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91" r:id="rId4"/>
    <p:sldId id="290" r:id="rId5"/>
    <p:sldId id="292" r:id="rId6"/>
    <p:sldId id="293" r:id="rId7"/>
    <p:sldId id="294" r:id="rId8"/>
    <p:sldId id="295" r:id="rId9"/>
    <p:sldId id="296" r:id="rId10"/>
    <p:sldId id="279" r:id="rId11"/>
    <p:sldId id="271" r:id="rId12"/>
    <p:sldId id="286" r:id="rId13"/>
    <p:sldId id="287" r:id="rId14"/>
    <p:sldId id="288" r:id="rId15"/>
    <p:sldId id="272" r:id="rId16"/>
    <p:sldId id="257" r:id="rId17"/>
    <p:sldId id="268" r:id="rId18"/>
    <p:sldId id="264" r:id="rId19"/>
    <p:sldId id="265" r:id="rId20"/>
    <p:sldId id="274" r:id="rId21"/>
    <p:sldId id="289" r:id="rId22"/>
    <p:sldId id="285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D6"/>
    <a:srgbClr val="44CEB9"/>
    <a:srgbClr val="B2D235"/>
    <a:srgbClr val="F0202F"/>
    <a:srgbClr val="FFC000"/>
    <a:srgbClr val="856D59"/>
    <a:srgbClr val="84B33B"/>
    <a:srgbClr val="937963"/>
    <a:srgbClr val="F23B48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3" autoAdjust="0"/>
    <p:restoredTop sz="96252" autoAdjust="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239 122,'6897'0,"-6897"901,-6897-901,6897-901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563 220,'69'0,"-17"0,17 0,-18 0,18 0,-17 0,17-15,0 15,-17-15,-1 15,1 0,0 0,-104-46,0 31,-34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566 127,'3'0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571 127,'51'0,"0"0,0 0,0 0,-1 0,1 0,0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570 135,'52'0,"-1"0,1 0,0 0,-1 0,1 0,0 0,0 0,-1 0,1 0,0 0,-1 0,1 0,0-9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572 133,'52'9,"17"-9,-18 0,35 0,18 0,-52 0,-1 0,35 0,-17 0,-17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3413 247,'52'0,"1"0,-1 0,-104 0,-1-16,1 16,-1 0,0 0,1-15,-19-1,19 16,-1 0,1-16,-1 16,0 0,1 0,-18 0,17 0,0 0,1 0,-1 0,0 0,1 0,-1 0,0 0,1 0,-1 0,1 0,-1 0,0 0,1 0,-19 0,1 0,18 0,-1 0,0 16,-17 0,18-16,-1 0,0 0,1 15,-1-15,0 0,1 16,-1-16,1 0,-1 0,-17 0,17 0,0 0,1 0,-1 0,1 0,-1 0,0 0,106 0,0 0,17 0,0 0,0 0,-123 0,1 0,-18 0,17-16,0 1,106-1,0 16,-53-47,-53 15,106 32,-106 0,0 0,1 0,-1 0,106 0,-1 0,1 0,0 16,-1-16,1 16,0-16,-124 15,19-15,-1 0,0 0,1 0,-1 0,1 0,104 0,1 0,-1 0,1 0,0 0,-106 32,0-16,1-1,-1-15,1 0,-1 0,0 0,1 0,-1 0,106 0,-1 0,1 0,-53-47,53 31,-1-15,1 31,17-16,-17 16,-106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259 132,'2'0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265 137,'51'9,"0"-9,0 0,17 0,1 0,-1 0,0 0,-17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273 151,'104'-15,"-52"15,0 0,-1 30,19-15,-1-15,-17 0,17 14,-17-14,0 0,-1 15,36-15,-35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275 146,'52'0,"0"0,17 0,0 0,-18 0,1 0,17 0,-17 0,0 0,-1 0,18 0,-17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257 132,'5592'0,"-5592"266,-5592-266,5592-266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285 146,'2'0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257 150,'2'0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257 150,'69'24,"-17"-24,0 0,17 0,-18 0,1 0,17 0,-17 0,17 0,-17 0,-1 0,1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258 601,'17'-51,"36"34,-1 0,0 0,0-17,35 17,1 0,-19 0,18 0,0 0,-17-35,0 35,-1 0,18-34,1 34,-36 0,35 0,-35 0,0-17,1 17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298 126,'2'0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298 451,'70'0,"1"0,-1 0,-17 0,35 0,-18 0,0 0,-17 0,35-55,-35 0,35 55,-18 0,18 0,-18 0,-17 0,17 0,1 0,-19 0,1 0,35 0,0 0,-18 0,18 0,-18 0,36 0,-1 0,54 0,-54 0,1 0,-1 0,1 0,17 0,-53 0,18 0,-35 0,-1 0,19 0,-1 0,-17 0,0 0,-1 0,1 0,0 0,0-55,-1 0,19 55,-19-55,1 0,0 55,0 0,-1 0,1 0,0 0,17 0,-17 0,0 0,17 0,-17 0,-1 0,1 0,0 0,0 110,17-55,18 0,-18 0,1 0,-19 0,19 55,-19-110,19 55,-1-55,0 55,-17-55,17 55,-122 55,-1-110,-17 0,-1 0,1 0,0 0,17 0,-17 0,17 0,-18 0,19 0,-19 0,19 0,-1 0,0 0,0 0,-17 0,0 0,17 0,-35 0,35 0,-35 0,-17 55,35-55,17 0,0 0,0 0,1 0,-1 0,0 55,-17-55,17 0,0 0,1 0,87-165,18 55,-1 0,1 55,-106 0,1 55,122 0,-17 0,52 0,-17 0,-18 0,-17 0,0 0,0 0,-1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468 125,'53'0,"-1"0,1 0,17 0,-17 0,0 0,-1 0,1 0,0 0,17 0,0 12,-17 0,17-12,1 0,-1 0,-17 0,52 0,-35 0,-17 0,0 0,35 0,17 0,0 0,36 0,-71 0,53 0,-17 0,-36-12,53 12,17 0,-34 0,34 0,-34 0,-1 0,36 0,-18 0,17 0,-34 0,34 0,-35 0,18 0,-52 0,34 0,-35 0,18 0,-35 0,35 0,-36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258 131,'-9'68,"9"-18,0 1,0 0,0 0,0-1,0 1,0-102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382 341,'0'69,"0"18,0-35,17 0,-17 0,0 18,18-18,-18 0,0 0,18 18,-18-18,0 17,0-17,35-104,-35 0,0 0,0 0,0 0,53 52,17 0,18 0,0 0,-35 0,35 0,-36 0,54 0,0 0,-1 0,18 0,-52 0,-19 0,1 0,18 0,17 0,-18 0,-17 0,0 0,17 0,18 0,-35 0,-1 0,36 0,-35 0,0 0,0 0,17 0,-17 0,0 0,-1 0,-122 0,0 0,-18 0,35-17,-53-1,54 18,-1 0,0 0,0 0,-17 0,17 0,-35 0,18 0,-18 0,17 0,19 0,-1 0,0 0,264 52,-158-17,17-18,89 18,52 0,-158-35,-106 0,-53 0,18 0,18 0,-1162-18,1303 53,-19-17,19-18,-18 17,17-17,0 0,142 35,-160-35,-122-18,-18-34,18 17,17 35,0-17,-35 0,35 17,-17-18,17 18,-17 0,17-17,0 0,0 17,1 0,140-18,-1 18,-16 0,34 0,-17 0,18 0,-36 0,18 0,-17 0,17 0,0 0,-36 0,1 0,-123 0,17 0,-35 0,18 0,-1 0,19 0,-36 0,17 0,1 0,17 0,0 0,0 0,-17 0,17 0,124 0,-1 0,0 0,1 0,-18 0,-106-17,-18 17,1 0,0 0,-1 0,1 0,17 0,0 0,53-52,18 104,-18 0,0-104,53 17,17 53,-17 34,-53 0,53-35,-1-17,1 0,0 0,-106-17,0-1,1 18,-1-34,88 86,0 0,-17 0,-18 0,0 18,-35-123,35 1,0 0,0 0,-36 0,89 35,0 34,-106-17,0-35,1 35,-1 0,106 18,-106-1,0-17,106 52,0-35,-1-17,-104 0,-1 0,123 0,-17 0,0 0,0 0,-1 0,1 0,-123-34,17 34,0 0,0-18,1 18,-1 0,88 52,18-34,0-1,-106 1,0-18,0 0,1 0,16-53,36 1,0 0,0 0,0 0,0-17,0 16,0 1,-17 0,17 122,0-18,0 0,0 0,-35 0,35 0,-18 0,-35-17,18-87,35 0,0-18,0 18,0-17,0 17,0 0,0-1,18 123,-18-18,0 0,0 0,0 0,0 1,0-1,0 0,0 0,0-122,17 1,-17 17,18-18,-1 18,19 0,-36 104,0 0,0 0,0 18,0-18,0 17,0-16,0-1,0 0,-36-122,36-17,0 18,0 17,0-18,0 1,0 17,0 104,0 0,0 0,0 0,0 0,0 0,0 1,0-123,0 18,0 0,0 0,0 0,18 0,0-1,-18 1,17 0,-17 0,0 122,0-18,0 17,0-17,0 0,0 1,0-1,0 0,0 0,0-104,0-18,0 1,35-1,-17 18,0 0,-1 0,1 0,-18 0,0 0,0 0,0-1,-53 19,35 86,1 0,-1 17,1-17,-1 1,18-1,0 0,-53-35,53-69,0 0,0 0,0 0,0 0,35 121,-35-17,0 0,0-104,36 104,-36-104,0 0,0 0,0-17,-18 16,18 1,18 104,-1 18,1-18,-71-52,35-52,18 0,0 0,53 34,0 18,0 0,0 0,-1 0,1 18,0-18,0 0,-1 0,1 17,0-17,0 0,0 17,-1 1,1-1,0-17,0 18,17-18,-17 0,0 0,-1 0,1 0,0 0,-106 0,-17 0,-18 0,0 0,18 0,-36 0,53-18,-17 18,17 0,0 0,0 0,1 0,-1 0,0 0,0 0,1 0,-1 0,0 0,123 0,-17 0,0 0,0 0,-1 0,19 0,-18 0,-1 0,1 0,0 0,-123-17,17 17,0 0,0 0,0 0,1 0,-1 0,0-18,0 18,-17-34,17 16,0 1,106 17,0 17,0-17,0 0,-1 0,1 0,0 18,0-18,-1 0,1 0,0 0,0 0,0 0,-1 0,19 0,-18 0,-1 0,1 0,17 0,-17 0,0 0,0 0,0 0,-1 0,1 0,0 0,0-18,0 18,-1 0,1 0,0 0,0 0,-1 0,1 0,0 0,0 0,0 0,-1 0,1 0,18 0,-1 0,-17 0,-1 0,1 0,0 0,0 0,0 0,-1 0,1 0,0 0,0 0,0 0,-1 0,1 18,0-18,17 0,-17 17,0 0,0-17,-1 0,1 18,0-18,17 0,-17 0,0 0,0 17,-124-17,-17 0,36 0,-36 0,35 0,-35 0,17 0,19 0,-54 0,-17 0,-18 0,36 0,-1 0,36 0,-18 0,-18 0,36 0,-18 0,35 0,-17 0,-1 0,1 0,-1 0,19 0,-19 0,19 0,-19 0,18 0,1 0,-1 0,0 0,88 52,18-52,35 18,-35-18,0 17,35-17,-18 0,-17 17,35-17,-36 18,19-1,-1 0,-17-17,0 0,0 18,-141-1,-36-17,19-17,-1 17,-17 0,-18 0,1 0,-1 0,0 0,36 0,-1 0,-17 0,52 0,-17 0,36 0,-1 0,0 0,141 17,-35-17,52 18,-17-1,-17-17,52 17,-53-17,18 18,18-18,-18 34,-18-16,18-18,-17 17,-1 1,-17-18,-1 17,19-17,-177 17,36-17,-36 0,1 0,-1 0,-17 0,17 0,1 0,35 0,-18 0,35 0,-18 0,142 0,70 0,-1 0,1 0,35 0,35 0,0 0,18 0,-18 35,0-35,-35 17,0 1,-88-18,18 0,-53 0,17 0,-140 0,-18 0,17 0,-17 0,-17 0,-1 0,0 0,18 0,-17 0,-1 0,1 0,34 0,-17 0,18 0,0 0,17 0,0 0,0-18,124 18,69 0,1 0,0 0,35 0,0 0,-35 0,-1 0,-16 0,-54 0,18 0,-35 0,-1-17,-192-35,17 52,-53-35,0 18,-18-18,18 18,0 17,0 0,0 0,36 0,-19-35,89 35,-18 0,35 0,0 0,106 0,35 0,53 0,-36 0,71 0,0 0,-35 0,0 0,0 0,-36 0,18 0,-52 0,17 0,-36 0,-157 0,34 0,-69 0,34 0,1 0,-1 0,-17 0,17 0,36 0,-18 0,35 0,0 0,1 0,192 0,-34 0,70 0,-35 0,17 0,-17 0,-1 0,-34 0,-53 0,0 0,17 0,-193 0,17 0,1 0,-1 0,1 0,-19 0,-16 0,34 0,0 0,1 0,17 0,35 0,0 0,141 0,18 0,35 0,-1 0,72 0,-36 0,70 0,-70 0,0 0,0 0,-36 0,19 0,-54 0,-52 0,0 0,-106-17,-35 17,35 0,-52 0,17 0,-18 0,36 0,-36 0,36 0,0 0,17 0,0 0,-17 0,122-18,1 18,35 0,-35 0,0 0,17 0,-17 0,0 0,-141-17,-18 17,-17 0,-53 0,35 0,-35 0,0 0,36 0,34 0,-35 0,53 0,18 0,-18 0,35 0,0 0,1 0,140 0,0 0,-18 0,18 0,17 0,-34 0,34 0,-17 0,-17 0,17 0,-35 0,-1 0,19 0,-19 0,-175 0,53 0,-18 0,18 0,-18 0,17 0,18 0,1 0,-19 0,19 0,157 0,1 0,34 0,1 0,0 0,0 0,-18 0,-18 0,-34 0,-18 0,17 0,-17 0,-159 0,1 0,-1 0,-35 0,1 0,-1 0,-35 0,70 0,-52 0,52 0,36 0,17 0,-17 0,123 0,17 0,36 0,34 0,1 0,0 0,-53 0,-35 0,-1 0,19 0,-159 35,-18-35,-52 17,17 0,35-17,-52 35,53-35,-1 0,18 17,35-17,0 0,141 0,0 0,36 0,-19 0,89 0,-54 0,1 0,0 0,0 0,-1 0,1 0,-53 0,-17 0,17 0,-18 0,-176 35,18-17,18-1,-53 18,70-18,-35-17,35 17,1-17,-1 18,-18-1,177-17,17 0,53 0,-35 0,52 0,-122 0,17 0,-18 0,-17 0,0 0,-141 0,35 0,-35 0,35 0,0 0,1 0,-19 0,18 0,-70-17,18 17,-36 0,-35 0,-18 0,18 0,1 0,34 0,0 0,0 0,53 0,18 0,17 0,0 0,141 0,-17 0,17 0,-36 0,19 0,70 0,-36 0,36 0,0 0,-53 0,-36 0,1 0,18 0,-1 0,-17 0,0 0,-106 0,-18 0,1 17,-36-17,-17 0,-18 0,36 0,-1 0,1 0,17 0,17 0,19 0,157 0,1 0,35 0,17 0,-17 0,35 0,-36 0,1 0,-35 0,-18 0,-18 0,-17 0,0 0,-141 0,0 0,-36 0,-16 0,-36 0,-35 0,17 0,-17 0,35 0,0 0,35 0,71 0,-18 0,35 0,124 0,34 0,53 0,-17 0,0 0,0 0,0 0,-1 0,-34 0,17 0,-70 0,17 18,1-18,-19 0,-140 0,36 0,-89 0,0 0,-35 0,35 0,36 0,-18 0,52 17,-17-17,35 0,1 0,122 0,-17 17,17 1,-17-1,0-17,-141 0,17 0,19 0,-36-17,35 17,106 0,17 0,36 0,-18 0,35 0,-35 0,17 0,-17 34,-17-34,-19 0,36 0,-35 0,0 18,-106-18,-17 0,-1 0,-17 0,1 0,16 0,-17 0,35 0,1 0,-19 0,124 0,0 0,0 0,-1 0,36 0,-35 0,0 0,17 0,-17 0,-123 0,-18 0,17 0,-34 0,-1 0,-17 0,17 0,54 0,-36 0,35 0,0 0,-17 0,123 0,35 34,-36-16,1-18,17 17,18-17,-17 0,-18 18,-141-18,17 0,-17 0,18 0,-18 0,-18 0,54 0,-19 0,1 0,-1 0,142 0,-1 0,18 0,18 0,-36 0,36 0,-18 0,-18 0,-17 0,0 0,-1 0,-104-35,-19 35,18-18,-17 18,0 0,17-17,106 0,-1-1,36 18,-35 0,18 0,17 0,-18 0,0 0,-17 0,0 0,0 0,-106-17,106 17,17 0,0 0,-17 0,35 0,-17 0,-1 0,0 0,-17 0,0 0,17-17,-17 17,35-18,-35 1,0 17,-1-17,19 17,-18 0,-1 0,-122-35,-18 35,35 0,0-18,-35 1,0 17,18-17,-18 17,18 0,17-18,0 18,141-17,-35 17,0 0,17 0,0 0,18 0,-17 0,17 0,-18 0,-17 0,35 0,-35 17,35-17,0 18,-36-1,-122-17,-18 17,-17-17,-1 0,18 0,-18 0,1 0,17 0,35 0,0 0,1 0,104 0,1 0,35 0,-18 0,-17 0,35 0,18 0,-36 0,18 0,-35 0,0 0,-141 0,17-17,19 17,-1 0,0 0,0 0,-17 0,17 0,-17 0,140 0,0 17,18 1,18-1,-18-17,18 35,-19-18,19-17,-53 0,0 18,-1-18,-140 17,36-17,-19 0,-17 0,36 0,-36 0,17 0,18 0,-52 0,52 0,-17 0,17 0,88 52,35-52,-17 0,18 17,-1-17,-17 0,17 18,-140-1,-18-17,-18 0,1 0,-1 0,0 0,19 0,34 0,-35 0,0 0,141 0,17 0,-17 0,0 0,-1 0,1 0,0 0,0 0,35 0,-36 0,36 0,18 0,-36 0,36 0,-18 0,17 0,-34 0,17 18,-18-18,1 0,-19 0,-140 0,-17-18,-1 18,-17-35,-18 18,-17 0,17 17,0 0,1 0,34 0,18 0,18 0,17 0,-35 0,141 0,0 0,17 0,18 0,-18 0,18 0,-17 0,34 0,-52 0,35 0,-35 0,0 0,17 0,-176 0,18 0,-17 0,34 0,-17 0,-17 0,52 0,-17 0,-1 0,124 0,0 0,52 0,36 0,0 0,35 0,0 0,17 0,-52 0,35 0,-35 0,0 0,-53 0,-18 0,-17 0,0 0,-106 0,-18 0,-34 0,17 0,18 0,-18 0,35 0,0 0,-17 0,158 0,17 0,1 0,34 0,1 0,0 0,-35 0,17 0,-18 0,-52 0,17 0,-17 0,-106 0,-52 0,-1 0,-70 0,36 0,-19 0,54 0,34 0,-34 0,52 0,-17 0,17 0,158 0,1 0,-1 0,71 0,-35 0,0 0,17 0,-52 0,-36 0,18 0,-35 0,0 0,-124 0,1 0,-36 0,1 0,-18 0,-18 0,35 0,1 0,17 0,17 0,19 0,-19 0,159 0,-17 0,-1 0,53 0,53 0,-35 0,17 0,-87 17,-19-17,19 17,-124-17,-53 0,1 0,-1 0,-34 0,16 0,19 0,-1 0,36 0,-18 0,18 0,158 0,-1 0,-34 0,18 0,34 0,18 0,-17 0,0 0,-54 18,-140-18,0 0,36 0,-54 0,0 0,1 0,-18 0,52 0,19 0,-1 0,-18 0,19 0,104 0,1 35,18-35,-19 0,19 17,87 0,-17 1,17 16,18-16,-105-18,52 35,-71-35,1 0,0 17,-159 18,18-35,-52 0,-36-18,0 18,-35-17,35-18,-18 35,18 0,35 0,1 0,69 0,-17 0,36 0,-1-17,123-35,-17 52,17 0,-17-18,0 18,0-34,17 34,-17 0,17 0,-17 0,-141 0,35 0,0 0,1 0,-19 0,19 0,-19 0,18 0,106 0,18 0,52 0,17 0,1 0,53-35,-89 35,36 0,-35 0,17 0,-53 0,18 0,-35 0,-53-52,-88 52,0 0,18 0,-18 0,17 0,-34 0,17 0,17 0,-17 0,36 0,-19 0,177-35,-53 35,17 0,0 0,1 0,-19 0,1 0,0 0,0 0,-124-35,-17 35,-35 0,-17 0,-54 0,53 0,-35 0,71 0,-1 0,18 0,35 0,106 0,18 0,34 0,36 0,-36 0,19 0,-19 0,1 0,-36 18,1-18,-19 17,36 18,-35-35,35-18,-35 18,17 0,1 0,-19 0,-16-52,-124 35,17 17,-17 0,-17 0,-1 0,36 0,-36 0,18 0,-17 0,34 0,-17 0,35 0,-17 0,158-35,0 35,-35 0,35 0,-35 0,70 0,0 0,-18 0,1 0,-36 0,-17 0,-106 0,-52 0,-71 0,-35 0,0 0,17 0,18 0,71 0,-36 0,70 0,-17 0,18 0,123 0,0 0,52 0,36 0,35 0,17 0,-52 0,0 0,0 0,-36 0,1 0,-18 0,-18 0,1 0,-19 0,-140 0,36 0,-36 0,-18 0,36 0,-18 0,17 0,1 0,17 0,141 0,0 0,18 0,34 0,-34 0,35 0,-18 0,18 0,-36 0,-34 0,17 0,-18 0,0 0,-17 0,-141 0,35 0,-17 0,-18 0,18 0,-18 0,17 0,1 0,17 0,0 0,124 0,-1 0,1 0,-19 0,-122-17,-36 17,1 0,-1 0,-35 0,36 0,-18 0,17 0,36 0,17 0,0 0,124 0,-1 0,18 0,18 0,-36 0,18 0,-18 0,-17 0,17 0,-17 0,0 0,-123 0,-36 0,53 0,-35 0,36 17,-36-17,17 0,18 0,1 0,-19 0,18 0,1 0,140 0,-36 0,72 0,34 0,18 0,-35 0,-36 0,-17 0,-17 0,-1 0,0 0,-175 0,-1 0,-35-35,-35 35,18 0,-18 0,0 0,35 0,1-17,52 17,-18 0,53 0,1 0,-19 0,142 0,17 0,17 0,1 0,34 0,1 0,-35 0,52-35,-52 35,-36 0,18 0,-18 0,1 0,-18 0,-106 0,141 18,-18-18,18 17,-35-17,35 0,-35 0,-1 0,-139 0,-19 0,-35 0,0 0,-35 0,1 0,-1 0,0 0,17 0,89 0,-18 0,35 0,-17 0,158 0,-35 0,34 0,-34 0,53 0,-18 0,17 0,-52 0,0 0,0 0,-106 0,-35-17,35 17,159 0,-1 0,36 0,0 0,-18 0,-17 0,-1 0,-52 0,0 0,-141 0,0 0,0 0,-71 0,-17 0,1 0,-37 0,-34 0,35 0,0 0,70 0,35 0,18 0,36 0,122-35,0 18,54-1,-19 1,18 17,-52 0,34 0,-17 0,-17 0,-1 0,18 0,-35 0,35 0,-35 0,17 0,-17 0,-141 0,-18 0,-70 0,35 0,1 0,-1 0,0 0,36 0,-19 0,72 0,-1 0,0 0,176 0,-17 0,-1 0,36 0,0 0,0 0,-36 0,18 0,-52 0,-18 0,17 0,-17 0,-124 0,1 0,0 17,17-17,106 18,-1-18,54 0,0 0,-1 0,1 0,-18 0,-18 0,0 0,-17 0,0 0,-106 0,-35 17,18-17,-18 0,-18 0,36 0,17 0,-17 0,17 0,159 0,-18 0,17 0,-35 0,18 0,-17 0,-194 0,52 0,-17 0,-17 0,34 0,-17 0,18 0,17 0,0 0,124 0,34 0,1 0,35 0,17 0,-17 0,-36 0,1 0,-18 0,-35 0,0 0,-141 0,35 17,-70 1,52-18,-34 17,17-17,17 0,-34 17,17 18,35-17,-35-18,35 17,-35-17,35 17,-17-17,0 0,-18 0,0 0,35 0,0 0,-17 0,17 0,-35 0,35 0,-17 0,17 0,0 0,0 0,-17 0,17 0,-17 0,17 0,0 18,1-18,-1 17,0-17,0 0,0 0,124 0,34 0,36 0,0 0,70 0,18 0,17 0,-17 0,52 0,-34 0,-36 0,0 0,18 0,-53 0,-36 0,-34 0,-36 0,1 0,-18 0,-106 0,0 0,141 0,-35 0,52 0,-52 0,0 0,-106 0,-35 0,0 0,0 0,-17 0,34 0,-17 0,18 0,-18 0,35 0,-17 0,158-17,-18 17,36-18,-1 18,18 0,18 0,0 0,0 0,-1 0,-34 0,17 0,-17 0,-54 0,1 0,0 0,-141 0,-17 0,-36 0,-35 0,-35 0,35 0,-18 0,18 0,35 0,1 0,34 0,18 0,18 0,175 0,-52-17,88-18,0 35,35 0,0-17,-88 17,17 0,1 0,-36 0,18 0,-35 0,17 0,-193 0,0 0,-53 0,35 0,-35 0,-53 0,54 0,-37 0,36 0,36 0,69 0,1 0,17-18,106-34,52 18,-52 16,35 18,-35-17,0 17,0-18,17 18,-17 0,0 0,-1 0,1 0,0 0,-123 0,-1 0,-34 0,17 0,-18 18,18-18,35 17,-35-17,18 0,140 18,-17-18,53 0,-54 0,19 0,17 0,-18 0,36 0,-18 0,17 0,-52 17,17-17,1 17,-1 1,-193 16,35-34,18 18,-18 17,17-18,1-17,17 0,0 17,1-17,157 18,-17-18,18 0,-1 0,1 0,-1 0,-17 0,-17 0,-1 0,-158 0,18 0,-36 0,18 0,18 0,-18 0,0 17,158 18,-17-53,17 18,1-17,-18 17,-124 0,-17 0,0 0,36 0,-1 0,123 0,-17 0,35 0,0 0,35 0,-17-35,-18 35,-36-17,1 17,-123-17,17 17,0 0,-35 0,-17 0,-1 0,1 0,-36 0,53 0,35 0,0 0,-17 0,17 0,141-35,-35 35,35-35,-18 18,-17 17,-123 0,17 0,-35 0,17 0,-17 0,36 0,-19 0,-17 0,18 0,17 0,159-18,-54 18,36-34,-35 34,70-18,36 18,17 0,-36 0,-34 0,35 0,-53 0,-18 0,18 0,-35 0,0 0,-1 0,-192 0,-1 0,-17 0,17 0,-35 0,35 0,36 0,17 0,35 0,0 0,141 0,0 0,-35 0,17 0,1 0,52 0,-18 0,54 0,-54 0,-34 0,-1 0,-17 0,17 18,-158-1,35-17,1 35,140-35,17 17,-17 0,35 18,-17-17,-18-18,-18 17,-17-17,17 17,-17-17,0 0,-123 0,-18 0,-18 0,0 0,1 0,17 0,17 0,1 0,17 0,1 18,104-1,1-17,17 0,1 17,-18 1,-177-1,19-17,-1 0,-34 0,34 0,0 0,36 0,17 0,-17 0,158 0,-35 0,17 0,0 0,-17 0,35 0,-35 0,0 0,0 0,-1 0,1 0,-106 0,1 0,140 0,-18 0,18 0,-18 0,18 0,-17 0,17 0,-36 0,1 0,18 0,-19 0,-122 0,0 0,140 0,18 0,0 0,-18 0,-17 0,0 0,0-17,35 17,-36-18,54 18,-18 0,-18 0,18 0,-17 0,17 0,-36-17,-69-35,-18 0,-18 0,18 0,17-1,-35 1,0 0,1 35,34-35,18 0,-17 104,-1 0,0 17,1 1,-1-18,18 0,0 0,0 0,0-104,0-17,0 17,18-18,-18 1,17 16,1-16,17 138,-35 1,0-18,-17 18,-1-18,-17 17,0-17,17-139,18 35,0-17,0-18,18 35,17-35,-18 35,1 0,17-52,0 51,0 106,-17 16,-18-17,0 0,0 0,0 0,0 1,0-106,53 106,-36-1,-17 0,0 0,0-122,36-16,-19 33,1 1,35 35,-53 86,0-16,0 16,0-17,0 0,-18-121,18 17,0 0,0-1,0-16,0 17,0-35,0 0,0 35,0 0,18 104,-18 0,-36 18,19-1,-1 1,1-1,-1 1,0-18,1 17,-1 18,18-35,-17 0,17-104,0 0,0-17,0 16,0-16,0 17,0-18,0 1,0-18,0 18,0 16,0 106,0 16,-18 1,0-18,18 17,-17-17,-1 0,18-139,0 35,0-17,0-1,0 18,0 122,18-1,-18 1,0-1,0 1,0-18,0-104,0-18,0 1,0 17,0 0,53 86,-53 18,0 18,0-18,17 0,-17 0,0 0,0-104,0-17,0 17,18-1,35 19,-36 86,1 0,-18-104,0-18,0 1,0 17,-35 104,-18-52,35-52,1 104,-1 0,18 0,0 0,0-104,0-35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2132 114,'0'69,"0"18,0-17,0-1,0-17,0 0,0 35,-18-35,1 0,-1 0,1 17,-1-17,-17 0,-17-52,35-69,17 17,0-17,0-1,0 1,0 17,0 0,35 104,-35 17,0-17,-18 18,-17-1,0 0,0-17,0 1,35-106,35 1,18-17,-18 17,17 17,0-17,1 18,-1-1,-34 87,-18 0,0 35,0-35,0 0,-18 17,1 1,17-18,-18 0,-34-52,-1-18,-16 1,-1-35,17 35,1 17,-1-18,1 1,0 0,-1 17,1-18,104-17,-122 35,0 0,-17 0,34 0,-34 0,-35 0,17 0,-52 0,52 0,52 0,1 0,-18 0,140 0,17 0,-34 0,34 0,-34 0,16 0,19 0,-36 0,53 0,0 0,0 0,17 0,-52 0,-18 0,1 0,17 0,0 0,-18 18,-157-18,35 0,-52-18,52 1,-35 17,-17-17,17 17,0 0,18-18,17 18,0 0,18 0,156 0,-16 0,34-34,-17 34,17-18,-17 18,-35 0,18 0,-36 0,0 0,18 0,-157 0,34 0,-16 0,-19 0,18 0,-17 0,17 0,0 0,0 0,18 0,-1 0,141 0,-1 0,18 0,0 0,0 0,0 0,-1 0,-16 0,-18 0,17 0,-35 0,1 0,-1 0,-139 0,17 0,0 0,18 0,-1 0,106 18,-1-18,1 17,-36 35,-87-17,18-18,-1 1,1-1,104-17,1 0,-1 0,1 0,-1 0,0 0,1 0,-1 0,-104 17,-1-17,-16 0,16 0,-17 0,18 0,-18 0,17 0,1 0,0 0,-36 0,36 0,-18 0,-18 0,36 0,0 0,-18 0,17 0,176 18,-36-18,-17 17,17-17,-17 17,-17-17,17 0,-1 18,-138-1,-1-34,17-1,1 1,-1 0,-17-18,1 35,16 0,-17-17,0-1,18 18,-1-17,123 17,-17 0,17 0,17 0,-17 0,35 0,-18 0,-34 0,-1 0,0 0,1 0,-123-18,0 18,-52-17,17 0,0 17,18-18,17 18,0 0,17 0,1 0,0 0,-1 0,106-17,16 17,-16 0,34 0,-17 0,35 0,52 0,-52-17,35 17,-88 0,36-35,-1 18,-34-1,-123 18,17 0,-34 0,34 0,1 0,0 0,-18 0,17 0,1 0,174 0,-52 0,17 0,18 0,-52 0,34 0,-17 0,17 0,-174 0,35 0,-36 0,36 18,-18-18,0 34,18-16,-18-1,157 18,-17-35,0 0,-18 0,-104 34,-1-34,106 18,17-18,-18 0,18 0,0 0,-18 0,1 0,-1 0,36 0,-36 0,-104 17,52-69,-53 35,1-35,52-18,-35 18,17 104,18 0,0 0,0 0,-17 1,17-123,0 1,0 17,0-18,0 18,35 122,-35-18,0 0,0 0,-35 0,17-122,18 1,0 17,0 0,0 0,0 0,35 104,-35 0,0 0,0 0,0-121,18-1,-1 18,18-35,-17 35,-1 0,36 122,-53-18,0 17,0-121,0 0,-18 0,18 0,0 0,-17 104,-1 0,-17 0,35 0,0-121,0 17,0-52,18 34,-1 18,-17 104,0 0,0 0,0 0,0 0,0-104,0-52,0 52,0 0,0 0,18 104,-18 0,0 0,0 18,0-1,0-17,0 0,0-121,0 17,0-18,0 18,35 104,-35 0,0 0,0 35,0-35,0 35,0-18,0 1,0-18,0-104,0-18,0 1,0 17,0 0,0-35,0 18,0 17,52 17,-17 87,-17 17,-18 1,0-1,0-17,0 18,-35-122,35-18,-18 1,18-1,0 18,-35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3551 184,'-53'0,"36"52,-1 18,-17-1,18-17,-1 0,18-104,0 0,0 0,-70 87,17 52,18-18,-35 18,35-35,-36 34,36-34,-35 53,0-53,52-139,36 17,17-16,0-1,0 0,0 1,0 34,-17-1,0-33,34-1,-17 35,-17 104,-53 0,0 17,-18-17,18 35,0-35,0 0,0 18,-1-18,-16 52,-1-70,36-103,34 0,36-1,-36 1,18-18,1 35,16-17,-17 17,0-18,1 18,16 122,-52-18,0 0,18 0,-18 0,0 0,0 0,-18 17,-17-17,35 0,0-121,0 17,18 0,34-52,-17 34,18 53,-53 69,0 18,0-18,53-87,17 18,-35 69,-35 0,-35 0,-18 0,-17 0,17-35,1 0,-1 1,-17-36,17 1,-17 17,-35 0,-1 0,1 0,0 0,17 0,18 0,-18 0,35 0,124 0,34-35,-17 18,17 17,0-17,-17 17,-35-18,-1 1,19 17,-19-17,-104 17,-54 0,-34 0,-36 0,1 0,34 0,-34 0,52 0,-17 0,69 0,-16 0,16 0,124-52,35 52,17-18,0 18,53-34,-17 16,-1 18,-34 0,-19 0,-16 0,-1 0,-123 0,-17 0,-18 18,0-1,18 18,0-1,17-16,-17 16,140-16,36-18,16 0,19 0,-1 0,1 0,-36 0,0 0,-17 0,-35 0,-1 0,-139 0,-1 17,-17 0,-18 18,17-18,-16-17,16 18,18-1,36-17,-1 17,0 1,141-18,18 0,-36 0,18 0,-36 0,1 0,-1 0,-122 0,0 0,-18 0,36 0,-1 0,106 0,17 0,-17 0,-1 0,-52-52,-70 34,-35-34,-53 35,-53 17,35-35,-69 18,34 17,0 0,36 0,-1 0,71 0,17 0,36 0,175 0,-36 0,71 0,-17 0,-1 0,1 0,-1 0,0 0,-52-17,-18 17,1 0,-19 0,-157 0,52 0,-17 0,-18 0,36 0,-36 0,35 0,-17 0,140 0,53 0,70 0,-17 0,34 0,1 0,-35 0,-1 0,-70 0,1 0,-19 0,-16 0,-142 0,-34 0,-18 0,18 0,0 0,-1 0,1 0,0 0,34 0,1 0,0 0,140 0,36 0,-36 0,18 0,-18 0,0 0,-17 0,-1 0,-157-52,-18 52,-17 0,-1 0,1 0,-36 0,36 0,-36 0,36 0,52 0,18 0,0 0,175 0,-17 0,0 17,-1-17,-16 17,-19-17,1 0,0 0,-89 52,142-17,-36-18,35-17,-17 18,17-18,-17 17,-35-17,-1 0,1 0,-141 0,-17 0,17 0,0 0,-70 0,53 0,0 0,0 0,-1 0,36 0,17 0,1 0,-1 0,141 0,-18 0,0 0,36 0,-54 0,36 0,-35 0,17 0,-140 0,-18 0,18 0,-18 0,35 0,1 0,-1 0,106 0,-1 0,36 0,17 0,71 0,-1 0,1 0,-36 0,1 0,-36 0,-52 0,17 0,-17 0,-141 17,0-17,35 18,-34-18,16 17,1 18,0-35,-35 17,17-17,18 17,-18-17,35 18,123-18,-17 0,35 0,-35 0,-1 0,-122 0,0 0,17 0,0 0,1 0,-1 0,1 0,139 0,19 0,-1 0,0 0,1 0,-19 0,-34 0,0 0,-141 0,18 0,-18 0,-17 0,-1 0,1 0,-18 0,53 0,0 0,-1 0,19 0,122 0,0 0,18 0,-35 0,-1 0,1 0,17 0,-52-52,-89 52,19 0,-1 0,-35 0,36 0,-1 0,-17 0,140-35,-17 35,-1 0,-16-52,-89 35,0 17,1 0,139 0,-16 0,16 0,-17 0,18 0,-35 0,17 0,-175 0,-18 0,-53 0,1 0,-36 0,36 0,-36 0,53 0,18 0,69 0,-16 0,34 0,141 52,17-52,36 0,34 17,1-17,-18 0,17 0,1 0,-71 0,0 0,-52 0,17 0,-123 52,1-35,-1 1,1-18,122 35,-18-35,54 34,17-34,17 0,0 0,36 18,-36-18,53 34,-52-34,-1 18,-52-18,-18 17,-17 0,-106-17,-52 0,-106 18,1-18,-71 0,35 0,0 0,36 0,-1 0,36 0,17 0,52 0,36 34,0-34,158 0,-18 0,0 0,-17 0,34 0,19 0,-36 0,18 0,-18 0,0 0,-17 0,-123-34,17 16,-35 18,36 0,-19 0,19 0,-19 0,1 0,158 0,-18 0,0 0,36 0,-18 0,-18 0,17 0,-34 0,17 0,-17-34,-53-18,0 0,0 104,0 0,0 0,0 0,0-156,0 52,0 0,35-35,-17 35,17 0,-18-18,36 1,-35 17,17 121,-35-17,-18 18,18-1,-17-17,-19 0,19 0,-1-104,18-17,0 17,-17 104,17 17,0-17,0 0,0-104,0-17,0 17,0 0,17 0,-17 104,0 0,0 0,-52-52,52-52,-18 104,1 0,17 0,-36-121,-16 34,-1 17,53-34,70 0,-17 35,0 17,-1 0,36-17,-35 17,35 0,-36-18,1 18,0-17,-1 17,-157 0,-36 0,-34 0,-36 0,1 0,-1 0,0 0,1 0,34 0,36 0,-1 0,54 0,34 0,-17 0,140 0,35 0,53-35,53 35,-1 0,36-17,0 17,35 0,0 0,35 0,-71 0,1 0,-35 0,-71 0,-34-17,-54 17,1 0,-123 0,17 0,-87 0,-36 0,-35 0,1 0,34 0,-34 0,-1-35,35 35,-17-17,53 17,70 0,17 0,-17 0,193-35,-18 0,70 18,-17 0,18-18,-36 35,1 0,-36 0,18 0,-53 0,-17 0,0 0,-124 0,1 0,-70 0,-1 0,-34 0,-36 0,36 0,-1 0,36 0,-53 0,52 0,71 0,-18 0,35 0,176-17,-17-1,34 18,36 0,-18 0,17 0,1 0,-36 0,-70 0,18 0,-35 0,-123 0,17 0,0 0,-17 0,17 0,1 18,-19-1,19-17,104 17,1-17,52 18,18-18,-17 0,34 34,-35-34,-17 0,-35 0,-1 0,-104 0,-89 0,-69 0,-1 0,0 0,-34 0,34 0,0 0,1 0,34 0,36 0,70 0,-1 0,177 0,17 0,70 0,-18 0,36 0,0 0,34 0,-34 0,35 0,-71 0,-34 0,-71 0,0 0,-158 0,-17 0,0 18,-36-18,18 17,-17 18,52-35,18 17,0 0,140-17,0 0,18 0,17 0,36 0,-1 0,36 0,-36 0,0 0,-17 0,-52 0,16 0,-34 0,-106 0,-17 0,-70 0,-71 0,0 0,1 0,-36 0,35 0,1 0,-1 0,71 0,34 0,54 0,122 0,53 0,52 0,36 0,35 0,-36 0,1 0,17 18,-17 16,-36-34,1 18,-36-18,-52 0,0 34,-36-34,-104 0,-18 0,-36 0,1 0,-35 0,-1 0,18 0,-17 0,34 0,36 0,-17 0,34 0,141 0,-18 0,70 0,1 0,34 0,1 0,-1 0,-34 0,-54 0,-34 0,0 0,-159 0,-16 0,-89 0,0 0,-34 0,-36 0,35 0,35 0,1 0,34 0,53 0,53 0,17 0,124 0,-1 0,18 0,17 0,35 0,-34-17,52-18,-53 35,-17 0,-18 0,-17 0,-106-17,-52 0,-18-18,17 35,-16-17,16-1,18 18,36 0,-1 0,106-17,52 17,18 0,17 0,1 0,-1 0,-34 0,34 0,-35 0,18 0,-70 0,0 0,-106 0,-35 0,18 0,-35 0,17 0,-17 0,34 0,-16 0,34 0,0-35,176 1,0 34,35 0,-18 0,36 0,-36 0,36 0,-36 0,1 0,-54 0,-34 0,-141 0,-52 0,0 0,-36 0,36 0,-1 0,-17 0,18 0,70 0,-18 0,35 0,194 0,-36 0,18 0,17 0,-35 0,1 0,-18 0,-36 0,-140 0,-34 0,-36 0,17 0,1 0,34 0,1 0,17 0,18 0,123 0,35 0,-18 0,18 0,17 0,-35 0,18 0,-36 0,19 0,-159 0,35 0,-35 0,36 0,-18 0,-1 0,1 0,140 0,1 0,69 0,0 0,36 0,35 0,-36 0,1 0,-1 0,-69 0,-36 0,-18 0,-122 34,-18-34,36 18,-36-18,-17 17,-36-17,1 17,35-17,17 0,0 18,35-1,106 18,17-18,-17-17,17 0,-17-17,-106 17,0 0,-17 0,18 0,-36 17,35-17,106-17,-1 17,1 0,0-52,17-18,-35 18,18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760 128,'-48'17,"32"49,-1-16,-15 16,-16-17,48-115,0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3385 793,'53'-17,"0"0,0-1,0 1,35 0,-36-1,19 18,-19 0,1-17,0 17,0 0,35-35,0 35,-35-17,17 17,18-17,0-1,0 1,0 17,-35-17,-1 17,19-35,-18 18,-141 17,0 0,35 0,-35 0,35 0,-88 0,1 0,-1 0,0 0,88 0,-17 0,-18 17,35-17,141 17,0-17,35 0,36 0,17 0,0 0,35 0,0 0,0 0,0 0,-35 0,-35 0,0 0,-18 0,-53 0,18-17,-35 17,-159 0,1 0,-36 0,-35 0,0 0,-35 0,0 0,35 0,-35 0,35 0,35 0,18 0,17 0,53 0,1 0,104-17,36 17,18 0,35-35,-36 35,1 0,17 0,-53 0,18 0,-17 0,-18 0,-1-17,19 17,-159 0,17 0,-69 0,17 0,-18 34,0-16,18 16,17-34,18 18,35-18,-17 17,193 18,-35-35,-35 0,-106 0,-35 0,18 0,-18 17,17-17,1 0,17 17,1-17,175 18,-53-18,36 0,34 0,-16 0,16 0,-34 0,0 0,-18 0,-36 0,1 0,-106 0,-52 0,-1 0,-70 0,18 0,-18 0,35 0,0 0,36-18,-18 18,17 0,53-17,0 0,106-1,0 18,0 0,0-17,17 17,-17 0,0-17,17 17,-17 0,-106 0,-35 0,-35 0,-18 0,-53 0,18 0,0 0,1 0,-1 0,35-18,0 18,53-17,18-18,158 35,17 0,106 0,1 0,69 0,1 0,-36 0,0 0,1 0,-71 0,0 0,-53 0,-70 0,-1 0,1 0,-123 0,17 0,-53 0,18 0,18 0,-36 0,-34 0,16 0,72 0,-1 0,-17 0,87-52,36 52,70-17,-17 17,-1 0,1 0,-18 0,-35-17,-1 17,-157 0,17 0,17 0,1 0,17 0,0 0,159 0,-53 0,0 0,17 0,-17 0,17 0,-17 0,0 0,17 0,-17 0,-106 0,-17 0,-36 0,-52 0,17 0,0 17,0-17,-17 35,53-35,34 0,1 17,140-17,-17 0,17 0,-17 0,18 0,69 0,-34 0,35 0,-1 0,-52 0,-17 0,34 0,-34 0,-18 0,-1 0,19 0,-19 0,-104 0,-1 17,-35 1,35-18,0 17,1-17,-36 17,35-17,0 0,-17 18,-18-18,35 17,176-17,-35 0,-35 17,35 1,17-18,-34 17,-124 0,-17-17,-36 0,18 35,-18-35,18 17,18-17,-18 18,18-1,158-17,-36 0,19 0,-18 0,17 0,-17 0,35 0,-18 0,36 0,-18 0,-18 0,1 0,-19 0,1 0,17 0,-17 0,-106 0,-35 0,36 0,-19 0,-34 0,-36 0,35 0,-34 0,34 0,18 0,-18 0,36 0,-18 0,-17 0,52 0,0 0,0 0,88-52,53 35,-35-1,0 1,70 0,18-1,35-16,0 34,-18-18,-52 18,-1 0,-17 0,-35 0,0 0,0 0,-124 0,1 0,-106 0,0 0,-70 0,-36 0,36 0,-36 0,36-34,-36 34,36 0,35 0,70-18,53 18,35 0,0 0,177-17,-54 17,36 0,-1 0,1 0,-18 0,-35 0,-1 0,1 0,-123 0,17 0,-17 35,17-1,0 1,-17 17,-1-17,1-1,-1 1,1 0,17-18,53 35,53-52,17 17,1 18,-18 0,-1-18,1-17,18 18,-19-1,1 0,18 1,16-1,-34 0,-106 1,-34-18,34 0,0 0,-17 0,17 0,0 0,-17 0,17 0,106 0,-1 0,-122 0,17 0,0 0,1 0,-1 0,123 0,-17 0,0 0,-106-35,0 18,106 17,-123-18,17 18,0-17,106 0,0 34,-1 0,-104-17,-19 0,-17 0,18 0,17 0,106 0,0 0,-1 0,19 0,-1 0,-17 0,0 0,-106 0,0 0,0 0,124 0,-18 0,35 0,-18 0,0 0,-17 0,0 0,0 0,17 0,-140 0,17 0,0 0,-17 0,17 0,0 0,-17 0,-1 0,19 0,122 0,-17 0,17 0,1 0,-1 0,-17 0,0 0,-1 0,-87 52,-18-52,1 0,-19 0,1 0,-1 0,1 0,17 0,0 0,106 0,0 0,-123 0,-1 0,1 0,-1 0,124 0,18 0,-19 0,54 0,-18 0,0 0,-35 0,17 0,1-17,-19 0,1 17,-35-52,-71 34,0 1,-17 17,17-35,-17 35,17 0,0 0,0-35,106 35,17 0,-17 0,0 0,0 0,0 0,-106 0,0 0,0 0,0 0,1 0,122 0,18 0,0 0,-35 0,0 0,52 0,-35-17,-17 17,-106 0,1 0,-19 0,-34 0,-54 0,19 0,-72 0,72 0,-36 0,0 0,35 0,0 0,18 0,17 0,36 0,17 0,-17 0,158-17,-35-1,-1 1,36-35,71 35,17-35,17 0,18 17,-70-17,18 35,-19-18,19 18,-89 17,1-18,-19 18,-104 0,-1 0,-53 0,53 0,-17 0,17 0,-17 0,-18 0,35 0,-17 0,17 0,0 0,0 0,18 52,-18 18,-17-1,0 0,17-69,0 18,0-18,36-52,17 0,0-18,35 1,18 17,-18 0,18 34,-18 71,-35 16,0-17,0 0,0 0,0 0,-18 0,-35-35,36-121,17 18,0 16,0 1,53 34,-18 87,-18 0,1 0,-18 0,0 0,-18-121,18 17,0 0,18 0,35 87,-53 17,0 0,-36-104,54 104,0 0,-18 17,0 0,0-17,-71-34,36-70,35 0,0-18,0 1,0 17,53-17,-53 17,0-1,17 123,-17-1,0-17,-17 0,-36-17,18-87,17-17,1-1,17-17,-18 1,18 16,0 18,0 104,0 0,0 0,0 35,0-17,0 16,-17-34,-1 0,-17 18,17-18,-35-52,1 0,34-70,18-16,-18-18,18 34,0 18,-17 122,17-18,0 0,-18 0,-35-35,-35-17,18 0,17 0,0 0,1-17,-1-1,-18 1,1 0,17-1,106 18,0 0,17 0,-17 0,0 0,0 0,17 0,-17 0,0 0,-1 0,1 0,18 0,-19-17,-104 0,-36 17,35 0,-35 17,17-17,-17 35,-17-18,17-17,17 17,-16-17,16 18,-34-1,157 0,19-17,17 0,0 0,-36 0,19 0,-18 0,-1 0,19 0,-124 52,-17-34,17 16,123-34,18 0,-35 0,17 0,1 0,-1 0,1 0,-1 0,0 0,-17 0,53 0,-159 0,-35 0,-18 35,36-18,17 1,-17-18,-1 17,1-17,17 0,0 17,1-17,-1 0,0 35,0-35,0 0,-17 0,17 0,106 35,0-18,0 18,-106-18,0-17,18-52,17 104,-17-104,35 0,35 104,18-34,-18-70,18 52,0 17,-53 35,-53-52,106-69,0-1,-18 1,35-1,1 18,-1 18,-17 16,0 18,17 0,-17 0,17 0,1 18,-1-1,0-17,-17 17,-106-17,1 18,-36-1,17 0,1-17,17 18,-17-18,17 0,106 17,-1-17,1 0,0 0,-106 35,0-18,-52-17,-1 35,-52-18,17 0,36-17,-54 35,54-17,17-18,35 17,0-17,123 17,1-17,-18 0,17 0,-17 0,17 0,36 0,34 0,19 0,-18 0,-36 0,1 0,-18 0,-18 0,1 0,-1 0,0 0,-122 0,-1 0,0 0,-35 0,35 0,-52 0,228-17,-70 17,17-17,18 17,-35-18,17 18,-140 0,-36 0,-70 0,0 0,0 0,0 0,0 0,0 0,71 0,17 0,35 0,106 0,35 0,0-17,-35-1,17 18,-17 0,-1-17,1 17,35-35,-17 35,34 0,54 0,-54 0,1 0,-36 0,18 0,-17 0,-1 0,-17 0,-124 0,19 0,-36 0,0 0,17 0,18 0,18-52,35 0,0 0,18-34,17 16,0 18,0 0,18 52,-18 52,-35 0,-70-17,-36-18,54-17,-1 0,0 0,0 0,-17 0,17 0,106 0,0 0,17 0,-17 0,0 0,17 0,0 0,36 0,0 0,-19 0,-16 0,-18 0,-124 0,18 0,-70 0,71 0,-1 0,-18 0,-17 0,18 0,0 0,-1 0,1 0,-1 0,19 0,104 0,36 0,-35 0,18 0,-1 0,-17 0,35 0,-18 0,-123 0,159 0,-18 0,-35 0,-159-17,53 17,-70-35,53 18,-53 0,17 17,36-18,-18 1,0 17,140 0,1 0,0 0,17 0,18 0,-35 0,18 0,-142 0,18 0,1 0,-1 0,-18 17,1-17,123-17,-88 69,-18 17,35-17,1-104,52-34,0 34,18 86,-53 53,0-18,0-17,0 0,0-121,0 17,0 0,53 69,-53 53,0-18,0 0,0 0,0-104,0-18,0 18,0 104,0 18,0-1,0-17,0 18,0-18,17 0,-17 0,-35 0,-18-104,53-18,0 18,0-35,0 1,0 16,0 1,0 17,0 104,0 0,0 0,71-35,-19 1,1-18,18 0,-1 0,-17 0,17 0,-17 0,17 0,-122 17,-19-17,-17 0,35 0,-35 0,18 0,17 0,106 0,0 0,0 0,-141 0,17 0,-17 0,18 0,-36 0,36 0,-18 0,18 0,-1 0,18 0,1 0,-1 0,106-17,-1 17,36-18,-35 18,35-17,-35 17,0 0,-1-17,1 17,0 0,-35-52,52 17,36 35,-54 0,1-17,0 17,35 0,-18 0,-158 0,-35 0,-18 0,36 0,-54 0,54 0,52 0,0 0,1 0,34-52,88 17,-17 18,0-1,35 18,17-34,-17 16,18 1,0 17,52-17,-52-18,-1 35,-17 0,-18 0,18 0,-35 0,0 0,17 0,-17 0,0 0,-106 0,0 0,1 0,-1 0,-35 35,35-35,0 0,-17 0,17 0,106 0,17 0,36 0,17 0,18 0,35 0,-35 0,35 0,-1 0,-34 0,-35 0,-36 0,-17 0,-141 17,0-17,-18 0,1 0,-1 0,18 0,-17 0,52 0,0 0,0 0,106 0,0 0,0 0,52 0,1 0,35 0,-18 0,-53 17,1-17,-142 18,-34-18,-36 0,0 0,0 0,1 0,-1 0,35 0,-17 0,53 0,-18 0,35 0,158 0,1 0,35 0,17 0,18 0,35 0,-35 0,71 0,-1 34,-35-16,18 51,-18-52,-70 1,17 16,-105-34,0 18,-106-1,-17-17,-18 17,17-17,-34 0,34 0,1 0,-1 0,124 0,35 0,-35 0,-141-17,-53 17,-35-35,-35 35,-18-52,53 35,0-18,-17-17,52 52,71-17,-1 0,159-35,-17 52,70-18,-18 1,17 17,36 0,-35 0,0 0,35 0,-70 0,-18 0,-18 0,0 0,-17 0,0 0,0 17,17-17,-123 18,-52-18,-36 0,-35 0,-18 0,18 0,36 0,-1 0,70 0,1 0,176-18,17-17,-18 18,1 17,88-35,-54 35,1 0,-35 0,-1 0,-17 0,-35 0,0 0,-124 0,19 35,157-18,-52-17,88 0,0 0,35 0,35 18,-71-18,54 35,-18-18,-35 18,-18-18,-70-17,0 17,-106 1,-88-18,-35 0,0 0,-35 0,35 0,-35 0,35 0,70 0,-17 0,70 0,124 0,17 0,17 0,71 0,0 0,0 0,0 0,-35 0,-36 0,-17 0,-17 0,-18 0,-141 0,-53 0,0 0,-35 0,0 0,35 0,-35 0,36 0,16 0,72 0,-1 0,141 0,35 0,53 0,0 0,35 0,0 0,0 0,18 34,-18-34,-35 18,-35-18,-18 34,-52-34,-19 0,-192 0,-1 0,-35 0,-35 0,35 0,17-34,54 34,-1-18,36 1,17 17,71-52,34 17,1 18,0 17,35-17,53-1,-18 1,18 17,-1-35,-69 35,-18-17,-106 17,-88 0,-35-18,-17-16,-19 34,36-18,0-16,18 16,88 1,17 17,-17-35,140 35,36 0,-1 0,53 0,-17 0,35 0,0 0,-35 0,0 0,-36 0,-17 0,-17 0,-1 0,-17 0,17 18,-123-1,-17 0,0 1,-1-1,1-17,0 17,17-17,-53 0,1 0,-36 0,0 0,-17 0,17 0,70 0,-16 0,34 0,158 0,1 0,70 0,0 18,0-18,0 0,17 34,-17-16,-53-1,-17-17,-53 17,0-17,-141 18,-18-18,0 0,-70 0,1 0,-37 0,19 0,17-35,0 18,53 17,17 0,53 0,-17 0,158-18,18 18,-36 0,71 0,-36 0,1 0,17 0,-70 0,0 0,-1 0,-157 0,-1 0,-87-17,17 17,-35-35,-1 35,1-34,18 16,17 18,70 0,1 0,34 0,142 0,34 0,1 0,52 0,18 0,0 0,0 0,-35 0,-1 0,1 0,-35 0,-18 0,-35 0,-1 0,1 0,-106 18,-35-1,-17-17,-1 0,1 0,-1 0,1 0,17 0,35 0,0 0,141 0,0 0,-18 0,18 0,18 0,35 0,-36 0,1 0,-53 0,-1 17,-104-17,-19 0,-34 0,-36 0,-53-17,54 17,-36-17,35-18,18 18,17-1,36 18,17-17,123 17,36 0,-1 0,1 0,-18 0,-18 0,18 0,0 0,-158 0,-18 0,18 0,-18 0,17 0,1 0,17 0,106 0,17 0,-17 0,-123 0,-18 0,-18 0,36 0,-36 0,18 0,35 0,1 0,-1 0,106 0,17 0,71 0,-1 0,54 35,-18-18,-18 35,-17-17,-18-18,-52 0,-19-17,-122 18,-18-1,35-17,1 0,-19 0,1 0,123 0,17 17,-17 1,-141-18,0 17,-18-17,-35 0,36 0,-54 0,54 0,-1 0,53 0,1 0,-1 0,141 0,17 0,-34 0,34 0,-17 0,-17 0,17 0,-35 0,-1 0,-192 0,-36 0,0 0,-71 0,19-35,-19 35,36-17,35-18,18 18,87 17,19 0,140 0,17 0,36 0,0 0,-1 0,19 0,-54 0,1 0,-53 0,0 0,-106 0,-18 0,124 0,0 0,17 0,18 0,-35 0,0 0,0 0,-124 17,1-17,-88 0,-18 0,0 0,-36 0,54 0,52 0,36 0,-18 0,18 0,175 18,-52-1,17-17,1 17,-18-17,17 18,0-18,-17 17,18 1,-19 16,54-16,-36-1,1 0,-18 18,-1-35,36 17,-17-17,-19 18,1-18,0 17,-159-17,19 0,34 0,-18 0,1 0,158 0,18-35,-19 18,54 17,-35 0,35-17,35 17,-18 0,-17 0,-1 0,1 0,0 0,-35 0,-1 0,18 0,-52 0,17 0,-18 0,36 0,-54 0,36 0,-17 0,17 0,-18 0,18 0,-17 0,17 0,-36 0,1 0,0-18,17 18,-17 0,18-34,-1 34,-17-18,17 1,-17 0,0-18,17 17,0 1,-17 0,-18-35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3-30T17:50:55"/>
    </inkml:context>
    <inkml:brush xml:id="br0">
      <inkml:brushProperty name="width" value="0.09701" units="cm"/>
      <inkml:brushProperty name="height" value="0.09701" units="cm"/>
      <inkml:brushProperty name="color" value="#FFFFFF"/>
    </inkml:brush>
  </inkml:definitions>
  <inkml:trace contextRef="#ctx0" brushRef="#br0">546 124,'52'0,"18"0,-18 30,0-15,-104-15,0-30,0 15,104 15,0 0,18 0,-18 15,0-15,-121 0,16 0,1 0,0 0,122 15,-18-15,0 15,0-15,1 0,-1 0,-104 0,-1 0,-16 0,-1 0,0 0,18 0,104 0,1 0,-1 0,0 0,18 0,-18 16,0 14,0-30,-121 0,17 0,104-15,0 15,0 0,0 0,1 0,-106 0,1 0,-17 0,16 0,106 0,-1 0,0 0,0 0,-104 0,104 0,1-15,-1 15,17-16,-16 1,-106 0,1 15,0-15,-18 15,18 0,104 0,1 0,-106 0,1 0,0 0,121 0,1 0,-18 0,-104 0,-18 0,18 0,0 0,104 0,18 0,-18 0,18 0,-18 0,0 0,-121 0,-1 0,0 0,18 0,104 0,18 0,-18 0,0 0,18 0,-18 0,-121 0,16 0,1 0,0 0,122 0,-18 0,17 0,1 0,-18 0,1 0,-1 0,0 0,0 0,1 0,-106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5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2D235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0313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2D235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752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221828" y="388848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8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3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76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8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90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23B48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35794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23B48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9607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12315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746228" y="-2051667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8254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0BBD6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63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35925" y="4647493"/>
            <a:ext cx="4997301" cy="424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-1418421" y="-1999908"/>
            <a:ext cx="4997301" cy="4249280"/>
          </a:xfrm>
          <a:prstGeom prst="rect">
            <a:avLst/>
          </a:prstGeom>
        </p:spPr>
      </p:pic>
      <p:sp>
        <p:nvSpPr>
          <p:cNvPr id="10" name="AutoShape 4"/>
          <p:cNvSpPr>
            <a:spLocks/>
          </p:cNvSpPr>
          <p:nvPr userDrawn="1"/>
        </p:nvSpPr>
        <p:spPr bwMode="auto">
          <a:xfrm>
            <a:off x="1491457" y="707232"/>
            <a:ext cx="6237288" cy="419100"/>
          </a:xfrm>
          <a:custGeom>
            <a:avLst/>
            <a:gdLst>
              <a:gd name="T0" fmla="*/ 6237287 w 21600"/>
              <a:gd name="T1" fmla="*/ 419100 h 21600"/>
              <a:gd name="T2" fmla="*/ 6237287 w 21600"/>
              <a:gd name="T3" fmla="*/ 419100 h 21600"/>
              <a:gd name="T4" fmla="*/ 6237287 w 21600"/>
              <a:gd name="T5" fmla="*/ 419100 h 21600"/>
              <a:gd name="T6" fmla="*/ 6237287 w 21600"/>
              <a:gd name="T7" fmla="*/ 41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综艺简体" panose="02010601030101010101" pitchFamily="2" charset="-122"/>
                <a:ea typeface="方正综艺简体" panose="02010601030101010101" pitchFamily="2" charset="-122"/>
              </a:rPr>
              <a:t>请插入您标题内容</a:t>
            </a:r>
            <a:endParaRPr lang="en-AU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方正综艺简体" panose="02010601030101010101" pitchFamily="2" charset="-122"/>
              <a:ea typeface="方正综艺简体" panose="02010601030101010101" pitchFamily="2" charset="-122"/>
            </a:endParaRPr>
          </a:p>
        </p:txBody>
      </p:sp>
      <p:sp>
        <p:nvSpPr>
          <p:cNvPr id="11" name="AutoShape 6"/>
          <p:cNvSpPr>
            <a:spLocks/>
          </p:cNvSpPr>
          <p:nvPr userDrawn="1"/>
        </p:nvSpPr>
        <p:spPr bwMode="auto">
          <a:xfrm>
            <a:off x="1508125" y="1070769"/>
            <a:ext cx="3890169" cy="139700"/>
          </a:xfrm>
          <a:custGeom>
            <a:avLst/>
            <a:gdLst>
              <a:gd name="T0" fmla="*/ 3890169 w 21600"/>
              <a:gd name="T1" fmla="*/ 139700 h 21600"/>
              <a:gd name="T2" fmla="*/ 3890169 w 21600"/>
              <a:gd name="T3" fmla="*/ 139700 h 21600"/>
              <a:gd name="T4" fmla="*/ 3890169 w 21600"/>
              <a:gd name="T5" fmla="*/ 139700 h 21600"/>
              <a:gd name="T6" fmla="*/ 3890169 w 21600"/>
              <a:gd name="T7" fmla="*/ 1397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just">
              <a:lnSpc>
                <a:spcPct val="120000"/>
              </a:lnSpc>
              <a:spcBef>
                <a:spcPts val="850"/>
              </a:spcBef>
            </a:pPr>
            <a:r>
              <a:rPr lang="es-ES" altLang="zh-CN" sz="900" b="1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Lorem ipsum</a:t>
            </a:r>
            <a:r>
              <a:rPr lang="es-ES" altLang="zh-CN" sz="900">
                <a:solidFill>
                  <a:srgbClr val="838383"/>
                </a:solidFill>
                <a:latin typeface="Lato" panose="020F0502020204030203" charset="0"/>
                <a:sym typeface="Lato" panose="020F0502020204030203" charset="0"/>
              </a:rPr>
              <a:t> dolor sit amet, consectetur adipiscing elit.</a:t>
            </a:r>
            <a:endParaRPr lang="es-ES" altLang="zh-CN" sz="4000"/>
          </a:p>
        </p:txBody>
      </p:sp>
      <p:sp>
        <p:nvSpPr>
          <p:cNvPr id="12" name="AutoShape 7"/>
          <p:cNvSpPr>
            <a:spLocks/>
          </p:cNvSpPr>
          <p:nvPr userDrawn="1"/>
        </p:nvSpPr>
        <p:spPr bwMode="auto">
          <a:xfrm>
            <a:off x="1352550" y="650875"/>
            <a:ext cx="78582" cy="642144"/>
          </a:xfrm>
          <a:custGeom>
            <a:avLst/>
            <a:gdLst>
              <a:gd name="T0" fmla="*/ 78582 w 21600"/>
              <a:gd name="T1" fmla="*/ 642144 h 21600"/>
              <a:gd name="T2" fmla="*/ 78582 w 21600"/>
              <a:gd name="T3" fmla="*/ 642144 h 21600"/>
              <a:gd name="T4" fmla="*/ 78582 w 21600"/>
              <a:gd name="T5" fmla="*/ 642144 h 21600"/>
              <a:gd name="T6" fmla="*/ 78582 w 21600"/>
              <a:gd name="T7" fmla="*/ 6421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00BBD6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258475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188F5-DF5C-4DC7-BA40-626BD57DBB3C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E7D1A-1D34-4037-A8EC-39EC70C59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3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image" Target="../media/image21.jp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0.png"/><Relationship Id="rId21" Type="http://schemas.openxmlformats.org/officeDocument/2006/relationships/image" Target="../media/image110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30.png"/><Relationship Id="rId50" Type="http://schemas.openxmlformats.org/officeDocument/2006/relationships/image" Target="../media/image240.png"/><Relationship Id="rId7" Type="http://schemas.openxmlformats.org/officeDocument/2006/relationships/image" Target="../media/image40.png"/><Relationship Id="rId2" Type="http://schemas.openxmlformats.org/officeDocument/2006/relationships/tags" Target="../tags/tag4.xml"/><Relationship Id="rId16" Type="http://schemas.openxmlformats.org/officeDocument/2006/relationships/customXml" Target="../ink/ink7.xml"/><Relationship Id="rId29" Type="http://schemas.openxmlformats.org/officeDocument/2006/relationships/image" Target="../media/image150.png"/><Relationship Id="rId11" Type="http://schemas.openxmlformats.org/officeDocument/2006/relationships/image" Target="../media/image60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0.png"/><Relationship Id="rId40" Type="http://schemas.openxmlformats.org/officeDocument/2006/relationships/customXml" Target="../ink/ink19.xml"/><Relationship Id="rId45" Type="http://schemas.openxmlformats.org/officeDocument/2006/relationships/image" Target="../media/image220.png"/><Relationship Id="rId53" Type="http://schemas.openxmlformats.org/officeDocument/2006/relationships/image" Target="../media/image27.png"/><Relationship Id="rId5" Type="http://schemas.openxmlformats.org/officeDocument/2006/relationships/image" Target="../media/image37.png"/><Relationship Id="rId10" Type="http://schemas.openxmlformats.org/officeDocument/2006/relationships/customXml" Target="../ink/ink4.xml"/><Relationship Id="rId19" Type="http://schemas.openxmlformats.org/officeDocument/2006/relationships/image" Target="../media/image100.png"/><Relationship Id="rId31" Type="http://schemas.openxmlformats.org/officeDocument/2006/relationships/image" Target="../media/image160.png"/><Relationship Id="rId44" Type="http://schemas.openxmlformats.org/officeDocument/2006/relationships/customXml" Target="../ink/ink22.xml"/><Relationship Id="rId52" Type="http://schemas.openxmlformats.org/officeDocument/2006/relationships/image" Target="../media/image25.png"/><Relationship Id="rId4" Type="http://schemas.openxmlformats.org/officeDocument/2006/relationships/customXml" Target="../ink/ink1.xml"/><Relationship Id="rId9" Type="http://schemas.openxmlformats.org/officeDocument/2006/relationships/image" Target="../media/image5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0.png"/><Relationship Id="rId30" Type="http://schemas.openxmlformats.org/officeDocument/2006/relationships/customXml" Target="../ink/ink14.xml"/><Relationship Id="rId35" Type="http://schemas.openxmlformats.org/officeDocument/2006/relationships/image" Target="../media/image180.png"/><Relationship Id="rId43" Type="http://schemas.openxmlformats.org/officeDocument/2006/relationships/customXml" Target="../ink/ink21.xml"/><Relationship Id="rId48" Type="http://schemas.openxmlformats.org/officeDocument/2006/relationships/customXml" Target="../ink/ink24.xml"/><Relationship Id="rId8" Type="http://schemas.openxmlformats.org/officeDocument/2006/relationships/customXml" Target="../ink/ink3.xml"/><Relationship Id="rId51" Type="http://schemas.openxmlformats.org/officeDocument/2006/relationships/customXml" Target="../ink/ink26.xml"/><Relationship Id="rId3" Type="http://schemas.openxmlformats.org/officeDocument/2006/relationships/slideLayout" Target="../slideLayouts/slideLayout5.xml"/><Relationship Id="rId12" Type="http://schemas.openxmlformats.org/officeDocument/2006/relationships/customXml" Target="../ink/ink5.xml"/><Relationship Id="rId17" Type="http://schemas.openxmlformats.org/officeDocument/2006/relationships/image" Target="../media/image90.png"/><Relationship Id="rId25" Type="http://schemas.openxmlformats.org/officeDocument/2006/relationships/image" Target="../media/image130.png"/><Relationship Id="rId33" Type="http://schemas.openxmlformats.org/officeDocument/2006/relationships/image" Target="../media/image170.png"/><Relationship Id="rId38" Type="http://schemas.openxmlformats.org/officeDocument/2006/relationships/customXml" Target="../ink/ink18.xml"/><Relationship Id="rId46" Type="http://schemas.openxmlformats.org/officeDocument/2006/relationships/customXml" Target="../ink/ink23.xml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1" Type="http://schemas.openxmlformats.org/officeDocument/2006/relationships/tags" Target="../tags/tag3.xml"/><Relationship Id="rId6" Type="http://schemas.openxmlformats.org/officeDocument/2006/relationships/customXml" Target="../ink/ink2.xml"/><Relationship Id="rId15" Type="http://schemas.openxmlformats.org/officeDocument/2006/relationships/image" Target="../media/image80.png"/><Relationship Id="rId23" Type="http://schemas.openxmlformats.org/officeDocument/2006/relationships/image" Target="../media/image12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customXml" Target="../ink/ink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3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_文本框 4"/>
          <p:cNvSpPr txBox="1"/>
          <p:nvPr>
            <p:custDataLst>
              <p:tags r:id="rId1"/>
            </p:custDataLst>
          </p:nvPr>
        </p:nvSpPr>
        <p:spPr>
          <a:xfrm>
            <a:off x="5567294" y="2513315"/>
            <a:ext cx="5780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cs typeface="+mn-ea"/>
                <a:sym typeface="+mn-lt"/>
              </a:rPr>
              <a:t>科技新闻</a:t>
            </a:r>
            <a:r>
              <a:rPr lang="en-US" altLang="zh-CN" sz="4400" dirty="0">
                <a:cs typeface="+mn-ea"/>
                <a:sym typeface="+mn-lt"/>
              </a:rPr>
              <a:t>app</a:t>
            </a:r>
            <a:r>
              <a:rPr lang="zh-CN" altLang="en-US" sz="4400" dirty="0">
                <a:cs typeface="+mn-ea"/>
                <a:sym typeface="+mn-lt"/>
              </a:rPr>
              <a:t>界面设计</a:t>
            </a:r>
          </a:p>
        </p:txBody>
      </p:sp>
      <p:sp>
        <p:nvSpPr>
          <p:cNvPr id="6" name="PA_文本框 5"/>
          <p:cNvSpPr txBox="1"/>
          <p:nvPr>
            <p:custDataLst>
              <p:tags r:id="rId2"/>
            </p:custDataLst>
          </p:nvPr>
        </p:nvSpPr>
        <p:spPr>
          <a:xfrm>
            <a:off x="5764265" y="3537833"/>
            <a:ext cx="4725114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汇报人：李虹，田野，梁林英，刘晓艺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37" y="1279068"/>
            <a:ext cx="4206605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组合 1317"/>
          <p:cNvGrpSpPr/>
          <p:nvPr/>
        </p:nvGrpSpPr>
        <p:grpSpPr>
          <a:xfrm>
            <a:off x="2071725" y="1318439"/>
            <a:ext cx="2787354" cy="3530008"/>
            <a:chOff x="2071725" y="1318439"/>
            <a:chExt cx="2787354" cy="3530008"/>
          </a:xfrm>
        </p:grpSpPr>
        <p:grpSp>
          <p:nvGrpSpPr>
            <p:cNvPr id="924" name="Group 919"/>
            <p:cNvGrpSpPr>
              <a:grpSpLocks noChangeAspect="1"/>
            </p:cNvGrpSpPr>
            <p:nvPr/>
          </p:nvGrpSpPr>
          <p:grpSpPr bwMode="auto">
            <a:xfrm rot="10800000" flipV="1">
              <a:off x="2071725" y="1318439"/>
              <a:ext cx="2787354" cy="3530008"/>
              <a:chOff x="2236" y="0"/>
              <a:chExt cx="3208" cy="4320"/>
            </a:xfrm>
          </p:grpSpPr>
          <p:sp>
            <p:nvSpPr>
              <p:cNvPr id="925" name="AutoShape 918"/>
              <p:cNvSpPr>
                <a:spLocks noChangeAspect="1" noChangeArrowheads="1" noTextEdit="1"/>
              </p:cNvSpPr>
              <p:nvPr/>
            </p:nvSpPr>
            <p:spPr bwMode="auto">
              <a:xfrm>
                <a:off x="2236" y="0"/>
                <a:ext cx="3208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926" name="Group 1120"/>
              <p:cNvGrpSpPr>
                <a:grpSpLocks/>
              </p:cNvGrpSpPr>
              <p:nvPr/>
            </p:nvGrpSpPr>
            <p:grpSpPr bwMode="auto">
              <a:xfrm>
                <a:off x="2234" y="0"/>
                <a:ext cx="3259" cy="4318"/>
                <a:chOff x="2234" y="0"/>
                <a:chExt cx="3259" cy="4318"/>
              </a:xfrm>
            </p:grpSpPr>
            <p:sp>
              <p:nvSpPr>
                <p:cNvPr id="1101" name="Freeform 920"/>
                <p:cNvSpPr>
                  <a:spLocks noEditPoints="1"/>
                </p:cNvSpPr>
                <p:nvPr/>
              </p:nvSpPr>
              <p:spPr bwMode="auto">
                <a:xfrm>
                  <a:off x="3715" y="199"/>
                  <a:ext cx="831" cy="1343"/>
                </a:xfrm>
                <a:custGeom>
                  <a:avLst/>
                  <a:gdLst>
                    <a:gd name="T0" fmla="*/ 328 w 442"/>
                    <a:gd name="T1" fmla="*/ 662 h 714"/>
                    <a:gd name="T2" fmla="*/ 254 w 442"/>
                    <a:gd name="T3" fmla="*/ 704 h 714"/>
                    <a:gd name="T4" fmla="*/ 257 w 442"/>
                    <a:gd name="T5" fmla="*/ 709 h 714"/>
                    <a:gd name="T6" fmla="*/ 259 w 442"/>
                    <a:gd name="T7" fmla="*/ 714 h 714"/>
                    <a:gd name="T8" fmla="*/ 333 w 442"/>
                    <a:gd name="T9" fmla="*/ 673 h 714"/>
                    <a:gd name="T10" fmla="*/ 328 w 442"/>
                    <a:gd name="T11" fmla="*/ 662 h 714"/>
                    <a:gd name="T12" fmla="*/ 347 w 442"/>
                    <a:gd name="T13" fmla="*/ 652 h 714"/>
                    <a:gd name="T14" fmla="*/ 328 w 442"/>
                    <a:gd name="T15" fmla="*/ 662 h 714"/>
                    <a:gd name="T16" fmla="*/ 334 w 442"/>
                    <a:gd name="T17" fmla="*/ 673 h 714"/>
                    <a:gd name="T18" fmla="*/ 352 w 442"/>
                    <a:gd name="T19" fmla="*/ 663 h 714"/>
                    <a:gd name="T20" fmla="*/ 347 w 442"/>
                    <a:gd name="T21" fmla="*/ 652 h 714"/>
                    <a:gd name="T22" fmla="*/ 436 w 442"/>
                    <a:gd name="T23" fmla="*/ 601 h 714"/>
                    <a:gd name="T24" fmla="*/ 349 w 442"/>
                    <a:gd name="T25" fmla="*/ 650 h 714"/>
                    <a:gd name="T26" fmla="*/ 355 w 442"/>
                    <a:gd name="T27" fmla="*/ 661 h 714"/>
                    <a:gd name="T28" fmla="*/ 442 w 442"/>
                    <a:gd name="T29" fmla="*/ 613 h 714"/>
                    <a:gd name="T30" fmla="*/ 439 w 442"/>
                    <a:gd name="T31" fmla="*/ 607 h 714"/>
                    <a:gd name="T32" fmla="*/ 436 w 442"/>
                    <a:gd name="T33" fmla="*/ 601 h 714"/>
                    <a:gd name="T34" fmla="*/ 71 w 442"/>
                    <a:gd name="T35" fmla="*/ 474 h 714"/>
                    <a:gd name="T36" fmla="*/ 71 w 442"/>
                    <a:gd name="T37" fmla="*/ 478 h 714"/>
                    <a:gd name="T38" fmla="*/ 71 w 442"/>
                    <a:gd name="T39" fmla="*/ 479 h 714"/>
                    <a:gd name="T40" fmla="*/ 234 w 442"/>
                    <a:gd name="T41" fmla="*/ 688 h 714"/>
                    <a:gd name="T42" fmla="*/ 234 w 442"/>
                    <a:gd name="T43" fmla="*/ 687 h 714"/>
                    <a:gd name="T44" fmla="*/ 236 w 442"/>
                    <a:gd name="T45" fmla="*/ 687 h 714"/>
                    <a:gd name="T46" fmla="*/ 238 w 442"/>
                    <a:gd name="T47" fmla="*/ 687 h 714"/>
                    <a:gd name="T48" fmla="*/ 71 w 442"/>
                    <a:gd name="T49" fmla="*/ 474 h 714"/>
                    <a:gd name="T50" fmla="*/ 46 w 442"/>
                    <a:gd name="T51" fmla="*/ 462 h 714"/>
                    <a:gd name="T52" fmla="*/ 0 w 442"/>
                    <a:gd name="T53" fmla="*/ 512 h 714"/>
                    <a:gd name="T54" fmla="*/ 4 w 442"/>
                    <a:gd name="T55" fmla="*/ 516 h 714"/>
                    <a:gd name="T56" fmla="*/ 8 w 442"/>
                    <a:gd name="T57" fmla="*/ 519 h 714"/>
                    <a:gd name="T58" fmla="*/ 54 w 442"/>
                    <a:gd name="T59" fmla="*/ 470 h 714"/>
                    <a:gd name="T60" fmla="*/ 53 w 442"/>
                    <a:gd name="T61" fmla="*/ 469 h 714"/>
                    <a:gd name="T62" fmla="*/ 46 w 442"/>
                    <a:gd name="T63" fmla="*/ 462 h 714"/>
                    <a:gd name="T64" fmla="*/ 99 w 442"/>
                    <a:gd name="T65" fmla="*/ 207 h 714"/>
                    <a:gd name="T66" fmla="*/ 99 w 442"/>
                    <a:gd name="T67" fmla="*/ 208 h 714"/>
                    <a:gd name="T68" fmla="*/ 95 w 442"/>
                    <a:gd name="T69" fmla="*/ 209 h 714"/>
                    <a:gd name="T70" fmla="*/ 95 w 442"/>
                    <a:gd name="T71" fmla="*/ 209 h 714"/>
                    <a:gd name="T72" fmla="*/ 428 w 442"/>
                    <a:gd name="T73" fmla="*/ 574 h 714"/>
                    <a:gd name="T74" fmla="*/ 429 w 442"/>
                    <a:gd name="T75" fmla="*/ 570 h 714"/>
                    <a:gd name="T76" fmla="*/ 430 w 442"/>
                    <a:gd name="T77" fmla="*/ 570 h 714"/>
                    <a:gd name="T78" fmla="*/ 99 w 442"/>
                    <a:gd name="T79" fmla="*/ 207 h 714"/>
                    <a:gd name="T80" fmla="*/ 168 w 442"/>
                    <a:gd name="T81" fmla="*/ 26 h 714"/>
                    <a:gd name="T82" fmla="*/ 65 w 442"/>
                    <a:gd name="T83" fmla="*/ 174 h 714"/>
                    <a:gd name="T84" fmla="*/ 71 w 442"/>
                    <a:gd name="T85" fmla="*/ 178 h 714"/>
                    <a:gd name="T86" fmla="*/ 77 w 442"/>
                    <a:gd name="T87" fmla="*/ 182 h 714"/>
                    <a:gd name="T88" fmla="*/ 182 w 442"/>
                    <a:gd name="T89" fmla="*/ 35 h 714"/>
                    <a:gd name="T90" fmla="*/ 168 w 442"/>
                    <a:gd name="T91" fmla="*/ 26 h 714"/>
                    <a:gd name="T92" fmla="*/ 186 w 442"/>
                    <a:gd name="T93" fmla="*/ 0 h 714"/>
                    <a:gd name="T94" fmla="*/ 170 w 442"/>
                    <a:gd name="T95" fmla="*/ 23 h 714"/>
                    <a:gd name="T96" fmla="*/ 184 w 442"/>
                    <a:gd name="T97" fmla="*/ 33 h 714"/>
                    <a:gd name="T98" fmla="*/ 200 w 442"/>
                    <a:gd name="T99" fmla="*/ 10 h 714"/>
                    <a:gd name="T100" fmla="*/ 193 w 442"/>
                    <a:gd name="T101" fmla="*/ 5 h 714"/>
                    <a:gd name="T102" fmla="*/ 186 w 442"/>
                    <a:gd name="T103" fmla="*/ 0 h 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2" h="714">
                      <a:moveTo>
                        <a:pt x="328" y="662"/>
                      </a:moveTo>
                      <a:cubicBezTo>
                        <a:pt x="303" y="676"/>
                        <a:pt x="279" y="690"/>
                        <a:pt x="254" y="704"/>
                      </a:cubicBezTo>
                      <a:cubicBezTo>
                        <a:pt x="255" y="706"/>
                        <a:pt x="256" y="707"/>
                        <a:pt x="257" y="709"/>
                      </a:cubicBezTo>
                      <a:cubicBezTo>
                        <a:pt x="258" y="711"/>
                        <a:pt x="259" y="712"/>
                        <a:pt x="259" y="714"/>
                      </a:cubicBezTo>
                      <a:cubicBezTo>
                        <a:pt x="284" y="700"/>
                        <a:pt x="309" y="687"/>
                        <a:pt x="333" y="673"/>
                      </a:cubicBezTo>
                      <a:cubicBezTo>
                        <a:pt x="331" y="670"/>
                        <a:pt x="330" y="666"/>
                        <a:pt x="328" y="662"/>
                      </a:cubicBezTo>
                      <a:moveTo>
                        <a:pt x="347" y="652"/>
                      </a:moveTo>
                      <a:cubicBezTo>
                        <a:pt x="340" y="655"/>
                        <a:pt x="334" y="659"/>
                        <a:pt x="328" y="662"/>
                      </a:cubicBezTo>
                      <a:cubicBezTo>
                        <a:pt x="330" y="666"/>
                        <a:pt x="332" y="669"/>
                        <a:pt x="334" y="673"/>
                      </a:cubicBezTo>
                      <a:cubicBezTo>
                        <a:pt x="340" y="669"/>
                        <a:pt x="346" y="666"/>
                        <a:pt x="352" y="663"/>
                      </a:cubicBezTo>
                      <a:cubicBezTo>
                        <a:pt x="350" y="659"/>
                        <a:pt x="348" y="655"/>
                        <a:pt x="347" y="652"/>
                      </a:cubicBezTo>
                      <a:moveTo>
                        <a:pt x="436" y="601"/>
                      </a:moveTo>
                      <a:cubicBezTo>
                        <a:pt x="407" y="617"/>
                        <a:pt x="378" y="634"/>
                        <a:pt x="349" y="650"/>
                      </a:cubicBezTo>
                      <a:cubicBezTo>
                        <a:pt x="351" y="654"/>
                        <a:pt x="353" y="657"/>
                        <a:pt x="355" y="661"/>
                      </a:cubicBezTo>
                      <a:cubicBezTo>
                        <a:pt x="384" y="645"/>
                        <a:pt x="413" y="629"/>
                        <a:pt x="442" y="613"/>
                      </a:cubicBezTo>
                      <a:cubicBezTo>
                        <a:pt x="441" y="611"/>
                        <a:pt x="440" y="609"/>
                        <a:pt x="439" y="607"/>
                      </a:cubicBezTo>
                      <a:cubicBezTo>
                        <a:pt x="438" y="605"/>
                        <a:pt x="437" y="603"/>
                        <a:pt x="436" y="601"/>
                      </a:cubicBezTo>
                      <a:moveTo>
                        <a:pt x="71" y="474"/>
                      </a:moveTo>
                      <a:cubicBezTo>
                        <a:pt x="72" y="476"/>
                        <a:pt x="72" y="477"/>
                        <a:pt x="71" y="478"/>
                      </a:cubicBezTo>
                      <a:cubicBezTo>
                        <a:pt x="71" y="478"/>
                        <a:pt x="71" y="478"/>
                        <a:pt x="71" y="479"/>
                      </a:cubicBezTo>
                      <a:cubicBezTo>
                        <a:pt x="136" y="541"/>
                        <a:pt x="190" y="612"/>
                        <a:pt x="234" y="688"/>
                      </a:cubicBezTo>
                      <a:cubicBezTo>
                        <a:pt x="234" y="687"/>
                        <a:pt x="234" y="687"/>
                        <a:pt x="234" y="687"/>
                      </a:cubicBezTo>
                      <a:cubicBezTo>
                        <a:pt x="235" y="687"/>
                        <a:pt x="235" y="687"/>
                        <a:pt x="236" y="687"/>
                      </a:cubicBezTo>
                      <a:cubicBezTo>
                        <a:pt x="237" y="687"/>
                        <a:pt x="237" y="687"/>
                        <a:pt x="238" y="687"/>
                      </a:cubicBezTo>
                      <a:cubicBezTo>
                        <a:pt x="194" y="610"/>
                        <a:pt x="138" y="538"/>
                        <a:pt x="71" y="474"/>
                      </a:cubicBezTo>
                      <a:moveTo>
                        <a:pt x="46" y="462"/>
                      </a:moveTo>
                      <a:cubicBezTo>
                        <a:pt x="31" y="479"/>
                        <a:pt x="15" y="495"/>
                        <a:pt x="0" y="512"/>
                      </a:cubicBezTo>
                      <a:cubicBezTo>
                        <a:pt x="1" y="513"/>
                        <a:pt x="2" y="514"/>
                        <a:pt x="4" y="516"/>
                      </a:cubicBezTo>
                      <a:cubicBezTo>
                        <a:pt x="5" y="517"/>
                        <a:pt x="6" y="518"/>
                        <a:pt x="8" y="519"/>
                      </a:cubicBezTo>
                      <a:cubicBezTo>
                        <a:pt x="23" y="503"/>
                        <a:pt x="39" y="487"/>
                        <a:pt x="54" y="470"/>
                      </a:cubicBezTo>
                      <a:cubicBezTo>
                        <a:pt x="54" y="470"/>
                        <a:pt x="53" y="470"/>
                        <a:pt x="53" y="469"/>
                      </a:cubicBezTo>
                      <a:cubicBezTo>
                        <a:pt x="50" y="467"/>
                        <a:pt x="48" y="464"/>
                        <a:pt x="46" y="462"/>
                      </a:cubicBezTo>
                      <a:moveTo>
                        <a:pt x="99" y="207"/>
                      </a:moveTo>
                      <a:cubicBezTo>
                        <a:pt x="99" y="207"/>
                        <a:pt x="99" y="208"/>
                        <a:pt x="99" y="208"/>
                      </a:cubicBezTo>
                      <a:cubicBezTo>
                        <a:pt x="98" y="209"/>
                        <a:pt x="97" y="209"/>
                        <a:pt x="95" y="209"/>
                      </a:cubicBezTo>
                      <a:cubicBezTo>
                        <a:pt x="95" y="209"/>
                        <a:pt x="95" y="209"/>
                        <a:pt x="95" y="209"/>
                      </a:cubicBezTo>
                      <a:cubicBezTo>
                        <a:pt x="238" y="309"/>
                        <a:pt x="348" y="434"/>
                        <a:pt x="428" y="574"/>
                      </a:cubicBezTo>
                      <a:cubicBezTo>
                        <a:pt x="428" y="572"/>
                        <a:pt x="428" y="571"/>
                        <a:pt x="429" y="570"/>
                      </a:cubicBezTo>
                      <a:cubicBezTo>
                        <a:pt x="429" y="570"/>
                        <a:pt x="430" y="570"/>
                        <a:pt x="430" y="570"/>
                      </a:cubicBezTo>
                      <a:cubicBezTo>
                        <a:pt x="350" y="431"/>
                        <a:pt x="241" y="307"/>
                        <a:pt x="99" y="207"/>
                      </a:cubicBezTo>
                      <a:moveTo>
                        <a:pt x="168" y="26"/>
                      </a:moveTo>
                      <a:cubicBezTo>
                        <a:pt x="133" y="75"/>
                        <a:pt x="99" y="125"/>
                        <a:pt x="65" y="174"/>
                      </a:cubicBezTo>
                      <a:cubicBezTo>
                        <a:pt x="67" y="175"/>
                        <a:pt x="69" y="177"/>
                        <a:pt x="71" y="178"/>
                      </a:cubicBezTo>
                      <a:cubicBezTo>
                        <a:pt x="73" y="180"/>
                        <a:pt x="75" y="181"/>
                        <a:pt x="77" y="182"/>
                      </a:cubicBezTo>
                      <a:cubicBezTo>
                        <a:pt x="112" y="133"/>
                        <a:pt x="147" y="84"/>
                        <a:pt x="182" y="35"/>
                      </a:cubicBezTo>
                      <a:cubicBezTo>
                        <a:pt x="177" y="32"/>
                        <a:pt x="172" y="29"/>
                        <a:pt x="168" y="26"/>
                      </a:cubicBezTo>
                      <a:moveTo>
                        <a:pt x="186" y="0"/>
                      </a:moveTo>
                      <a:cubicBezTo>
                        <a:pt x="180" y="8"/>
                        <a:pt x="175" y="16"/>
                        <a:pt x="170" y="23"/>
                      </a:cubicBezTo>
                      <a:cubicBezTo>
                        <a:pt x="174" y="26"/>
                        <a:pt x="179" y="30"/>
                        <a:pt x="184" y="33"/>
                      </a:cubicBezTo>
                      <a:cubicBezTo>
                        <a:pt x="189" y="25"/>
                        <a:pt x="195" y="17"/>
                        <a:pt x="200" y="10"/>
                      </a:cubicBezTo>
                      <a:cubicBezTo>
                        <a:pt x="198" y="8"/>
                        <a:pt x="195" y="7"/>
                        <a:pt x="193" y="5"/>
                      </a:cubicBezTo>
                      <a:cubicBezTo>
                        <a:pt x="191" y="3"/>
                        <a:pt x="188" y="2"/>
                        <a:pt x="1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2" name="Freeform 921"/>
                <p:cNvSpPr>
                  <a:spLocks/>
                </p:cNvSpPr>
                <p:nvPr/>
              </p:nvSpPr>
              <p:spPr bwMode="auto">
                <a:xfrm>
                  <a:off x="4008" y="145"/>
                  <a:ext cx="154" cy="101"/>
                </a:xfrm>
                <a:custGeom>
                  <a:avLst/>
                  <a:gdLst>
                    <a:gd name="T0" fmla="*/ 6 w 82"/>
                    <a:gd name="T1" fmla="*/ 0 h 54"/>
                    <a:gd name="T2" fmla="*/ 2 w 82"/>
                    <a:gd name="T3" fmla="*/ 1 h 54"/>
                    <a:gd name="T4" fmla="*/ 30 w 82"/>
                    <a:gd name="T5" fmla="*/ 29 h 54"/>
                    <a:gd name="T6" fmla="*/ 37 w 82"/>
                    <a:gd name="T7" fmla="*/ 34 h 54"/>
                    <a:gd name="T8" fmla="*/ 44 w 82"/>
                    <a:gd name="T9" fmla="*/ 39 h 54"/>
                    <a:gd name="T10" fmla="*/ 78 w 82"/>
                    <a:gd name="T11" fmla="*/ 54 h 54"/>
                    <a:gd name="T12" fmla="*/ 80 w 82"/>
                    <a:gd name="T13" fmla="*/ 53 h 54"/>
                    <a:gd name="T14" fmla="*/ 42 w 82"/>
                    <a:gd name="T15" fmla="*/ 27 h 54"/>
                    <a:gd name="T16" fmla="*/ 43 w 82"/>
                    <a:gd name="T17" fmla="*/ 26 h 54"/>
                    <a:gd name="T18" fmla="*/ 81 w 82"/>
                    <a:gd name="T19" fmla="*/ 52 h 54"/>
                    <a:gd name="T20" fmla="*/ 48 w 82"/>
                    <a:gd name="T21" fmla="*/ 19 h 54"/>
                    <a:gd name="T22" fmla="*/ 6 w 82"/>
                    <a:gd name="T23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54">
                      <a:moveTo>
                        <a:pt x="6" y="0"/>
                      </a:moveTo>
                      <a:cubicBezTo>
                        <a:pt x="4" y="0"/>
                        <a:pt x="3" y="1"/>
                        <a:pt x="2" y="1"/>
                      </a:cubicBezTo>
                      <a:cubicBezTo>
                        <a:pt x="0" y="5"/>
                        <a:pt x="12" y="17"/>
                        <a:pt x="30" y="29"/>
                      </a:cubicBezTo>
                      <a:cubicBezTo>
                        <a:pt x="32" y="31"/>
                        <a:pt x="35" y="32"/>
                        <a:pt x="37" y="34"/>
                      </a:cubicBezTo>
                      <a:cubicBezTo>
                        <a:pt x="39" y="36"/>
                        <a:pt x="42" y="37"/>
                        <a:pt x="44" y="39"/>
                      </a:cubicBezTo>
                      <a:cubicBezTo>
                        <a:pt x="59" y="48"/>
                        <a:pt x="72" y="54"/>
                        <a:pt x="78" y="54"/>
                      </a:cubicBezTo>
                      <a:cubicBezTo>
                        <a:pt x="79" y="54"/>
                        <a:pt x="80" y="54"/>
                        <a:pt x="80" y="53"/>
                      </a:cubicBezTo>
                      <a:cubicBezTo>
                        <a:pt x="68" y="44"/>
                        <a:pt x="55" y="36"/>
                        <a:pt x="42" y="27"/>
                      </a:cubicBezTo>
                      <a:cubicBezTo>
                        <a:pt x="42" y="27"/>
                        <a:pt x="42" y="26"/>
                        <a:pt x="43" y="26"/>
                      </a:cubicBezTo>
                      <a:cubicBezTo>
                        <a:pt x="56" y="34"/>
                        <a:pt x="69" y="43"/>
                        <a:pt x="81" y="52"/>
                      </a:cubicBezTo>
                      <a:cubicBezTo>
                        <a:pt x="82" y="47"/>
                        <a:pt x="68" y="32"/>
                        <a:pt x="48" y="19"/>
                      </a:cubicBezTo>
                      <a:cubicBezTo>
                        <a:pt x="30" y="7"/>
                        <a:pt x="13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3" name="Freeform 922"/>
                <p:cNvSpPr>
                  <a:spLocks/>
                </p:cNvSpPr>
                <p:nvPr/>
              </p:nvSpPr>
              <p:spPr bwMode="auto">
                <a:xfrm>
                  <a:off x="3769" y="506"/>
                  <a:ext cx="136" cy="86"/>
                </a:xfrm>
                <a:custGeom>
                  <a:avLst/>
                  <a:gdLst>
                    <a:gd name="T0" fmla="*/ 7 w 72"/>
                    <a:gd name="T1" fmla="*/ 0 h 46"/>
                    <a:gd name="T2" fmla="*/ 3 w 72"/>
                    <a:gd name="T3" fmla="*/ 1 h 46"/>
                    <a:gd name="T4" fmla="*/ 32 w 72"/>
                    <a:gd name="T5" fmla="*/ 30 h 46"/>
                    <a:gd name="T6" fmla="*/ 66 w 72"/>
                    <a:gd name="T7" fmla="*/ 46 h 46"/>
                    <a:gd name="T8" fmla="*/ 66 w 72"/>
                    <a:gd name="T9" fmla="*/ 46 h 46"/>
                    <a:gd name="T10" fmla="*/ 70 w 72"/>
                    <a:gd name="T11" fmla="*/ 45 h 46"/>
                    <a:gd name="T12" fmla="*/ 70 w 72"/>
                    <a:gd name="T13" fmla="*/ 44 h 46"/>
                    <a:gd name="T14" fmla="*/ 48 w 72"/>
                    <a:gd name="T15" fmla="*/ 19 h 46"/>
                    <a:gd name="T16" fmla="*/ 42 w 72"/>
                    <a:gd name="T17" fmla="*/ 15 h 46"/>
                    <a:gd name="T18" fmla="*/ 36 w 72"/>
                    <a:gd name="T19" fmla="*/ 11 h 46"/>
                    <a:gd name="T20" fmla="*/ 7 w 72"/>
                    <a:gd name="T21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46">
                      <a:moveTo>
                        <a:pt x="7" y="0"/>
                      </a:move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0" y="6"/>
                        <a:pt x="14" y="18"/>
                        <a:pt x="32" y="30"/>
                      </a:cubicBezTo>
                      <a:cubicBezTo>
                        <a:pt x="46" y="40"/>
                        <a:pt x="60" y="46"/>
                        <a:pt x="66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8" y="46"/>
                        <a:pt x="69" y="46"/>
                        <a:pt x="70" y="45"/>
                      </a:cubicBezTo>
                      <a:cubicBezTo>
                        <a:pt x="70" y="45"/>
                        <a:pt x="70" y="44"/>
                        <a:pt x="70" y="44"/>
                      </a:cubicBezTo>
                      <a:cubicBezTo>
                        <a:pt x="72" y="41"/>
                        <a:pt x="63" y="30"/>
                        <a:pt x="48" y="19"/>
                      </a:cubicBezTo>
                      <a:cubicBezTo>
                        <a:pt x="46" y="18"/>
                        <a:pt x="44" y="17"/>
                        <a:pt x="42" y="15"/>
                      </a:cubicBezTo>
                      <a:cubicBezTo>
                        <a:pt x="40" y="14"/>
                        <a:pt x="38" y="12"/>
                        <a:pt x="36" y="11"/>
                      </a:cubicBezTo>
                      <a:cubicBezTo>
                        <a:pt x="24" y="4"/>
                        <a:pt x="13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4" name="Freeform 923"/>
                <p:cNvSpPr>
                  <a:spLocks/>
                </p:cNvSpPr>
                <p:nvPr/>
              </p:nvSpPr>
              <p:spPr bwMode="auto">
                <a:xfrm>
                  <a:off x="3677" y="1147"/>
                  <a:ext cx="72" cy="64"/>
                </a:xfrm>
                <a:custGeom>
                  <a:avLst/>
                  <a:gdLst>
                    <a:gd name="T0" fmla="*/ 4 w 38"/>
                    <a:gd name="T1" fmla="*/ 0 h 34"/>
                    <a:gd name="T2" fmla="*/ 2 w 38"/>
                    <a:gd name="T3" fmla="*/ 1 h 34"/>
                    <a:gd name="T4" fmla="*/ 20 w 38"/>
                    <a:gd name="T5" fmla="*/ 16 h 34"/>
                    <a:gd name="T6" fmla="*/ 18 w 38"/>
                    <a:gd name="T7" fmla="*/ 18 h 34"/>
                    <a:gd name="T8" fmla="*/ 0 w 38"/>
                    <a:gd name="T9" fmla="*/ 3 h 34"/>
                    <a:gd name="T10" fmla="*/ 14 w 38"/>
                    <a:gd name="T11" fmla="*/ 23 h 34"/>
                    <a:gd name="T12" fmla="*/ 33 w 38"/>
                    <a:gd name="T13" fmla="*/ 34 h 34"/>
                    <a:gd name="T14" fmla="*/ 36 w 38"/>
                    <a:gd name="T15" fmla="*/ 33 h 34"/>
                    <a:gd name="T16" fmla="*/ 28 w 38"/>
                    <a:gd name="T17" fmla="*/ 15 h 34"/>
                    <a:gd name="T18" fmla="*/ 24 w 38"/>
                    <a:gd name="T19" fmla="*/ 12 h 34"/>
                    <a:gd name="T20" fmla="*/ 20 w 38"/>
                    <a:gd name="T21" fmla="*/ 8 h 34"/>
                    <a:gd name="T22" fmla="*/ 4 w 38"/>
                    <a:gd name="T2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" h="34">
                      <a:moveTo>
                        <a:pt x="4" y="0"/>
                      </a:move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8" y="6"/>
                        <a:pt x="14" y="11"/>
                        <a:pt x="20" y="16"/>
                      </a:cubicBezTo>
                      <a:cubicBezTo>
                        <a:pt x="19" y="17"/>
                        <a:pt x="18" y="17"/>
                        <a:pt x="18" y="18"/>
                      </a:cubicBezTo>
                      <a:cubicBezTo>
                        <a:pt x="12" y="13"/>
                        <a:pt x="6" y="8"/>
                        <a:pt x="0" y="3"/>
                      </a:cubicBezTo>
                      <a:cubicBezTo>
                        <a:pt x="0" y="7"/>
                        <a:pt x="5" y="15"/>
                        <a:pt x="14" y="23"/>
                      </a:cubicBezTo>
                      <a:cubicBezTo>
                        <a:pt x="21" y="29"/>
                        <a:pt x="29" y="34"/>
                        <a:pt x="33" y="34"/>
                      </a:cubicBezTo>
                      <a:cubicBezTo>
                        <a:pt x="34" y="34"/>
                        <a:pt x="35" y="34"/>
                        <a:pt x="36" y="33"/>
                      </a:cubicBezTo>
                      <a:cubicBezTo>
                        <a:pt x="38" y="31"/>
                        <a:pt x="35" y="23"/>
                        <a:pt x="28" y="15"/>
                      </a:cubicBezTo>
                      <a:cubicBezTo>
                        <a:pt x="26" y="14"/>
                        <a:pt x="25" y="13"/>
                        <a:pt x="24" y="12"/>
                      </a:cubicBezTo>
                      <a:cubicBezTo>
                        <a:pt x="22" y="10"/>
                        <a:pt x="21" y="9"/>
                        <a:pt x="20" y="8"/>
                      </a:cubicBezTo>
                      <a:cubicBezTo>
                        <a:pt x="13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5" name="Freeform 924"/>
                <p:cNvSpPr>
                  <a:spLocks/>
                </p:cNvSpPr>
                <p:nvPr/>
              </p:nvSpPr>
              <p:spPr bwMode="auto">
                <a:xfrm>
                  <a:off x="4517" y="1271"/>
                  <a:ext cx="78" cy="122"/>
                </a:xfrm>
                <a:custGeom>
                  <a:avLst/>
                  <a:gdLst>
                    <a:gd name="T0" fmla="*/ 4 w 41"/>
                    <a:gd name="T1" fmla="*/ 0 h 65"/>
                    <a:gd name="T2" fmla="*/ 3 w 41"/>
                    <a:gd name="T3" fmla="*/ 0 h 65"/>
                    <a:gd name="T4" fmla="*/ 2 w 41"/>
                    <a:gd name="T5" fmla="*/ 0 h 65"/>
                    <a:gd name="T6" fmla="*/ 1 w 41"/>
                    <a:gd name="T7" fmla="*/ 4 h 65"/>
                    <a:gd name="T8" fmla="*/ 9 w 41"/>
                    <a:gd name="T9" fmla="*/ 31 h 65"/>
                    <a:gd name="T10" fmla="*/ 12 w 41"/>
                    <a:gd name="T11" fmla="*/ 37 h 65"/>
                    <a:gd name="T12" fmla="*/ 15 w 41"/>
                    <a:gd name="T13" fmla="*/ 43 h 65"/>
                    <a:gd name="T14" fmla="*/ 35 w 41"/>
                    <a:gd name="T15" fmla="*/ 65 h 65"/>
                    <a:gd name="T16" fmla="*/ 37 w 41"/>
                    <a:gd name="T17" fmla="*/ 65 h 65"/>
                    <a:gd name="T18" fmla="*/ 28 w 41"/>
                    <a:gd name="T19" fmla="*/ 28 h 65"/>
                    <a:gd name="T20" fmla="*/ 4 w 41"/>
                    <a:gd name="T2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65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0" y="9"/>
                        <a:pt x="3" y="19"/>
                        <a:pt x="9" y="31"/>
                      </a:cubicBezTo>
                      <a:cubicBezTo>
                        <a:pt x="10" y="33"/>
                        <a:pt x="11" y="35"/>
                        <a:pt x="12" y="37"/>
                      </a:cubicBezTo>
                      <a:cubicBezTo>
                        <a:pt x="13" y="39"/>
                        <a:pt x="14" y="41"/>
                        <a:pt x="15" y="43"/>
                      </a:cubicBezTo>
                      <a:cubicBezTo>
                        <a:pt x="23" y="56"/>
                        <a:pt x="31" y="65"/>
                        <a:pt x="35" y="65"/>
                      </a:cubicBezTo>
                      <a:cubicBezTo>
                        <a:pt x="36" y="65"/>
                        <a:pt x="36" y="65"/>
                        <a:pt x="37" y="65"/>
                      </a:cubicBezTo>
                      <a:cubicBezTo>
                        <a:pt x="41" y="62"/>
                        <a:pt x="37" y="46"/>
                        <a:pt x="28" y="28"/>
                      </a:cubicBezTo>
                      <a:cubicBezTo>
                        <a:pt x="19" y="12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6" name="Freeform 925"/>
                <p:cNvSpPr>
                  <a:spLocks/>
                </p:cNvSpPr>
                <p:nvPr/>
              </p:nvSpPr>
              <p:spPr bwMode="auto">
                <a:xfrm>
                  <a:off x="4147" y="1491"/>
                  <a:ext cx="68" cy="99"/>
                </a:xfrm>
                <a:custGeom>
                  <a:avLst/>
                  <a:gdLst>
                    <a:gd name="T0" fmla="*/ 6 w 36"/>
                    <a:gd name="T1" fmla="*/ 0 h 53"/>
                    <a:gd name="T2" fmla="*/ 4 w 36"/>
                    <a:gd name="T3" fmla="*/ 0 h 53"/>
                    <a:gd name="T4" fmla="*/ 4 w 36"/>
                    <a:gd name="T5" fmla="*/ 1 h 53"/>
                    <a:gd name="T6" fmla="*/ 11 w 36"/>
                    <a:gd name="T7" fmla="*/ 31 h 53"/>
                    <a:gd name="T8" fmla="*/ 30 w 36"/>
                    <a:gd name="T9" fmla="*/ 53 h 53"/>
                    <a:gd name="T10" fmla="*/ 17 w 36"/>
                    <a:gd name="T11" fmla="*/ 27 h 53"/>
                    <a:gd name="T12" fmla="*/ 19 w 36"/>
                    <a:gd name="T13" fmla="*/ 26 h 53"/>
                    <a:gd name="T14" fmla="*/ 32 w 36"/>
                    <a:gd name="T15" fmla="*/ 53 h 53"/>
                    <a:gd name="T16" fmla="*/ 33 w 36"/>
                    <a:gd name="T17" fmla="*/ 53 h 53"/>
                    <a:gd name="T18" fmla="*/ 29 w 36"/>
                    <a:gd name="T19" fmla="*/ 27 h 53"/>
                    <a:gd name="T20" fmla="*/ 27 w 36"/>
                    <a:gd name="T21" fmla="*/ 22 h 53"/>
                    <a:gd name="T22" fmla="*/ 24 w 36"/>
                    <a:gd name="T23" fmla="*/ 17 h 53"/>
                    <a:gd name="T24" fmla="*/ 8 w 36"/>
                    <a:gd name="T25" fmla="*/ 0 h 53"/>
                    <a:gd name="T26" fmla="*/ 6 w 36"/>
                    <a:gd name="T2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3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0" y="4"/>
                        <a:pt x="3" y="17"/>
                        <a:pt x="11" y="31"/>
                      </a:cubicBezTo>
                      <a:cubicBezTo>
                        <a:pt x="17" y="43"/>
                        <a:pt x="25" y="52"/>
                        <a:pt x="30" y="53"/>
                      </a:cubicBezTo>
                      <a:cubicBezTo>
                        <a:pt x="26" y="45"/>
                        <a:pt x="22" y="36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23" y="35"/>
                        <a:pt x="28" y="44"/>
                        <a:pt x="32" y="53"/>
                      </a:cubicBezTo>
                      <a:cubicBezTo>
                        <a:pt x="32" y="53"/>
                        <a:pt x="32" y="53"/>
                        <a:pt x="33" y="53"/>
                      </a:cubicBezTo>
                      <a:cubicBezTo>
                        <a:pt x="36" y="51"/>
                        <a:pt x="35" y="40"/>
                        <a:pt x="29" y="27"/>
                      </a:cubicBezTo>
                      <a:cubicBezTo>
                        <a:pt x="29" y="25"/>
                        <a:pt x="28" y="24"/>
                        <a:pt x="27" y="22"/>
                      </a:cubicBezTo>
                      <a:cubicBezTo>
                        <a:pt x="26" y="20"/>
                        <a:pt x="25" y="19"/>
                        <a:pt x="24" y="17"/>
                      </a:cubicBezTo>
                      <a:cubicBezTo>
                        <a:pt x="18" y="8"/>
                        <a:pt x="12" y="2"/>
                        <a:pt x="8" y="0"/>
                      </a:cubicBezTo>
                      <a:cubicBezTo>
                        <a:pt x="7" y="0"/>
                        <a:pt x="7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7" name="Freeform 926"/>
                <p:cNvSpPr>
                  <a:spLocks/>
                </p:cNvSpPr>
                <p:nvPr/>
              </p:nvSpPr>
              <p:spPr bwMode="auto">
                <a:xfrm>
                  <a:off x="3792" y="1047"/>
                  <a:ext cx="58" cy="53"/>
                </a:xfrm>
                <a:custGeom>
                  <a:avLst/>
                  <a:gdLst>
                    <a:gd name="T0" fmla="*/ 3 w 31"/>
                    <a:gd name="T1" fmla="*/ 0 h 28"/>
                    <a:gd name="T2" fmla="*/ 1 w 31"/>
                    <a:gd name="T3" fmla="*/ 1 h 28"/>
                    <a:gd name="T4" fmla="*/ 5 w 31"/>
                    <a:gd name="T5" fmla="*/ 11 h 28"/>
                    <a:gd name="T6" fmla="*/ 12 w 31"/>
                    <a:gd name="T7" fmla="*/ 18 h 28"/>
                    <a:gd name="T8" fmla="*/ 13 w 31"/>
                    <a:gd name="T9" fmla="*/ 19 h 28"/>
                    <a:gd name="T10" fmla="*/ 28 w 31"/>
                    <a:gd name="T11" fmla="*/ 28 h 28"/>
                    <a:gd name="T12" fmla="*/ 30 w 31"/>
                    <a:gd name="T13" fmla="*/ 28 h 28"/>
                    <a:gd name="T14" fmla="*/ 30 w 31"/>
                    <a:gd name="T15" fmla="*/ 27 h 28"/>
                    <a:gd name="T16" fmla="*/ 30 w 31"/>
                    <a:gd name="T17" fmla="*/ 23 h 28"/>
                    <a:gd name="T18" fmla="*/ 20 w 31"/>
                    <a:gd name="T19" fmla="*/ 10 h 28"/>
                    <a:gd name="T20" fmla="*/ 3 w 3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28">
                      <a:moveTo>
                        <a:pt x="3" y="0"/>
                      </a:move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0" y="2"/>
                        <a:pt x="2" y="6"/>
                        <a:pt x="5" y="11"/>
                      </a:cubicBezTo>
                      <a:cubicBezTo>
                        <a:pt x="7" y="13"/>
                        <a:pt x="9" y="16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9" y="25"/>
                        <a:pt x="25" y="28"/>
                        <a:pt x="28" y="28"/>
                      </a:cubicBezTo>
                      <a:cubicBezTo>
                        <a:pt x="29" y="28"/>
                        <a:pt x="29" y="28"/>
                        <a:pt x="30" y="28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1" y="26"/>
                        <a:pt x="31" y="25"/>
                        <a:pt x="30" y="23"/>
                      </a:cubicBezTo>
                      <a:cubicBezTo>
                        <a:pt x="29" y="20"/>
                        <a:pt x="25" y="15"/>
                        <a:pt x="20" y="10"/>
                      </a:cubicBezTo>
                      <a:cubicBezTo>
                        <a:pt x="13" y="4"/>
                        <a:pt x="7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8" name="Freeform 927"/>
                <p:cNvSpPr>
                  <a:spLocks noEditPoints="1"/>
                </p:cNvSpPr>
                <p:nvPr/>
              </p:nvSpPr>
              <p:spPr bwMode="auto">
                <a:xfrm>
                  <a:off x="3217" y="1196"/>
                  <a:ext cx="648" cy="983"/>
                </a:xfrm>
                <a:custGeom>
                  <a:avLst/>
                  <a:gdLst>
                    <a:gd name="T0" fmla="*/ 338 w 345"/>
                    <a:gd name="T1" fmla="*/ 451 h 523"/>
                    <a:gd name="T2" fmla="*/ 141 w 345"/>
                    <a:gd name="T3" fmla="*/ 517 h 523"/>
                    <a:gd name="T4" fmla="*/ 142 w 345"/>
                    <a:gd name="T5" fmla="*/ 520 h 523"/>
                    <a:gd name="T6" fmla="*/ 142 w 345"/>
                    <a:gd name="T7" fmla="*/ 523 h 523"/>
                    <a:gd name="T8" fmla="*/ 340 w 345"/>
                    <a:gd name="T9" fmla="*/ 459 h 523"/>
                    <a:gd name="T10" fmla="*/ 339 w 345"/>
                    <a:gd name="T11" fmla="*/ 455 h 523"/>
                    <a:gd name="T12" fmla="*/ 338 w 345"/>
                    <a:gd name="T13" fmla="*/ 451 h 523"/>
                    <a:gd name="T14" fmla="*/ 335 w 345"/>
                    <a:gd name="T15" fmla="*/ 411 h 523"/>
                    <a:gd name="T16" fmla="*/ 332 w 345"/>
                    <a:gd name="T17" fmla="*/ 412 h 523"/>
                    <a:gd name="T18" fmla="*/ 339 w 345"/>
                    <a:gd name="T19" fmla="*/ 433 h 523"/>
                    <a:gd name="T20" fmla="*/ 341 w 345"/>
                    <a:gd name="T21" fmla="*/ 431 h 523"/>
                    <a:gd name="T22" fmla="*/ 342 w 345"/>
                    <a:gd name="T23" fmla="*/ 431 h 523"/>
                    <a:gd name="T24" fmla="*/ 335 w 345"/>
                    <a:gd name="T25" fmla="*/ 411 h 523"/>
                    <a:gd name="T26" fmla="*/ 14 w 345"/>
                    <a:gd name="T27" fmla="*/ 400 h 523"/>
                    <a:gd name="T28" fmla="*/ 0 w 345"/>
                    <a:gd name="T29" fmla="*/ 411 h 523"/>
                    <a:gd name="T30" fmla="*/ 1 w 345"/>
                    <a:gd name="T31" fmla="*/ 413 h 523"/>
                    <a:gd name="T32" fmla="*/ 3 w 345"/>
                    <a:gd name="T33" fmla="*/ 415 h 523"/>
                    <a:gd name="T34" fmla="*/ 17 w 345"/>
                    <a:gd name="T35" fmla="*/ 405 h 523"/>
                    <a:gd name="T36" fmla="*/ 14 w 345"/>
                    <a:gd name="T37" fmla="*/ 400 h 523"/>
                    <a:gd name="T38" fmla="*/ 70 w 345"/>
                    <a:gd name="T39" fmla="*/ 378 h 523"/>
                    <a:gd name="T40" fmla="*/ 68 w 345"/>
                    <a:gd name="T41" fmla="*/ 380 h 523"/>
                    <a:gd name="T42" fmla="*/ 68 w 345"/>
                    <a:gd name="T43" fmla="*/ 381 h 523"/>
                    <a:gd name="T44" fmla="*/ 128 w 345"/>
                    <a:gd name="T45" fmla="*/ 507 h 523"/>
                    <a:gd name="T46" fmla="*/ 128 w 345"/>
                    <a:gd name="T47" fmla="*/ 507 h 523"/>
                    <a:gd name="T48" fmla="*/ 130 w 345"/>
                    <a:gd name="T49" fmla="*/ 507 h 523"/>
                    <a:gd name="T50" fmla="*/ 131 w 345"/>
                    <a:gd name="T51" fmla="*/ 507 h 523"/>
                    <a:gd name="T52" fmla="*/ 70 w 345"/>
                    <a:gd name="T53" fmla="*/ 378 h 523"/>
                    <a:gd name="T54" fmla="*/ 56 w 345"/>
                    <a:gd name="T55" fmla="*/ 371 h 523"/>
                    <a:gd name="T56" fmla="*/ 17 w 345"/>
                    <a:gd name="T57" fmla="*/ 398 h 523"/>
                    <a:gd name="T58" fmla="*/ 20 w 345"/>
                    <a:gd name="T59" fmla="*/ 403 h 523"/>
                    <a:gd name="T60" fmla="*/ 58 w 345"/>
                    <a:gd name="T61" fmla="*/ 376 h 523"/>
                    <a:gd name="T62" fmla="*/ 58 w 345"/>
                    <a:gd name="T63" fmla="*/ 375 h 523"/>
                    <a:gd name="T64" fmla="*/ 56 w 345"/>
                    <a:gd name="T65" fmla="*/ 371 h 523"/>
                    <a:gd name="T66" fmla="*/ 195 w 345"/>
                    <a:gd name="T67" fmla="*/ 172 h 523"/>
                    <a:gd name="T68" fmla="*/ 195 w 345"/>
                    <a:gd name="T69" fmla="*/ 173 h 523"/>
                    <a:gd name="T70" fmla="*/ 192 w 345"/>
                    <a:gd name="T71" fmla="*/ 174 h 523"/>
                    <a:gd name="T72" fmla="*/ 329 w 345"/>
                    <a:gd name="T73" fmla="*/ 404 h 523"/>
                    <a:gd name="T74" fmla="*/ 332 w 345"/>
                    <a:gd name="T75" fmla="*/ 403 h 523"/>
                    <a:gd name="T76" fmla="*/ 195 w 345"/>
                    <a:gd name="T77" fmla="*/ 172 h 523"/>
                    <a:gd name="T78" fmla="*/ 338 w 345"/>
                    <a:gd name="T79" fmla="*/ 0 h 523"/>
                    <a:gd name="T80" fmla="*/ 183 w 345"/>
                    <a:gd name="T81" fmla="*/ 146 h 523"/>
                    <a:gd name="T82" fmla="*/ 186 w 345"/>
                    <a:gd name="T83" fmla="*/ 149 h 523"/>
                    <a:gd name="T84" fmla="*/ 189 w 345"/>
                    <a:gd name="T85" fmla="*/ 153 h 523"/>
                    <a:gd name="T86" fmla="*/ 345 w 345"/>
                    <a:gd name="T87" fmla="*/ 8 h 523"/>
                    <a:gd name="T88" fmla="*/ 341 w 345"/>
                    <a:gd name="T89" fmla="*/ 4 h 523"/>
                    <a:gd name="T90" fmla="*/ 338 w 345"/>
                    <a:gd name="T91" fmla="*/ 0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5" h="523">
                      <a:moveTo>
                        <a:pt x="338" y="451"/>
                      </a:moveTo>
                      <a:cubicBezTo>
                        <a:pt x="272" y="473"/>
                        <a:pt x="206" y="495"/>
                        <a:pt x="141" y="517"/>
                      </a:cubicBezTo>
                      <a:cubicBezTo>
                        <a:pt x="141" y="518"/>
                        <a:pt x="141" y="519"/>
                        <a:pt x="142" y="520"/>
                      </a:cubicBezTo>
                      <a:cubicBezTo>
                        <a:pt x="142" y="521"/>
                        <a:pt x="142" y="522"/>
                        <a:pt x="142" y="523"/>
                      </a:cubicBezTo>
                      <a:cubicBezTo>
                        <a:pt x="208" y="502"/>
                        <a:pt x="274" y="480"/>
                        <a:pt x="340" y="459"/>
                      </a:cubicBezTo>
                      <a:cubicBezTo>
                        <a:pt x="340" y="458"/>
                        <a:pt x="339" y="457"/>
                        <a:pt x="339" y="455"/>
                      </a:cubicBezTo>
                      <a:cubicBezTo>
                        <a:pt x="338" y="454"/>
                        <a:pt x="338" y="453"/>
                        <a:pt x="338" y="451"/>
                      </a:cubicBezTo>
                      <a:moveTo>
                        <a:pt x="335" y="411"/>
                      </a:moveTo>
                      <a:cubicBezTo>
                        <a:pt x="334" y="411"/>
                        <a:pt x="333" y="412"/>
                        <a:pt x="332" y="412"/>
                      </a:cubicBezTo>
                      <a:cubicBezTo>
                        <a:pt x="334" y="419"/>
                        <a:pt x="336" y="426"/>
                        <a:pt x="339" y="433"/>
                      </a:cubicBezTo>
                      <a:cubicBezTo>
                        <a:pt x="339" y="432"/>
                        <a:pt x="340" y="431"/>
                        <a:pt x="341" y="431"/>
                      </a:cubicBezTo>
                      <a:cubicBezTo>
                        <a:pt x="341" y="431"/>
                        <a:pt x="341" y="431"/>
                        <a:pt x="342" y="431"/>
                      </a:cubicBezTo>
                      <a:cubicBezTo>
                        <a:pt x="339" y="424"/>
                        <a:pt x="337" y="417"/>
                        <a:pt x="335" y="411"/>
                      </a:cubicBezTo>
                      <a:moveTo>
                        <a:pt x="14" y="400"/>
                      </a:moveTo>
                      <a:cubicBezTo>
                        <a:pt x="9" y="404"/>
                        <a:pt x="4" y="407"/>
                        <a:pt x="0" y="411"/>
                      </a:cubicBezTo>
                      <a:cubicBezTo>
                        <a:pt x="0" y="411"/>
                        <a:pt x="1" y="412"/>
                        <a:pt x="1" y="413"/>
                      </a:cubicBezTo>
                      <a:cubicBezTo>
                        <a:pt x="2" y="413"/>
                        <a:pt x="2" y="414"/>
                        <a:pt x="3" y="415"/>
                      </a:cubicBezTo>
                      <a:cubicBezTo>
                        <a:pt x="8" y="412"/>
                        <a:pt x="13" y="408"/>
                        <a:pt x="17" y="405"/>
                      </a:cubicBezTo>
                      <a:cubicBezTo>
                        <a:pt x="16" y="403"/>
                        <a:pt x="15" y="402"/>
                        <a:pt x="14" y="400"/>
                      </a:cubicBezTo>
                      <a:moveTo>
                        <a:pt x="70" y="378"/>
                      </a:moveTo>
                      <a:cubicBezTo>
                        <a:pt x="69" y="379"/>
                        <a:pt x="69" y="380"/>
                        <a:pt x="68" y="380"/>
                      </a:cubicBezTo>
                      <a:cubicBezTo>
                        <a:pt x="68" y="380"/>
                        <a:pt x="68" y="381"/>
                        <a:pt x="68" y="381"/>
                      </a:cubicBezTo>
                      <a:cubicBezTo>
                        <a:pt x="93" y="420"/>
                        <a:pt x="113" y="463"/>
                        <a:pt x="128" y="507"/>
                      </a:cubicBezTo>
                      <a:cubicBezTo>
                        <a:pt x="128" y="507"/>
                        <a:pt x="128" y="507"/>
                        <a:pt x="128" y="507"/>
                      </a:cubicBezTo>
                      <a:cubicBezTo>
                        <a:pt x="129" y="507"/>
                        <a:pt x="129" y="507"/>
                        <a:pt x="130" y="507"/>
                      </a:cubicBezTo>
                      <a:cubicBezTo>
                        <a:pt x="130" y="507"/>
                        <a:pt x="131" y="507"/>
                        <a:pt x="131" y="507"/>
                      </a:cubicBezTo>
                      <a:cubicBezTo>
                        <a:pt x="117" y="461"/>
                        <a:pt x="96" y="418"/>
                        <a:pt x="70" y="378"/>
                      </a:cubicBezTo>
                      <a:moveTo>
                        <a:pt x="56" y="371"/>
                      </a:moveTo>
                      <a:cubicBezTo>
                        <a:pt x="43" y="380"/>
                        <a:pt x="30" y="389"/>
                        <a:pt x="17" y="398"/>
                      </a:cubicBezTo>
                      <a:cubicBezTo>
                        <a:pt x="18" y="400"/>
                        <a:pt x="19" y="401"/>
                        <a:pt x="20" y="403"/>
                      </a:cubicBezTo>
                      <a:cubicBezTo>
                        <a:pt x="33" y="394"/>
                        <a:pt x="46" y="385"/>
                        <a:pt x="58" y="376"/>
                      </a:cubicBezTo>
                      <a:cubicBezTo>
                        <a:pt x="58" y="376"/>
                        <a:pt x="58" y="376"/>
                        <a:pt x="58" y="375"/>
                      </a:cubicBezTo>
                      <a:cubicBezTo>
                        <a:pt x="57" y="374"/>
                        <a:pt x="56" y="372"/>
                        <a:pt x="56" y="371"/>
                      </a:cubicBezTo>
                      <a:moveTo>
                        <a:pt x="195" y="172"/>
                      </a:moveTo>
                      <a:cubicBezTo>
                        <a:pt x="195" y="172"/>
                        <a:pt x="195" y="172"/>
                        <a:pt x="195" y="173"/>
                      </a:cubicBezTo>
                      <a:cubicBezTo>
                        <a:pt x="194" y="173"/>
                        <a:pt x="193" y="174"/>
                        <a:pt x="192" y="174"/>
                      </a:cubicBezTo>
                      <a:cubicBezTo>
                        <a:pt x="253" y="242"/>
                        <a:pt x="298" y="321"/>
                        <a:pt x="329" y="404"/>
                      </a:cubicBezTo>
                      <a:cubicBezTo>
                        <a:pt x="330" y="404"/>
                        <a:pt x="331" y="403"/>
                        <a:pt x="332" y="403"/>
                      </a:cubicBezTo>
                      <a:cubicBezTo>
                        <a:pt x="301" y="319"/>
                        <a:pt x="256" y="241"/>
                        <a:pt x="195" y="172"/>
                      </a:cubicBezTo>
                      <a:moveTo>
                        <a:pt x="338" y="0"/>
                      </a:moveTo>
                      <a:cubicBezTo>
                        <a:pt x="286" y="49"/>
                        <a:pt x="234" y="98"/>
                        <a:pt x="183" y="146"/>
                      </a:cubicBezTo>
                      <a:cubicBezTo>
                        <a:pt x="184" y="147"/>
                        <a:pt x="185" y="148"/>
                        <a:pt x="186" y="149"/>
                      </a:cubicBezTo>
                      <a:cubicBezTo>
                        <a:pt x="187" y="150"/>
                        <a:pt x="188" y="151"/>
                        <a:pt x="189" y="153"/>
                      </a:cubicBezTo>
                      <a:cubicBezTo>
                        <a:pt x="241" y="104"/>
                        <a:pt x="293" y="56"/>
                        <a:pt x="345" y="8"/>
                      </a:cubicBezTo>
                      <a:cubicBezTo>
                        <a:pt x="344" y="7"/>
                        <a:pt x="343" y="6"/>
                        <a:pt x="341" y="4"/>
                      </a:cubicBezTo>
                      <a:cubicBezTo>
                        <a:pt x="340" y="3"/>
                        <a:pt x="339" y="1"/>
                        <a:pt x="3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9" name="Freeform 928"/>
                <p:cNvSpPr>
                  <a:spLocks/>
                </p:cNvSpPr>
                <p:nvPr/>
              </p:nvSpPr>
              <p:spPr bwMode="auto">
                <a:xfrm>
                  <a:off x="3826" y="1149"/>
                  <a:ext cx="90" cy="86"/>
                </a:xfrm>
                <a:custGeom>
                  <a:avLst/>
                  <a:gdLst>
                    <a:gd name="T0" fmla="*/ 6 w 48"/>
                    <a:gd name="T1" fmla="*/ 0 h 46"/>
                    <a:gd name="T2" fmla="*/ 3 w 48"/>
                    <a:gd name="T3" fmla="*/ 1 h 46"/>
                    <a:gd name="T4" fmla="*/ 14 w 48"/>
                    <a:gd name="T5" fmla="*/ 25 h 46"/>
                    <a:gd name="T6" fmla="*/ 17 w 48"/>
                    <a:gd name="T7" fmla="*/ 29 h 46"/>
                    <a:gd name="T8" fmla="*/ 21 w 48"/>
                    <a:gd name="T9" fmla="*/ 33 h 46"/>
                    <a:gd name="T10" fmla="*/ 42 w 48"/>
                    <a:gd name="T11" fmla="*/ 46 h 46"/>
                    <a:gd name="T12" fmla="*/ 44 w 48"/>
                    <a:gd name="T13" fmla="*/ 45 h 46"/>
                    <a:gd name="T14" fmla="*/ 31 w 48"/>
                    <a:gd name="T15" fmla="*/ 17 h 46"/>
                    <a:gd name="T16" fmla="*/ 6 w 48"/>
                    <a:gd name="T1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46">
                      <a:moveTo>
                        <a:pt x="6" y="0"/>
                      </a:move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0" y="5"/>
                        <a:pt x="5" y="15"/>
                        <a:pt x="14" y="25"/>
                      </a:cubicBezTo>
                      <a:cubicBezTo>
                        <a:pt x="15" y="26"/>
                        <a:pt x="16" y="28"/>
                        <a:pt x="17" y="29"/>
                      </a:cubicBezTo>
                      <a:cubicBezTo>
                        <a:pt x="19" y="31"/>
                        <a:pt x="20" y="32"/>
                        <a:pt x="21" y="33"/>
                      </a:cubicBezTo>
                      <a:cubicBezTo>
                        <a:pt x="29" y="41"/>
                        <a:pt x="37" y="46"/>
                        <a:pt x="42" y="46"/>
                      </a:cubicBezTo>
                      <a:cubicBezTo>
                        <a:pt x="43" y="46"/>
                        <a:pt x="44" y="45"/>
                        <a:pt x="44" y="45"/>
                      </a:cubicBezTo>
                      <a:cubicBezTo>
                        <a:pt x="48" y="42"/>
                        <a:pt x="42" y="29"/>
                        <a:pt x="31" y="17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0" name="Freeform 929"/>
                <p:cNvSpPr>
                  <a:spLocks/>
                </p:cNvSpPr>
                <p:nvPr/>
              </p:nvSpPr>
              <p:spPr bwMode="auto">
                <a:xfrm>
                  <a:off x="3516" y="1455"/>
                  <a:ext cx="73" cy="68"/>
                </a:xfrm>
                <a:custGeom>
                  <a:avLst/>
                  <a:gdLst>
                    <a:gd name="T0" fmla="*/ 7 w 39"/>
                    <a:gd name="T1" fmla="*/ 0 h 36"/>
                    <a:gd name="T2" fmla="*/ 4 w 39"/>
                    <a:gd name="T3" fmla="*/ 1 h 36"/>
                    <a:gd name="T4" fmla="*/ 13 w 39"/>
                    <a:gd name="T5" fmla="*/ 24 h 36"/>
                    <a:gd name="T6" fmla="*/ 33 w 39"/>
                    <a:gd name="T7" fmla="*/ 36 h 36"/>
                    <a:gd name="T8" fmla="*/ 33 w 39"/>
                    <a:gd name="T9" fmla="*/ 36 h 36"/>
                    <a:gd name="T10" fmla="*/ 36 w 39"/>
                    <a:gd name="T11" fmla="*/ 35 h 36"/>
                    <a:gd name="T12" fmla="*/ 36 w 39"/>
                    <a:gd name="T13" fmla="*/ 34 h 36"/>
                    <a:gd name="T14" fmla="*/ 30 w 39"/>
                    <a:gd name="T15" fmla="*/ 15 h 36"/>
                    <a:gd name="T16" fmla="*/ 27 w 39"/>
                    <a:gd name="T17" fmla="*/ 11 h 36"/>
                    <a:gd name="T18" fmla="*/ 24 w 39"/>
                    <a:gd name="T19" fmla="*/ 8 h 36"/>
                    <a:gd name="T20" fmla="*/ 7 w 39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" h="36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4"/>
                        <a:pt x="5" y="15"/>
                        <a:pt x="13" y="24"/>
                      </a:cubicBezTo>
                      <a:cubicBezTo>
                        <a:pt x="20" y="31"/>
                        <a:pt x="28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36"/>
                        <a:pt x="35" y="35"/>
                        <a:pt x="36" y="35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9" y="31"/>
                        <a:pt x="36" y="23"/>
                        <a:pt x="30" y="15"/>
                      </a:cubicBezTo>
                      <a:cubicBezTo>
                        <a:pt x="29" y="13"/>
                        <a:pt x="28" y="12"/>
                        <a:pt x="27" y="11"/>
                      </a:cubicBezTo>
                      <a:cubicBezTo>
                        <a:pt x="26" y="10"/>
                        <a:pt x="25" y="9"/>
                        <a:pt x="24" y="8"/>
                      </a:cubicBezTo>
                      <a:cubicBezTo>
                        <a:pt x="18" y="3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1" name="Freeform 930"/>
                <p:cNvSpPr>
                  <a:spLocks/>
                </p:cNvSpPr>
                <p:nvPr/>
              </p:nvSpPr>
              <p:spPr bwMode="auto">
                <a:xfrm>
                  <a:off x="3189" y="1961"/>
                  <a:ext cx="35" cy="37"/>
                </a:xfrm>
                <a:custGeom>
                  <a:avLst/>
                  <a:gdLst>
                    <a:gd name="T0" fmla="*/ 7 w 19"/>
                    <a:gd name="T1" fmla="*/ 0 h 20"/>
                    <a:gd name="T2" fmla="*/ 4 w 19"/>
                    <a:gd name="T3" fmla="*/ 1 h 20"/>
                    <a:gd name="T4" fmla="*/ 4 w 19"/>
                    <a:gd name="T5" fmla="*/ 14 h 20"/>
                    <a:gd name="T6" fmla="*/ 13 w 19"/>
                    <a:gd name="T7" fmla="*/ 20 h 20"/>
                    <a:gd name="T8" fmla="*/ 16 w 19"/>
                    <a:gd name="T9" fmla="*/ 20 h 20"/>
                    <a:gd name="T10" fmla="*/ 9 w 19"/>
                    <a:gd name="T11" fmla="*/ 10 h 20"/>
                    <a:gd name="T12" fmla="*/ 11 w 19"/>
                    <a:gd name="T13" fmla="*/ 9 h 20"/>
                    <a:gd name="T14" fmla="*/ 17 w 19"/>
                    <a:gd name="T15" fmla="*/ 19 h 20"/>
                    <a:gd name="T16" fmla="*/ 18 w 19"/>
                    <a:gd name="T17" fmla="*/ 8 h 20"/>
                    <a:gd name="T18" fmla="*/ 16 w 19"/>
                    <a:gd name="T19" fmla="*/ 6 h 20"/>
                    <a:gd name="T20" fmla="*/ 15 w 19"/>
                    <a:gd name="T21" fmla="*/ 4 h 20"/>
                    <a:gd name="T22" fmla="*/ 7 w 19"/>
                    <a:gd name="T2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0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3"/>
                        <a:pt x="1" y="9"/>
                        <a:pt x="4" y="14"/>
                      </a:cubicBezTo>
                      <a:cubicBezTo>
                        <a:pt x="6" y="18"/>
                        <a:pt x="10" y="20"/>
                        <a:pt x="13" y="20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14" y="17"/>
                        <a:pt x="11" y="14"/>
                        <a:pt x="9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13" y="13"/>
                        <a:pt x="15" y="16"/>
                        <a:pt x="17" y="19"/>
                      </a:cubicBezTo>
                      <a:cubicBezTo>
                        <a:pt x="19" y="16"/>
                        <a:pt x="19" y="12"/>
                        <a:pt x="18" y="8"/>
                      </a:cubicBezTo>
                      <a:cubicBezTo>
                        <a:pt x="17" y="7"/>
                        <a:pt x="17" y="6"/>
                        <a:pt x="16" y="6"/>
                      </a:cubicBezTo>
                      <a:cubicBezTo>
                        <a:pt x="16" y="5"/>
                        <a:pt x="15" y="4"/>
                        <a:pt x="15" y="4"/>
                      </a:cubicBezTo>
                      <a:cubicBezTo>
                        <a:pt x="12" y="1"/>
                        <a:pt x="9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2" name="Freeform 931"/>
                <p:cNvSpPr>
                  <a:spLocks/>
                </p:cNvSpPr>
                <p:nvPr/>
              </p:nvSpPr>
              <p:spPr bwMode="auto">
                <a:xfrm>
                  <a:off x="3848" y="2006"/>
                  <a:ext cx="46" cy="81"/>
                </a:xfrm>
                <a:custGeom>
                  <a:avLst/>
                  <a:gdLst>
                    <a:gd name="T0" fmla="*/ 6 w 24"/>
                    <a:gd name="T1" fmla="*/ 0 h 43"/>
                    <a:gd name="T2" fmla="*/ 6 w 24"/>
                    <a:gd name="T3" fmla="*/ 0 h 43"/>
                    <a:gd name="T4" fmla="*/ 5 w 24"/>
                    <a:gd name="T5" fmla="*/ 0 h 43"/>
                    <a:gd name="T6" fmla="*/ 3 w 24"/>
                    <a:gd name="T7" fmla="*/ 2 h 43"/>
                    <a:gd name="T8" fmla="*/ 2 w 24"/>
                    <a:gd name="T9" fmla="*/ 20 h 43"/>
                    <a:gd name="T10" fmla="*/ 3 w 24"/>
                    <a:gd name="T11" fmla="*/ 24 h 43"/>
                    <a:gd name="T12" fmla="*/ 4 w 24"/>
                    <a:gd name="T13" fmla="*/ 28 h 43"/>
                    <a:gd name="T14" fmla="*/ 16 w 24"/>
                    <a:gd name="T15" fmla="*/ 43 h 43"/>
                    <a:gd name="T16" fmla="*/ 18 w 24"/>
                    <a:gd name="T17" fmla="*/ 43 h 43"/>
                    <a:gd name="T18" fmla="*/ 20 w 24"/>
                    <a:gd name="T19" fmla="*/ 18 h 43"/>
                    <a:gd name="T20" fmla="*/ 6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1"/>
                        <a:pt x="3" y="2"/>
                      </a:cubicBezTo>
                      <a:cubicBezTo>
                        <a:pt x="0" y="5"/>
                        <a:pt x="0" y="13"/>
                        <a:pt x="2" y="20"/>
                      </a:cubicBezTo>
                      <a:cubicBezTo>
                        <a:pt x="2" y="22"/>
                        <a:pt x="2" y="23"/>
                        <a:pt x="3" y="24"/>
                      </a:cubicBezTo>
                      <a:cubicBezTo>
                        <a:pt x="3" y="26"/>
                        <a:pt x="4" y="27"/>
                        <a:pt x="4" y="28"/>
                      </a:cubicBezTo>
                      <a:cubicBezTo>
                        <a:pt x="7" y="37"/>
                        <a:pt x="12" y="43"/>
                        <a:pt x="16" y="43"/>
                      </a:cubicBezTo>
                      <a:cubicBezTo>
                        <a:pt x="17" y="43"/>
                        <a:pt x="17" y="43"/>
                        <a:pt x="18" y="43"/>
                      </a:cubicBezTo>
                      <a:cubicBezTo>
                        <a:pt x="22" y="42"/>
                        <a:pt x="24" y="31"/>
                        <a:pt x="20" y="18"/>
                      </a:cubicBezTo>
                      <a:cubicBezTo>
                        <a:pt x="17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3" name="Freeform 932"/>
                <p:cNvSpPr>
                  <a:spLocks/>
                </p:cNvSpPr>
                <p:nvPr/>
              </p:nvSpPr>
              <p:spPr bwMode="auto">
                <a:xfrm>
                  <a:off x="3446" y="2149"/>
                  <a:ext cx="42" cy="58"/>
                </a:xfrm>
                <a:custGeom>
                  <a:avLst/>
                  <a:gdLst>
                    <a:gd name="T0" fmla="*/ 8 w 22"/>
                    <a:gd name="T1" fmla="*/ 0 h 31"/>
                    <a:gd name="T2" fmla="*/ 6 w 22"/>
                    <a:gd name="T3" fmla="*/ 0 h 31"/>
                    <a:gd name="T4" fmla="*/ 6 w 22"/>
                    <a:gd name="T5" fmla="*/ 0 h 31"/>
                    <a:gd name="T6" fmla="*/ 2 w 22"/>
                    <a:gd name="T7" fmla="*/ 18 h 31"/>
                    <a:gd name="T8" fmla="*/ 9 w 22"/>
                    <a:gd name="T9" fmla="*/ 29 h 31"/>
                    <a:gd name="T10" fmla="*/ 6 w 22"/>
                    <a:gd name="T11" fmla="*/ 18 h 31"/>
                    <a:gd name="T12" fmla="*/ 8 w 22"/>
                    <a:gd name="T13" fmla="*/ 18 h 31"/>
                    <a:gd name="T14" fmla="*/ 12 w 22"/>
                    <a:gd name="T15" fmla="*/ 31 h 31"/>
                    <a:gd name="T16" fmla="*/ 14 w 22"/>
                    <a:gd name="T17" fmla="*/ 31 h 31"/>
                    <a:gd name="T18" fmla="*/ 15 w 22"/>
                    <a:gd name="T19" fmla="*/ 31 h 31"/>
                    <a:gd name="T20" fmla="*/ 20 w 22"/>
                    <a:gd name="T21" fmla="*/ 16 h 31"/>
                    <a:gd name="T22" fmla="*/ 20 w 22"/>
                    <a:gd name="T23" fmla="*/ 13 h 31"/>
                    <a:gd name="T24" fmla="*/ 19 w 22"/>
                    <a:gd name="T25" fmla="*/ 10 h 31"/>
                    <a:gd name="T26" fmla="*/ 9 w 22"/>
                    <a:gd name="T27" fmla="*/ 0 h 31"/>
                    <a:gd name="T28" fmla="*/ 8 w 22"/>
                    <a:gd name="T2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" h="31">
                      <a:moveTo>
                        <a:pt x="8" y="0"/>
                      </a:move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" y="2"/>
                        <a:pt x="0" y="10"/>
                        <a:pt x="2" y="18"/>
                      </a:cubicBezTo>
                      <a:cubicBezTo>
                        <a:pt x="4" y="23"/>
                        <a:pt x="6" y="27"/>
                        <a:pt x="9" y="29"/>
                      </a:cubicBezTo>
                      <a:cubicBezTo>
                        <a:pt x="8" y="25"/>
                        <a:pt x="7" y="22"/>
                        <a:pt x="6" y="18"/>
                      </a:cubicBezTo>
                      <a:cubicBezTo>
                        <a:pt x="7" y="18"/>
                        <a:pt x="7" y="18"/>
                        <a:pt x="8" y="18"/>
                      </a:cubicBezTo>
                      <a:cubicBezTo>
                        <a:pt x="9" y="22"/>
                        <a:pt x="11" y="26"/>
                        <a:pt x="12" y="31"/>
                      </a:cubicBezTo>
                      <a:cubicBezTo>
                        <a:pt x="12" y="31"/>
                        <a:pt x="13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9" y="30"/>
                        <a:pt x="22" y="23"/>
                        <a:pt x="20" y="16"/>
                      </a:cubicBezTo>
                      <a:cubicBezTo>
                        <a:pt x="20" y="15"/>
                        <a:pt x="20" y="14"/>
                        <a:pt x="20" y="13"/>
                      </a:cubicBezTo>
                      <a:cubicBezTo>
                        <a:pt x="19" y="12"/>
                        <a:pt x="19" y="11"/>
                        <a:pt x="19" y="10"/>
                      </a:cubicBezTo>
                      <a:cubicBezTo>
                        <a:pt x="16" y="4"/>
                        <a:pt x="13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4" name="Freeform 933"/>
                <p:cNvSpPr>
                  <a:spLocks/>
                </p:cNvSpPr>
                <p:nvPr/>
              </p:nvSpPr>
              <p:spPr bwMode="auto">
                <a:xfrm>
                  <a:off x="3320" y="1878"/>
                  <a:ext cx="29" cy="34"/>
                </a:xfrm>
                <a:custGeom>
                  <a:avLst/>
                  <a:gdLst>
                    <a:gd name="T0" fmla="*/ 4 w 15"/>
                    <a:gd name="T1" fmla="*/ 0 h 18"/>
                    <a:gd name="T2" fmla="*/ 2 w 15"/>
                    <a:gd name="T3" fmla="*/ 1 h 18"/>
                    <a:gd name="T4" fmla="*/ 1 w 15"/>
                    <a:gd name="T5" fmla="*/ 8 h 18"/>
                    <a:gd name="T6" fmla="*/ 3 w 15"/>
                    <a:gd name="T7" fmla="*/ 12 h 18"/>
                    <a:gd name="T8" fmla="*/ 3 w 15"/>
                    <a:gd name="T9" fmla="*/ 13 h 18"/>
                    <a:gd name="T10" fmla="*/ 11 w 15"/>
                    <a:gd name="T11" fmla="*/ 18 h 18"/>
                    <a:gd name="T12" fmla="*/ 13 w 15"/>
                    <a:gd name="T13" fmla="*/ 18 h 18"/>
                    <a:gd name="T14" fmla="*/ 13 w 15"/>
                    <a:gd name="T15" fmla="*/ 17 h 18"/>
                    <a:gd name="T16" fmla="*/ 15 w 15"/>
                    <a:gd name="T17" fmla="*/ 15 h 18"/>
                    <a:gd name="T18" fmla="*/ 12 w 15"/>
                    <a:gd name="T19" fmla="*/ 6 h 18"/>
                    <a:gd name="T20" fmla="*/ 4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4" y="0"/>
                      </a:move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0" y="2"/>
                        <a:pt x="0" y="5"/>
                        <a:pt x="1" y="8"/>
                      </a:cubicBezTo>
                      <a:cubicBezTo>
                        <a:pt x="1" y="9"/>
                        <a:pt x="2" y="11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6" y="16"/>
                        <a:pt x="9" y="18"/>
                        <a:pt x="11" y="18"/>
                      </a:cubicBezTo>
                      <a:cubicBezTo>
                        <a:pt x="11" y="18"/>
                        <a:pt x="12" y="18"/>
                        <a:pt x="13" y="18"/>
                      </a:cubicBezTo>
                      <a:cubicBezTo>
                        <a:pt x="13" y="18"/>
                        <a:pt x="13" y="17"/>
                        <a:pt x="13" y="17"/>
                      </a:cubicBezTo>
                      <a:cubicBezTo>
                        <a:pt x="14" y="17"/>
                        <a:pt x="14" y="16"/>
                        <a:pt x="15" y="15"/>
                      </a:cubicBezTo>
                      <a:cubicBezTo>
                        <a:pt x="15" y="12"/>
                        <a:pt x="14" y="9"/>
                        <a:pt x="12" y="6"/>
                      </a:cubicBezTo>
                      <a:cubicBezTo>
                        <a:pt x="10" y="2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5" name="Freeform 934"/>
                <p:cNvSpPr>
                  <a:spLocks noEditPoints="1"/>
                </p:cNvSpPr>
                <p:nvPr/>
              </p:nvSpPr>
              <p:spPr bwMode="auto">
                <a:xfrm>
                  <a:off x="3933" y="1429"/>
                  <a:ext cx="829" cy="1088"/>
                </a:xfrm>
                <a:custGeom>
                  <a:avLst/>
                  <a:gdLst>
                    <a:gd name="T0" fmla="*/ 211 w 441"/>
                    <a:gd name="T1" fmla="*/ 567 h 579"/>
                    <a:gd name="T2" fmla="*/ 113 w 441"/>
                    <a:gd name="T3" fmla="*/ 568 h 579"/>
                    <a:gd name="T4" fmla="*/ 113 w 441"/>
                    <a:gd name="T5" fmla="*/ 573 h 579"/>
                    <a:gd name="T6" fmla="*/ 113 w 441"/>
                    <a:gd name="T7" fmla="*/ 578 h 579"/>
                    <a:gd name="T8" fmla="*/ 211 w 441"/>
                    <a:gd name="T9" fmla="*/ 578 h 579"/>
                    <a:gd name="T10" fmla="*/ 211 w 441"/>
                    <a:gd name="T11" fmla="*/ 567 h 579"/>
                    <a:gd name="T12" fmla="*/ 319 w 441"/>
                    <a:gd name="T13" fmla="*/ 567 h 579"/>
                    <a:gd name="T14" fmla="*/ 215 w 441"/>
                    <a:gd name="T15" fmla="*/ 567 h 579"/>
                    <a:gd name="T16" fmla="*/ 214 w 441"/>
                    <a:gd name="T17" fmla="*/ 578 h 579"/>
                    <a:gd name="T18" fmla="*/ 319 w 441"/>
                    <a:gd name="T19" fmla="*/ 579 h 579"/>
                    <a:gd name="T20" fmla="*/ 319 w 441"/>
                    <a:gd name="T21" fmla="*/ 573 h 579"/>
                    <a:gd name="T22" fmla="*/ 319 w 441"/>
                    <a:gd name="T23" fmla="*/ 567 h 579"/>
                    <a:gd name="T24" fmla="*/ 78 w 441"/>
                    <a:gd name="T25" fmla="*/ 323 h 579"/>
                    <a:gd name="T26" fmla="*/ 76 w 441"/>
                    <a:gd name="T27" fmla="*/ 326 h 579"/>
                    <a:gd name="T28" fmla="*/ 76 w 441"/>
                    <a:gd name="T29" fmla="*/ 326 h 579"/>
                    <a:gd name="T30" fmla="*/ 104 w 441"/>
                    <a:gd name="T31" fmla="*/ 547 h 579"/>
                    <a:gd name="T32" fmla="*/ 104 w 441"/>
                    <a:gd name="T33" fmla="*/ 547 h 579"/>
                    <a:gd name="T34" fmla="*/ 105 w 441"/>
                    <a:gd name="T35" fmla="*/ 547 h 579"/>
                    <a:gd name="T36" fmla="*/ 107 w 441"/>
                    <a:gd name="T37" fmla="*/ 549 h 579"/>
                    <a:gd name="T38" fmla="*/ 78 w 441"/>
                    <a:gd name="T39" fmla="*/ 323 h 579"/>
                    <a:gd name="T40" fmla="*/ 45 w 441"/>
                    <a:gd name="T41" fmla="*/ 311 h 579"/>
                    <a:gd name="T42" fmla="*/ 0 w 441"/>
                    <a:gd name="T43" fmla="*/ 325 h 579"/>
                    <a:gd name="T44" fmla="*/ 2 w 441"/>
                    <a:gd name="T45" fmla="*/ 329 h 579"/>
                    <a:gd name="T46" fmla="*/ 3 w 441"/>
                    <a:gd name="T47" fmla="*/ 333 h 579"/>
                    <a:gd name="T48" fmla="*/ 48 w 441"/>
                    <a:gd name="T49" fmla="*/ 320 h 579"/>
                    <a:gd name="T50" fmla="*/ 45 w 441"/>
                    <a:gd name="T51" fmla="*/ 311 h 579"/>
                    <a:gd name="T52" fmla="*/ 65 w 441"/>
                    <a:gd name="T53" fmla="*/ 304 h 579"/>
                    <a:gd name="T54" fmla="*/ 48 w 441"/>
                    <a:gd name="T55" fmla="*/ 310 h 579"/>
                    <a:gd name="T56" fmla="*/ 51 w 441"/>
                    <a:gd name="T57" fmla="*/ 319 h 579"/>
                    <a:gd name="T58" fmla="*/ 67 w 441"/>
                    <a:gd name="T59" fmla="*/ 314 h 579"/>
                    <a:gd name="T60" fmla="*/ 67 w 441"/>
                    <a:gd name="T61" fmla="*/ 312 h 579"/>
                    <a:gd name="T62" fmla="*/ 65 w 441"/>
                    <a:gd name="T63" fmla="*/ 304 h 579"/>
                    <a:gd name="T64" fmla="*/ 246 w 441"/>
                    <a:gd name="T65" fmla="*/ 128 h 579"/>
                    <a:gd name="T66" fmla="*/ 326 w 441"/>
                    <a:gd name="T67" fmla="*/ 542 h 579"/>
                    <a:gd name="T68" fmla="*/ 328 w 441"/>
                    <a:gd name="T69" fmla="*/ 541 h 579"/>
                    <a:gd name="T70" fmla="*/ 329 w 441"/>
                    <a:gd name="T71" fmla="*/ 541 h 579"/>
                    <a:gd name="T72" fmla="*/ 250 w 441"/>
                    <a:gd name="T73" fmla="*/ 129 h 579"/>
                    <a:gd name="T74" fmla="*/ 250 w 441"/>
                    <a:gd name="T75" fmla="*/ 129 h 579"/>
                    <a:gd name="T76" fmla="*/ 249 w 441"/>
                    <a:gd name="T77" fmla="*/ 129 h 579"/>
                    <a:gd name="T78" fmla="*/ 246 w 441"/>
                    <a:gd name="T79" fmla="*/ 128 h 579"/>
                    <a:gd name="T80" fmla="*/ 270 w 441"/>
                    <a:gd name="T81" fmla="*/ 78 h 579"/>
                    <a:gd name="T82" fmla="*/ 243 w 441"/>
                    <a:gd name="T83" fmla="*/ 90 h 579"/>
                    <a:gd name="T84" fmla="*/ 246 w 441"/>
                    <a:gd name="T85" fmla="*/ 95 h 579"/>
                    <a:gd name="T86" fmla="*/ 248 w 441"/>
                    <a:gd name="T87" fmla="*/ 101 h 579"/>
                    <a:gd name="T88" fmla="*/ 274 w 441"/>
                    <a:gd name="T89" fmla="*/ 89 h 579"/>
                    <a:gd name="T90" fmla="*/ 270 w 441"/>
                    <a:gd name="T91" fmla="*/ 78 h 579"/>
                    <a:gd name="T92" fmla="*/ 435 w 441"/>
                    <a:gd name="T93" fmla="*/ 0 h 579"/>
                    <a:gd name="T94" fmla="*/ 273 w 441"/>
                    <a:gd name="T95" fmla="*/ 76 h 579"/>
                    <a:gd name="T96" fmla="*/ 277 w 441"/>
                    <a:gd name="T97" fmla="*/ 88 h 579"/>
                    <a:gd name="T98" fmla="*/ 441 w 441"/>
                    <a:gd name="T99" fmla="*/ 13 h 579"/>
                    <a:gd name="T100" fmla="*/ 438 w 441"/>
                    <a:gd name="T101" fmla="*/ 6 h 579"/>
                    <a:gd name="T102" fmla="*/ 435 w 441"/>
                    <a:gd name="T103" fmla="*/ 0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1" h="579">
                      <a:moveTo>
                        <a:pt x="211" y="567"/>
                      </a:moveTo>
                      <a:cubicBezTo>
                        <a:pt x="178" y="568"/>
                        <a:pt x="146" y="568"/>
                        <a:pt x="113" y="568"/>
                      </a:cubicBezTo>
                      <a:cubicBezTo>
                        <a:pt x="113" y="570"/>
                        <a:pt x="113" y="571"/>
                        <a:pt x="113" y="573"/>
                      </a:cubicBezTo>
                      <a:cubicBezTo>
                        <a:pt x="113" y="575"/>
                        <a:pt x="113" y="576"/>
                        <a:pt x="113" y="578"/>
                      </a:cubicBezTo>
                      <a:cubicBezTo>
                        <a:pt x="146" y="578"/>
                        <a:pt x="178" y="578"/>
                        <a:pt x="211" y="578"/>
                      </a:cubicBezTo>
                      <a:cubicBezTo>
                        <a:pt x="211" y="575"/>
                        <a:pt x="211" y="571"/>
                        <a:pt x="211" y="567"/>
                      </a:cubicBezTo>
                      <a:moveTo>
                        <a:pt x="319" y="567"/>
                      </a:moveTo>
                      <a:cubicBezTo>
                        <a:pt x="284" y="567"/>
                        <a:pt x="249" y="567"/>
                        <a:pt x="215" y="567"/>
                      </a:cubicBezTo>
                      <a:cubicBezTo>
                        <a:pt x="214" y="571"/>
                        <a:pt x="214" y="575"/>
                        <a:pt x="214" y="578"/>
                      </a:cubicBezTo>
                      <a:cubicBezTo>
                        <a:pt x="249" y="579"/>
                        <a:pt x="284" y="579"/>
                        <a:pt x="319" y="579"/>
                      </a:cubicBezTo>
                      <a:cubicBezTo>
                        <a:pt x="319" y="577"/>
                        <a:pt x="319" y="575"/>
                        <a:pt x="319" y="573"/>
                      </a:cubicBezTo>
                      <a:cubicBezTo>
                        <a:pt x="319" y="571"/>
                        <a:pt x="319" y="569"/>
                        <a:pt x="319" y="567"/>
                      </a:cubicBezTo>
                      <a:moveTo>
                        <a:pt x="78" y="323"/>
                      </a:moveTo>
                      <a:cubicBezTo>
                        <a:pt x="78" y="325"/>
                        <a:pt x="77" y="326"/>
                        <a:pt x="76" y="326"/>
                      </a:cubicBezTo>
                      <a:cubicBezTo>
                        <a:pt x="76" y="326"/>
                        <a:pt x="76" y="326"/>
                        <a:pt x="76" y="326"/>
                      </a:cubicBezTo>
                      <a:cubicBezTo>
                        <a:pt x="94" y="398"/>
                        <a:pt x="103" y="473"/>
                        <a:pt x="104" y="547"/>
                      </a:cubicBezTo>
                      <a:cubicBezTo>
                        <a:pt x="104" y="547"/>
                        <a:pt x="104" y="547"/>
                        <a:pt x="104" y="547"/>
                      </a:cubicBezTo>
                      <a:cubicBezTo>
                        <a:pt x="104" y="547"/>
                        <a:pt x="104" y="547"/>
                        <a:pt x="105" y="547"/>
                      </a:cubicBezTo>
                      <a:cubicBezTo>
                        <a:pt x="105" y="547"/>
                        <a:pt x="106" y="548"/>
                        <a:pt x="107" y="549"/>
                      </a:cubicBezTo>
                      <a:cubicBezTo>
                        <a:pt x="107" y="472"/>
                        <a:pt x="97" y="396"/>
                        <a:pt x="78" y="323"/>
                      </a:cubicBezTo>
                      <a:moveTo>
                        <a:pt x="45" y="311"/>
                      </a:moveTo>
                      <a:cubicBezTo>
                        <a:pt x="30" y="316"/>
                        <a:pt x="15" y="320"/>
                        <a:pt x="0" y="325"/>
                      </a:cubicBezTo>
                      <a:cubicBezTo>
                        <a:pt x="1" y="326"/>
                        <a:pt x="1" y="328"/>
                        <a:pt x="2" y="329"/>
                      </a:cubicBezTo>
                      <a:cubicBezTo>
                        <a:pt x="2" y="331"/>
                        <a:pt x="3" y="332"/>
                        <a:pt x="3" y="333"/>
                      </a:cubicBezTo>
                      <a:cubicBezTo>
                        <a:pt x="18" y="329"/>
                        <a:pt x="33" y="324"/>
                        <a:pt x="48" y="320"/>
                      </a:cubicBezTo>
                      <a:cubicBezTo>
                        <a:pt x="47" y="317"/>
                        <a:pt x="46" y="314"/>
                        <a:pt x="45" y="311"/>
                      </a:cubicBezTo>
                      <a:moveTo>
                        <a:pt x="65" y="304"/>
                      </a:moveTo>
                      <a:cubicBezTo>
                        <a:pt x="60" y="306"/>
                        <a:pt x="54" y="308"/>
                        <a:pt x="48" y="310"/>
                      </a:cubicBezTo>
                      <a:cubicBezTo>
                        <a:pt x="49" y="313"/>
                        <a:pt x="50" y="316"/>
                        <a:pt x="51" y="319"/>
                      </a:cubicBezTo>
                      <a:cubicBezTo>
                        <a:pt x="56" y="317"/>
                        <a:pt x="62" y="315"/>
                        <a:pt x="67" y="314"/>
                      </a:cubicBezTo>
                      <a:cubicBezTo>
                        <a:pt x="67" y="313"/>
                        <a:pt x="67" y="313"/>
                        <a:pt x="67" y="312"/>
                      </a:cubicBezTo>
                      <a:cubicBezTo>
                        <a:pt x="66" y="310"/>
                        <a:pt x="66" y="307"/>
                        <a:pt x="65" y="304"/>
                      </a:cubicBezTo>
                      <a:moveTo>
                        <a:pt x="246" y="128"/>
                      </a:moveTo>
                      <a:cubicBezTo>
                        <a:pt x="299" y="260"/>
                        <a:pt x="324" y="401"/>
                        <a:pt x="326" y="542"/>
                      </a:cubicBezTo>
                      <a:cubicBezTo>
                        <a:pt x="326" y="541"/>
                        <a:pt x="327" y="541"/>
                        <a:pt x="328" y="541"/>
                      </a:cubicBezTo>
                      <a:cubicBezTo>
                        <a:pt x="328" y="541"/>
                        <a:pt x="329" y="541"/>
                        <a:pt x="329" y="541"/>
                      </a:cubicBezTo>
                      <a:cubicBezTo>
                        <a:pt x="328" y="400"/>
                        <a:pt x="302" y="259"/>
                        <a:pt x="250" y="129"/>
                      </a:cubicBezTo>
                      <a:cubicBezTo>
                        <a:pt x="250" y="129"/>
                        <a:pt x="250" y="129"/>
                        <a:pt x="250" y="129"/>
                      </a:cubicBezTo>
                      <a:cubicBezTo>
                        <a:pt x="249" y="129"/>
                        <a:pt x="249" y="129"/>
                        <a:pt x="249" y="129"/>
                      </a:cubicBezTo>
                      <a:cubicBezTo>
                        <a:pt x="248" y="129"/>
                        <a:pt x="247" y="129"/>
                        <a:pt x="246" y="128"/>
                      </a:cubicBezTo>
                      <a:moveTo>
                        <a:pt x="270" y="78"/>
                      </a:moveTo>
                      <a:cubicBezTo>
                        <a:pt x="261" y="82"/>
                        <a:pt x="252" y="86"/>
                        <a:pt x="243" y="90"/>
                      </a:cubicBezTo>
                      <a:cubicBezTo>
                        <a:pt x="244" y="92"/>
                        <a:pt x="245" y="93"/>
                        <a:pt x="246" y="95"/>
                      </a:cubicBezTo>
                      <a:cubicBezTo>
                        <a:pt x="247" y="97"/>
                        <a:pt x="247" y="99"/>
                        <a:pt x="248" y="101"/>
                      </a:cubicBezTo>
                      <a:cubicBezTo>
                        <a:pt x="257" y="97"/>
                        <a:pt x="266" y="93"/>
                        <a:pt x="274" y="89"/>
                      </a:cubicBezTo>
                      <a:cubicBezTo>
                        <a:pt x="273" y="85"/>
                        <a:pt x="271" y="81"/>
                        <a:pt x="270" y="78"/>
                      </a:cubicBezTo>
                      <a:moveTo>
                        <a:pt x="435" y="0"/>
                      </a:moveTo>
                      <a:cubicBezTo>
                        <a:pt x="381" y="25"/>
                        <a:pt x="327" y="51"/>
                        <a:pt x="273" y="76"/>
                      </a:cubicBezTo>
                      <a:cubicBezTo>
                        <a:pt x="274" y="80"/>
                        <a:pt x="276" y="84"/>
                        <a:pt x="277" y="88"/>
                      </a:cubicBezTo>
                      <a:cubicBezTo>
                        <a:pt x="332" y="63"/>
                        <a:pt x="386" y="38"/>
                        <a:pt x="441" y="13"/>
                      </a:cubicBezTo>
                      <a:cubicBezTo>
                        <a:pt x="440" y="11"/>
                        <a:pt x="439" y="9"/>
                        <a:pt x="438" y="6"/>
                      </a:cubicBezTo>
                      <a:cubicBezTo>
                        <a:pt x="437" y="4"/>
                        <a:pt x="436" y="2"/>
                        <a:pt x="43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6" name="Freeform 935"/>
                <p:cNvSpPr>
                  <a:spLocks/>
                </p:cNvSpPr>
                <p:nvPr/>
              </p:nvSpPr>
              <p:spPr bwMode="auto">
                <a:xfrm>
                  <a:off x="4734" y="1367"/>
                  <a:ext cx="73" cy="133"/>
                </a:xfrm>
                <a:custGeom>
                  <a:avLst/>
                  <a:gdLst>
                    <a:gd name="T0" fmla="*/ 6 w 39"/>
                    <a:gd name="T1" fmla="*/ 0 h 71"/>
                    <a:gd name="T2" fmla="*/ 4 w 39"/>
                    <a:gd name="T3" fmla="*/ 0 h 71"/>
                    <a:gd name="T4" fmla="*/ 9 w 39"/>
                    <a:gd name="T5" fmla="*/ 33 h 71"/>
                    <a:gd name="T6" fmla="*/ 12 w 39"/>
                    <a:gd name="T7" fmla="*/ 39 h 71"/>
                    <a:gd name="T8" fmla="*/ 15 w 39"/>
                    <a:gd name="T9" fmla="*/ 46 h 71"/>
                    <a:gd name="T10" fmla="*/ 34 w 39"/>
                    <a:gd name="T11" fmla="*/ 71 h 71"/>
                    <a:gd name="T12" fmla="*/ 35 w 39"/>
                    <a:gd name="T13" fmla="*/ 71 h 71"/>
                    <a:gd name="T14" fmla="*/ 29 w 39"/>
                    <a:gd name="T15" fmla="*/ 31 h 71"/>
                    <a:gd name="T16" fmla="*/ 6 w 39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1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3" y="16"/>
                        <a:pt x="9" y="33"/>
                      </a:cubicBezTo>
                      <a:cubicBezTo>
                        <a:pt x="10" y="35"/>
                        <a:pt x="11" y="37"/>
                        <a:pt x="12" y="39"/>
                      </a:cubicBezTo>
                      <a:cubicBezTo>
                        <a:pt x="13" y="42"/>
                        <a:pt x="14" y="44"/>
                        <a:pt x="15" y="46"/>
                      </a:cubicBezTo>
                      <a:cubicBezTo>
                        <a:pt x="22" y="61"/>
                        <a:pt x="29" y="71"/>
                        <a:pt x="34" y="71"/>
                      </a:cubicBezTo>
                      <a:cubicBezTo>
                        <a:pt x="34" y="71"/>
                        <a:pt x="35" y="71"/>
                        <a:pt x="35" y="71"/>
                      </a:cubicBezTo>
                      <a:cubicBezTo>
                        <a:pt x="39" y="69"/>
                        <a:pt x="37" y="51"/>
                        <a:pt x="29" y="31"/>
                      </a:cubicBezTo>
                      <a:cubicBezTo>
                        <a:pt x="21" y="13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7" name="Freeform 936"/>
                <p:cNvSpPr>
                  <a:spLocks/>
                </p:cNvSpPr>
                <p:nvPr/>
              </p:nvSpPr>
              <p:spPr bwMode="auto">
                <a:xfrm>
                  <a:off x="4346" y="1560"/>
                  <a:ext cx="64" cy="111"/>
                </a:xfrm>
                <a:custGeom>
                  <a:avLst/>
                  <a:gdLst>
                    <a:gd name="T0" fmla="*/ 6 w 34"/>
                    <a:gd name="T1" fmla="*/ 0 h 59"/>
                    <a:gd name="T2" fmla="*/ 4 w 34"/>
                    <a:gd name="T3" fmla="*/ 0 h 59"/>
                    <a:gd name="T4" fmla="*/ 8 w 34"/>
                    <a:gd name="T5" fmla="*/ 30 h 59"/>
                    <a:gd name="T6" fmla="*/ 16 w 34"/>
                    <a:gd name="T7" fmla="*/ 26 h 59"/>
                    <a:gd name="T8" fmla="*/ 19 w 34"/>
                    <a:gd name="T9" fmla="*/ 32 h 59"/>
                    <a:gd name="T10" fmla="*/ 10 w 34"/>
                    <a:gd name="T11" fmla="*/ 36 h 59"/>
                    <a:gd name="T12" fmla="*/ 26 w 34"/>
                    <a:gd name="T13" fmla="*/ 58 h 59"/>
                    <a:gd name="T14" fmla="*/ 29 w 34"/>
                    <a:gd name="T15" fmla="*/ 59 h 59"/>
                    <a:gd name="T16" fmla="*/ 30 w 34"/>
                    <a:gd name="T17" fmla="*/ 59 h 59"/>
                    <a:gd name="T18" fmla="*/ 30 w 34"/>
                    <a:gd name="T19" fmla="*/ 59 h 59"/>
                    <a:gd name="T20" fmla="*/ 28 w 34"/>
                    <a:gd name="T21" fmla="*/ 31 h 59"/>
                    <a:gd name="T22" fmla="*/ 26 w 34"/>
                    <a:gd name="T23" fmla="*/ 25 h 59"/>
                    <a:gd name="T24" fmla="*/ 23 w 34"/>
                    <a:gd name="T25" fmla="*/ 20 h 59"/>
                    <a:gd name="T26" fmla="*/ 6 w 34"/>
                    <a:gd name="T2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59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2" y="15"/>
                        <a:pt x="8" y="30"/>
                      </a:cubicBezTo>
                      <a:cubicBezTo>
                        <a:pt x="11" y="29"/>
                        <a:pt x="13" y="28"/>
                        <a:pt x="16" y="26"/>
                      </a:cubicBezTo>
                      <a:cubicBezTo>
                        <a:pt x="17" y="28"/>
                        <a:pt x="18" y="30"/>
                        <a:pt x="19" y="32"/>
                      </a:cubicBezTo>
                      <a:cubicBezTo>
                        <a:pt x="16" y="33"/>
                        <a:pt x="13" y="35"/>
                        <a:pt x="10" y="36"/>
                      </a:cubicBezTo>
                      <a:cubicBezTo>
                        <a:pt x="15" y="47"/>
                        <a:pt x="22" y="56"/>
                        <a:pt x="26" y="58"/>
                      </a:cubicBezTo>
                      <a:cubicBezTo>
                        <a:pt x="27" y="59"/>
                        <a:pt x="28" y="59"/>
                        <a:pt x="29" y="59"/>
                      </a:cubicBezTo>
                      <a:cubicBezTo>
                        <a:pt x="29" y="59"/>
                        <a:pt x="29" y="59"/>
                        <a:pt x="30" y="59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4" y="56"/>
                        <a:pt x="33" y="45"/>
                        <a:pt x="28" y="31"/>
                      </a:cubicBezTo>
                      <a:cubicBezTo>
                        <a:pt x="27" y="29"/>
                        <a:pt x="27" y="27"/>
                        <a:pt x="26" y="25"/>
                      </a:cubicBezTo>
                      <a:cubicBezTo>
                        <a:pt x="25" y="23"/>
                        <a:pt x="24" y="22"/>
                        <a:pt x="23" y="20"/>
                      </a:cubicBezTo>
                      <a:cubicBezTo>
                        <a:pt x="17" y="8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8" name="Freeform 937"/>
                <p:cNvSpPr>
                  <a:spLocks/>
                </p:cNvSpPr>
                <p:nvPr/>
              </p:nvSpPr>
              <p:spPr bwMode="auto">
                <a:xfrm>
                  <a:off x="3905" y="2017"/>
                  <a:ext cx="36" cy="70"/>
                </a:xfrm>
                <a:custGeom>
                  <a:avLst/>
                  <a:gdLst>
                    <a:gd name="T0" fmla="*/ 6 w 19"/>
                    <a:gd name="T1" fmla="*/ 0 h 37"/>
                    <a:gd name="T2" fmla="*/ 5 w 19"/>
                    <a:gd name="T3" fmla="*/ 0 h 37"/>
                    <a:gd name="T4" fmla="*/ 3 w 19"/>
                    <a:gd name="T5" fmla="*/ 21 h 37"/>
                    <a:gd name="T6" fmla="*/ 14 w 19"/>
                    <a:gd name="T7" fmla="*/ 37 h 37"/>
                    <a:gd name="T8" fmla="*/ 15 w 19"/>
                    <a:gd name="T9" fmla="*/ 37 h 37"/>
                    <a:gd name="T10" fmla="*/ 18 w 19"/>
                    <a:gd name="T11" fmla="*/ 20 h 37"/>
                    <a:gd name="T12" fmla="*/ 17 w 19"/>
                    <a:gd name="T13" fmla="*/ 16 h 37"/>
                    <a:gd name="T14" fmla="*/ 15 w 19"/>
                    <a:gd name="T15" fmla="*/ 12 h 37"/>
                    <a:gd name="T16" fmla="*/ 6 w 19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37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2"/>
                        <a:pt x="0" y="11"/>
                        <a:pt x="3" y="21"/>
                      </a:cubicBezTo>
                      <a:cubicBezTo>
                        <a:pt x="5" y="30"/>
                        <a:pt x="10" y="37"/>
                        <a:pt x="14" y="37"/>
                      </a:cubicBezTo>
                      <a:cubicBezTo>
                        <a:pt x="14" y="37"/>
                        <a:pt x="15" y="37"/>
                        <a:pt x="15" y="37"/>
                      </a:cubicBezTo>
                      <a:cubicBezTo>
                        <a:pt x="18" y="36"/>
                        <a:pt x="19" y="29"/>
                        <a:pt x="18" y="20"/>
                      </a:cubicBezTo>
                      <a:cubicBezTo>
                        <a:pt x="18" y="19"/>
                        <a:pt x="17" y="18"/>
                        <a:pt x="17" y="16"/>
                      </a:cubicBezTo>
                      <a:cubicBezTo>
                        <a:pt x="16" y="15"/>
                        <a:pt x="16" y="13"/>
                        <a:pt x="15" y="12"/>
                      </a:cubicBezTo>
                      <a:cubicBezTo>
                        <a:pt x="13" y="5"/>
                        <a:pt x="9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9" name="Freeform 938"/>
                <p:cNvSpPr>
                  <a:spLocks/>
                </p:cNvSpPr>
                <p:nvPr/>
              </p:nvSpPr>
              <p:spPr bwMode="auto">
                <a:xfrm>
                  <a:off x="4532" y="2446"/>
                  <a:ext cx="36" cy="120"/>
                </a:xfrm>
                <a:custGeom>
                  <a:avLst/>
                  <a:gdLst>
                    <a:gd name="T0" fmla="*/ 9 w 19"/>
                    <a:gd name="T1" fmla="*/ 0 h 64"/>
                    <a:gd name="T2" fmla="*/ 7 w 19"/>
                    <a:gd name="T3" fmla="*/ 1 h 64"/>
                    <a:gd name="T4" fmla="*/ 0 w 19"/>
                    <a:gd name="T5" fmla="*/ 26 h 64"/>
                    <a:gd name="T6" fmla="*/ 0 w 19"/>
                    <a:gd name="T7" fmla="*/ 32 h 64"/>
                    <a:gd name="T8" fmla="*/ 0 w 19"/>
                    <a:gd name="T9" fmla="*/ 38 h 64"/>
                    <a:gd name="T10" fmla="*/ 8 w 19"/>
                    <a:gd name="T11" fmla="*/ 64 h 64"/>
                    <a:gd name="T12" fmla="*/ 8 w 19"/>
                    <a:gd name="T13" fmla="*/ 64 h 64"/>
                    <a:gd name="T14" fmla="*/ 8 w 19"/>
                    <a:gd name="T15" fmla="*/ 64 h 64"/>
                    <a:gd name="T16" fmla="*/ 18 w 19"/>
                    <a:gd name="T17" fmla="*/ 32 h 64"/>
                    <a:gd name="T18" fmla="*/ 10 w 19"/>
                    <a:gd name="T19" fmla="*/ 0 h 64"/>
                    <a:gd name="T20" fmla="*/ 9 w 19"/>
                    <a:gd name="T21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64">
                      <a:moveTo>
                        <a:pt x="9" y="0"/>
                      </a:move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5"/>
                        <a:pt x="1" y="14"/>
                        <a:pt x="0" y="26"/>
                      </a:cubicBezTo>
                      <a:cubicBezTo>
                        <a:pt x="0" y="28"/>
                        <a:pt x="0" y="30"/>
                        <a:pt x="0" y="32"/>
                      </a:cubicBezTo>
                      <a:cubicBezTo>
                        <a:pt x="0" y="34"/>
                        <a:pt x="0" y="36"/>
                        <a:pt x="0" y="38"/>
                      </a:cubicBezTo>
                      <a:cubicBezTo>
                        <a:pt x="0" y="53"/>
                        <a:pt x="4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13" y="64"/>
                        <a:pt x="18" y="50"/>
                        <a:pt x="18" y="32"/>
                      </a:cubicBezTo>
                      <a:cubicBezTo>
                        <a:pt x="19" y="15"/>
                        <a:pt x="15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0" name="Freeform 939"/>
                <p:cNvSpPr>
                  <a:spLocks/>
                </p:cNvSpPr>
                <p:nvPr/>
              </p:nvSpPr>
              <p:spPr bwMode="auto">
                <a:xfrm>
                  <a:off x="4112" y="2457"/>
                  <a:ext cx="33" cy="98"/>
                </a:xfrm>
                <a:custGeom>
                  <a:avLst/>
                  <a:gdLst>
                    <a:gd name="T0" fmla="*/ 10 w 18"/>
                    <a:gd name="T1" fmla="*/ 0 h 52"/>
                    <a:gd name="T2" fmla="*/ 9 w 18"/>
                    <a:gd name="T3" fmla="*/ 0 h 52"/>
                    <a:gd name="T4" fmla="*/ 9 w 18"/>
                    <a:gd name="T5" fmla="*/ 0 h 52"/>
                    <a:gd name="T6" fmla="*/ 0 w 18"/>
                    <a:gd name="T7" fmla="*/ 26 h 52"/>
                    <a:gd name="T8" fmla="*/ 9 w 18"/>
                    <a:gd name="T9" fmla="*/ 52 h 52"/>
                    <a:gd name="T10" fmla="*/ 9 w 18"/>
                    <a:gd name="T11" fmla="*/ 52 h 52"/>
                    <a:gd name="T12" fmla="*/ 18 w 18"/>
                    <a:gd name="T13" fmla="*/ 31 h 52"/>
                    <a:gd name="T14" fmla="*/ 18 w 18"/>
                    <a:gd name="T15" fmla="*/ 26 h 52"/>
                    <a:gd name="T16" fmla="*/ 18 w 18"/>
                    <a:gd name="T17" fmla="*/ 21 h 52"/>
                    <a:gd name="T18" fmla="*/ 12 w 18"/>
                    <a:gd name="T19" fmla="*/ 2 h 52"/>
                    <a:gd name="T20" fmla="*/ 10 w 18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52">
                      <a:moveTo>
                        <a:pt x="10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1" y="13"/>
                        <a:pt x="0" y="26"/>
                      </a:cubicBezTo>
                      <a:cubicBezTo>
                        <a:pt x="0" y="40"/>
                        <a:pt x="3" y="51"/>
                        <a:pt x="9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13" y="52"/>
                        <a:pt x="17" y="43"/>
                        <a:pt x="18" y="31"/>
                      </a:cubicBezTo>
                      <a:cubicBezTo>
                        <a:pt x="18" y="29"/>
                        <a:pt x="18" y="28"/>
                        <a:pt x="18" y="26"/>
                      </a:cubicBezTo>
                      <a:cubicBezTo>
                        <a:pt x="18" y="24"/>
                        <a:pt x="18" y="23"/>
                        <a:pt x="18" y="21"/>
                      </a:cubicBezTo>
                      <a:cubicBezTo>
                        <a:pt x="18" y="12"/>
                        <a:pt x="15" y="5"/>
                        <a:pt x="12" y="2"/>
                      </a:cubicBezTo>
                      <a:cubicBezTo>
                        <a:pt x="11" y="1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1" name="Freeform 940"/>
                <p:cNvSpPr>
                  <a:spLocks/>
                </p:cNvSpPr>
                <p:nvPr/>
              </p:nvSpPr>
              <p:spPr bwMode="auto">
                <a:xfrm>
                  <a:off x="4055" y="1983"/>
                  <a:ext cx="26" cy="59"/>
                </a:xfrm>
                <a:custGeom>
                  <a:avLst/>
                  <a:gdLst>
                    <a:gd name="T0" fmla="*/ 4 w 14"/>
                    <a:gd name="T1" fmla="*/ 0 h 31"/>
                    <a:gd name="T2" fmla="*/ 3 w 14"/>
                    <a:gd name="T3" fmla="*/ 0 h 31"/>
                    <a:gd name="T4" fmla="*/ 0 w 14"/>
                    <a:gd name="T5" fmla="*/ 9 h 31"/>
                    <a:gd name="T6" fmla="*/ 2 w 14"/>
                    <a:gd name="T7" fmla="*/ 17 h 31"/>
                    <a:gd name="T8" fmla="*/ 2 w 14"/>
                    <a:gd name="T9" fmla="*/ 19 h 31"/>
                    <a:gd name="T10" fmla="*/ 11 w 14"/>
                    <a:gd name="T11" fmla="*/ 31 h 31"/>
                    <a:gd name="T12" fmla="*/ 11 w 14"/>
                    <a:gd name="T13" fmla="*/ 31 h 31"/>
                    <a:gd name="T14" fmla="*/ 11 w 14"/>
                    <a:gd name="T15" fmla="*/ 31 h 31"/>
                    <a:gd name="T16" fmla="*/ 13 w 14"/>
                    <a:gd name="T17" fmla="*/ 28 h 31"/>
                    <a:gd name="T18" fmla="*/ 13 w 14"/>
                    <a:gd name="T19" fmla="*/ 14 h 31"/>
                    <a:gd name="T20" fmla="*/ 4 w 14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1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5"/>
                        <a:pt x="0" y="9"/>
                      </a:cubicBezTo>
                      <a:cubicBezTo>
                        <a:pt x="1" y="12"/>
                        <a:pt x="1" y="15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4" y="26"/>
                        <a:pt x="8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2" y="31"/>
                        <a:pt x="13" y="30"/>
                        <a:pt x="13" y="28"/>
                      </a:cubicBezTo>
                      <a:cubicBezTo>
                        <a:pt x="14" y="25"/>
                        <a:pt x="14" y="20"/>
                        <a:pt x="13" y="14"/>
                      </a:cubicBezTo>
                      <a:cubicBezTo>
                        <a:pt x="10" y="6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2" name="Freeform 941"/>
                <p:cNvSpPr>
                  <a:spLocks noEditPoints="1"/>
                </p:cNvSpPr>
                <p:nvPr/>
              </p:nvSpPr>
              <p:spPr bwMode="auto">
                <a:xfrm>
                  <a:off x="3721" y="71"/>
                  <a:ext cx="1772" cy="3929"/>
                </a:xfrm>
                <a:custGeom>
                  <a:avLst/>
                  <a:gdLst>
                    <a:gd name="T0" fmla="*/ 731 w 943"/>
                    <a:gd name="T1" fmla="*/ 1798 h 2090"/>
                    <a:gd name="T2" fmla="*/ 600 w 943"/>
                    <a:gd name="T3" fmla="*/ 2088 h 2090"/>
                    <a:gd name="T4" fmla="*/ 601 w 943"/>
                    <a:gd name="T5" fmla="*/ 2088 h 2090"/>
                    <a:gd name="T6" fmla="*/ 602 w 943"/>
                    <a:gd name="T7" fmla="*/ 2088 h 2090"/>
                    <a:gd name="T8" fmla="*/ 603 w 943"/>
                    <a:gd name="T9" fmla="*/ 2090 h 2090"/>
                    <a:gd name="T10" fmla="*/ 733 w 943"/>
                    <a:gd name="T11" fmla="*/ 1803 h 2090"/>
                    <a:gd name="T12" fmla="*/ 733 w 943"/>
                    <a:gd name="T13" fmla="*/ 1803 h 2090"/>
                    <a:gd name="T14" fmla="*/ 731 w 943"/>
                    <a:gd name="T15" fmla="*/ 1798 h 2090"/>
                    <a:gd name="T16" fmla="*/ 750 w 943"/>
                    <a:gd name="T17" fmla="*/ 1766 h 2090"/>
                    <a:gd name="T18" fmla="*/ 746 w 943"/>
                    <a:gd name="T19" fmla="*/ 1779 h 2090"/>
                    <a:gd name="T20" fmla="*/ 745 w 943"/>
                    <a:gd name="T21" fmla="*/ 1782 h 2090"/>
                    <a:gd name="T22" fmla="*/ 821 w 943"/>
                    <a:gd name="T23" fmla="*/ 1807 h 2090"/>
                    <a:gd name="T24" fmla="*/ 821 w 943"/>
                    <a:gd name="T25" fmla="*/ 1805 h 2090"/>
                    <a:gd name="T26" fmla="*/ 826 w 943"/>
                    <a:gd name="T27" fmla="*/ 1791 h 2090"/>
                    <a:gd name="T28" fmla="*/ 750 w 943"/>
                    <a:gd name="T29" fmla="*/ 1766 h 2090"/>
                    <a:gd name="T30" fmla="*/ 835 w 943"/>
                    <a:gd name="T31" fmla="*/ 743 h 2090"/>
                    <a:gd name="T32" fmla="*/ 834 w 943"/>
                    <a:gd name="T33" fmla="*/ 744 h 2090"/>
                    <a:gd name="T34" fmla="*/ 833 w 943"/>
                    <a:gd name="T35" fmla="*/ 744 h 2090"/>
                    <a:gd name="T36" fmla="*/ 832 w 943"/>
                    <a:gd name="T37" fmla="*/ 744 h 2090"/>
                    <a:gd name="T38" fmla="*/ 842 w 943"/>
                    <a:gd name="T39" fmla="*/ 1764 h 2090"/>
                    <a:gd name="T40" fmla="*/ 843 w 943"/>
                    <a:gd name="T41" fmla="*/ 1764 h 2090"/>
                    <a:gd name="T42" fmla="*/ 844 w 943"/>
                    <a:gd name="T43" fmla="*/ 1764 h 2090"/>
                    <a:gd name="T44" fmla="*/ 845 w 943"/>
                    <a:gd name="T45" fmla="*/ 1765 h 2090"/>
                    <a:gd name="T46" fmla="*/ 835 w 943"/>
                    <a:gd name="T47" fmla="*/ 743 h 2090"/>
                    <a:gd name="T48" fmla="*/ 809 w 943"/>
                    <a:gd name="T49" fmla="*/ 702 h 2090"/>
                    <a:gd name="T50" fmla="*/ 697 w 943"/>
                    <a:gd name="T51" fmla="*/ 747 h 2090"/>
                    <a:gd name="T52" fmla="*/ 698 w 943"/>
                    <a:gd name="T53" fmla="*/ 749 h 2090"/>
                    <a:gd name="T54" fmla="*/ 702 w 943"/>
                    <a:gd name="T55" fmla="*/ 762 h 2090"/>
                    <a:gd name="T56" fmla="*/ 815 w 943"/>
                    <a:gd name="T57" fmla="*/ 718 h 2090"/>
                    <a:gd name="T58" fmla="*/ 810 w 943"/>
                    <a:gd name="T59" fmla="*/ 704 h 2090"/>
                    <a:gd name="T60" fmla="*/ 809 w 943"/>
                    <a:gd name="T61" fmla="*/ 702 h 2090"/>
                    <a:gd name="T62" fmla="*/ 2 w 943"/>
                    <a:gd name="T63" fmla="*/ 0 h 2090"/>
                    <a:gd name="T64" fmla="*/ 2 w 943"/>
                    <a:gd name="T65" fmla="*/ 2 h 2090"/>
                    <a:gd name="T66" fmla="*/ 0 w 943"/>
                    <a:gd name="T67" fmla="*/ 3 h 2090"/>
                    <a:gd name="T68" fmla="*/ 165 w 943"/>
                    <a:gd name="T69" fmla="*/ 94 h 2090"/>
                    <a:gd name="T70" fmla="*/ 179 w 943"/>
                    <a:gd name="T71" fmla="*/ 103 h 2090"/>
                    <a:gd name="T72" fmla="*/ 673 w 943"/>
                    <a:gd name="T73" fmla="*/ 715 h 2090"/>
                    <a:gd name="T74" fmla="*/ 674 w 943"/>
                    <a:gd name="T75" fmla="*/ 714 h 2090"/>
                    <a:gd name="T76" fmla="*/ 675 w 943"/>
                    <a:gd name="T77" fmla="*/ 714 h 2090"/>
                    <a:gd name="T78" fmla="*/ 676 w 943"/>
                    <a:gd name="T79" fmla="*/ 714 h 2090"/>
                    <a:gd name="T80" fmla="*/ 181 w 943"/>
                    <a:gd name="T81" fmla="*/ 101 h 2090"/>
                    <a:gd name="T82" fmla="*/ 167 w 943"/>
                    <a:gd name="T83" fmla="*/ 91 h 2090"/>
                    <a:gd name="T84" fmla="*/ 2 w 943"/>
                    <a:gd name="T85" fmla="*/ 0 h 2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43" h="2090">
                      <a:moveTo>
                        <a:pt x="731" y="1798"/>
                      </a:moveTo>
                      <a:cubicBezTo>
                        <a:pt x="697" y="1899"/>
                        <a:pt x="653" y="1996"/>
                        <a:pt x="600" y="2088"/>
                      </a:cubicBezTo>
                      <a:cubicBezTo>
                        <a:pt x="601" y="2088"/>
                        <a:pt x="601" y="2088"/>
                        <a:pt x="601" y="2088"/>
                      </a:cubicBezTo>
                      <a:cubicBezTo>
                        <a:pt x="601" y="2088"/>
                        <a:pt x="602" y="2088"/>
                        <a:pt x="602" y="2088"/>
                      </a:cubicBezTo>
                      <a:cubicBezTo>
                        <a:pt x="602" y="2088"/>
                        <a:pt x="603" y="2089"/>
                        <a:pt x="603" y="2090"/>
                      </a:cubicBezTo>
                      <a:cubicBezTo>
                        <a:pt x="656" y="1999"/>
                        <a:pt x="699" y="1903"/>
                        <a:pt x="733" y="1803"/>
                      </a:cubicBezTo>
                      <a:cubicBezTo>
                        <a:pt x="733" y="1803"/>
                        <a:pt x="733" y="1803"/>
                        <a:pt x="733" y="1803"/>
                      </a:cubicBezTo>
                      <a:cubicBezTo>
                        <a:pt x="732" y="1802"/>
                        <a:pt x="731" y="1801"/>
                        <a:pt x="731" y="1798"/>
                      </a:cubicBezTo>
                      <a:moveTo>
                        <a:pt x="750" y="1766"/>
                      </a:moveTo>
                      <a:cubicBezTo>
                        <a:pt x="749" y="1770"/>
                        <a:pt x="748" y="1774"/>
                        <a:pt x="746" y="1779"/>
                      </a:cubicBezTo>
                      <a:cubicBezTo>
                        <a:pt x="746" y="1780"/>
                        <a:pt x="746" y="1781"/>
                        <a:pt x="745" y="1782"/>
                      </a:cubicBezTo>
                      <a:cubicBezTo>
                        <a:pt x="771" y="1790"/>
                        <a:pt x="796" y="1799"/>
                        <a:pt x="821" y="1807"/>
                      </a:cubicBezTo>
                      <a:cubicBezTo>
                        <a:pt x="821" y="1807"/>
                        <a:pt x="821" y="1806"/>
                        <a:pt x="821" y="1805"/>
                      </a:cubicBezTo>
                      <a:cubicBezTo>
                        <a:pt x="823" y="1800"/>
                        <a:pt x="825" y="1796"/>
                        <a:pt x="826" y="1791"/>
                      </a:cubicBezTo>
                      <a:cubicBezTo>
                        <a:pt x="801" y="1783"/>
                        <a:pt x="775" y="1774"/>
                        <a:pt x="750" y="1766"/>
                      </a:cubicBezTo>
                      <a:moveTo>
                        <a:pt x="835" y="743"/>
                      </a:moveTo>
                      <a:cubicBezTo>
                        <a:pt x="835" y="743"/>
                        <a:pt x="834" y="744"/>
                        <a:pt x="834" y="744"/>
                      </a:cubicBezTo>
                      <a:cubicBezTo>
                        <a:pt x="833" y="744"/>
                        <a:pt x="833" y="744"/>
                        <a:pt x="833" y="744"/>
                      </a:cubicBezTo>
                      <a:cubicBezTo>
                        <a:pt x="832" y="744"/>
                        <a:pt x="832" y="744"/>
                        <a:pt x="832" y="744"/>
                      </a:cubicBezTo>
                      <a:cubicBezTo>
                        <a:pt x="940" y="1071"/>
                        <a:pt x="940" y="1433"/>
                        <a:pt x="842" y="1764"/>
                      </a:cubicBezTo>
                      <a:cubicBezTo>
                        <a:pt x="842" y="1764"/>
                        <a:pt x="843" y="1764"/>
                        <a:pt x="843" y="1764"/>
                      </a:cubicBezTo>
                      <a:cubicBezTo>
                        <a:pt x="843" y="1764"/>
                        <a:pt x="844" y="1764"/>
                        <a:pt x="844" y="1764"/>
                      </a:cubicBezTo>
                      <a:cubicBezTo>
                        <a:pt x="844" y="1764"/>
                        <a:pt x="845" y="1765"/>
                        <a:pt x="845" y="1765"/>
                      </a:cubicBezTo>
                      <a:cubicBezTo>
                        <a:pt x="943" y="1433"/>
                        <a:pt x="943" y="1070"/>
                        <a:pt x="835" y="743"/>
                      </a:cubicBezTo>
                      <a:moveTo>
                        <a:pt x="809" y="702"/>
                      </a:moveTo>
                      <a:cubicBezTo>
                        <a:pt x="772" y="717"/>
                        <a:pt x="734" y="732"/>
                        <a:pt x="697" y="747"/>
                      </a:cubicBezTo>
                      <a:cubicBezTo>
                        <a:pt x="697" y="748"/>
                        <a:pt x="697" y="748"/>
                        <a:pt x="698" y="749"/>
                      </a:cubicBezTo>
                      <a:cubicBezTo>
                        <a:pt x="699" y="754"/>
                        <a:pt x="700" y="758"/>
                        <a:pt x="702" y="762"/>
                      </a:cubicBezTo>
                      <a:cubicBezTo>
                        <a:pt x="739" y="747"/>
                        <a:pt x="777" y="732"/>
                        <a:pt x="815" y="718"/>
                      </a:cubicBezTo>
                      <a:cubicBezTo>
                        <a:pt x="814" y="714"/>
                        <a:pt x="812" y="709"/>
                        <a:pt x="810" y="704"/>
                      </a:cubicBezTo>
                      <a:cubicBezTo>
                        <a:pt x="810" y="704"/>
                        <a:pt x="809" y="703"/>
                        <a:pt x="809" y="702"/>
                      </a:cubicBezTo>
                      <a:moveTo>
                        <a:pt x="2" y="0"/>
                      </a:move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58" y="31"/>
                        <a:pt x="113" y="61"/>
                        <a:pt x="165" y="94"/>
                      </a:cubicBezTo>
                      <a:cubicBezTo>
                        <a:pt x="169" y="97"/>
                        <a:pt x="174" y="100"/>
                        <a:pt x="179" y="103"/>
                      </a:cubicBezTo>
                      <a:cubicBezTo>
                        <a:pt x="415" y="260"/>
                        <a:pt x="578" y="475"/>
                        <a:pt x="673" y="715"/>
                      </a:cubicBezTo>
                      <a:cubicBezTo>
                        <a:pt x="673" y="714"/>
                        <a:pt x="674" y="714"/>
                        <a:pt x="674" y="714"/>
                      </a:cubicBezTo>
                      <a:cubicBezTo>
                        <a:pt x="674" y="714"/>
                        <a:pt x="675" y="714"/>
                        <a:pt x="675" y="714"/>
                      </a:cubicBezTo>
                      <a:cubicBezTo>
                        <a:pt x="675" y="714"/>
                        <a:pt x="676" y="714"/>
                        <a:pt x="676" y="714"/>
                      </a:cubicBezTo>
                      <a:cubicBezTo>
                        <a:pt x="581" y="473"/>
                        <a:pt x="417" y="257"/>
                        <a:pt x="181" y="101"/>
                      </a:cubicBezTo>
                      <a:cubicBezTo>
                        <a:pt x="176" y="98"/>
                        <a:pt x="171" y="94"/>
                        <a:pt x="167" y="91"/>
                      </a:cubicBezTo>
                      <a:cubicBezTo>
                        <a:pt x="115" y="58"/>
                        <a:pt x="60" y="28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3" name="Freeform 942"/>
                <p:cNvSpPr>
                  <a:spLocks/>
                </p:cNvSpPr>
                <p:nvPr/>
              </p:nvSpPr>
              <p:spPr bwMode="auto">
                <a:xfrm>
                  <a:off x="3551" y="0"/>
                  <a:ext cx="173" cy="79"/>
                </a:xfrm>
                <a:custGeom>
                  <a:avLst/>
                  <a:gdLst>
                    <a:gd name="T0" fmla="*/ 8 w 92"/>
                    <a:gd name="T1" fmla="*/ 0 h 42"/>
                    <a:gd name="T2" fmla="*/ 2 w 92"/>
                    <a:gd name="T3" fmla="*/ 1 h 42"/>
                    <a:gd name="T4" fmla="*/ 43 w 92"/>
                    <a:gd name="T5" fmla="*/ 28 h 42"/>
                    <a:gd name="T6" fmla="*/ 59 w 92"/>
                    <a:gd name="T7" fmla="*/ 35 h 42"/>
                    <a:gd name="T8" fmla="*/ 63 w 92"/>
                    <a:gd name="T9" fmla="*/ 26 h 42"/>
                    <a:gd name="T10" fmla="*/ 72 w 92"/>
                    <a:gd name="T11" fmla="*/ 30 h 42"/>
                    <a:gd name="T12" fmla="*/ 68 w 92"/>
                    <a:gd name="T13" fmla="*/ 38 h 42"/>
                    <a:gd name="T14" fmla="*/ 87 w 92"/>
                    <a:gd name="T15" fmla="*/ 42 h 42"/>
                    <a:gd name="T16" fmla="*/ 90 w 92"/>
                    <a:gd name="T17" fmla="*/ 41 h 42"/>
                    <a:gd name="T18" fmla="*/ 92 w 92"/>
                    <a:gd name="T19" fmla="*/ 40 h 42"/>
                    <a:gd name="T20" fmla="*/ 92 w 92"/>
                    <a:gd name="T21" fmla="*/ 38 h 42"/>
                    <a:gd name="T22" fmla="*/ 51 w 92"/>
                    <a:gd name="T23" fmla="*/ 12 h 42"/>
                    <a:gd name="T24" fmla="*/ 8 w 92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42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9" y="18"/>
                        <a:pt x="43" y="28"/>
                      </a:cubicBezTo>
                      <a:cubicBezTo>
                        <a:pt x="49" y="31"/>
                        <a:pt x="54" y="33"/>
                        <a:pt x="59" y="35"/>
                      </a:cubicBezTo>
                      <a:cubicBezTo>
                        <a:pt x="61" y="32"/>
                        <a:pt x="62" y="29"/>
                        <a:pt x="63" y="26"/>
                      </a:cubicBezTo>
                      <a:cubicBezTo>
                        <a:pt x="66" y="27"/>
                        <a:pt x="69" y="28"/>
                        <a:pt x="72" y="30"/>
                      </a:cubicBezTo>
                      <a:cubicBezTo>
                        <a:pt x="70" y="32"/>
                        <a:pt x="69" y="35"/>
                        <a:pt x="68" y="38"/>
                      </a:cubicBezTo>
                      <a:cubicBezTo>
                        <a:pt x="76" y="40"/>
                        <a:pt x="83" y="42"/>
                        <a:pt x="87" y="42"/>
                      </a:cubicBezTo>
                      <a:cubicBezTo>
                        <a:pt x="88" y="42"/>
                        <a:pt x="89" y="41"/>
                        <a:pt x="90" y="41"/>
                      </a:cubicBezTo>
                      <a:cubicBezTo>
                        <a:pt x="91" y="41"/>
                        <a:pt x="91" y="41"/>
                        <a:pt x="92" y="40"/>
                      </a:cubicBezTo>
                      <a:cubicBezTo>
                        <a:pt x="92" y="40"/>
                        <a:pt x="92" y="39"/>
                        <a:pt x="92" y="38"/>
                      </a:cubicBezTo>
                      <a:cubicBezTo>
                        <a:pt x="90" y="33"/>
                        <a:pt x="73" y="22"/>
                        <a:pt x="51" y="12"/>
                      </a:cubicBezTo>
                      <a:cubicBezTo>
                        <a:pt x="33" y="4"/>
                        <a:pt x="16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4" name="Freeform 943"/>
                <p:cNvSpPr>
                  <a:spLocks/>
                </p:cNvSpPr>
                <p:nvPr/>
              </p:nvSpPr>
              <p:spPr bwMode="auto">
                <a:xfrm>
                  <a:off x="4980" y="1414"/>
                  <a:ext cx="67" cy="146"/>
                </a:xfrm>
                <a:custGeom>
                  <a:avLst/>
                  <a:gdLst>
                    <a:gd name="T0" fmla="*/ 5 w 36"/>
                    <a:gd name="T1" fmla="*/ 0 h 78"/>
                    <a:gd name="T2" fmla="*/ 4 w 36"/>
                    <a:gd name="T3" fmla="*/ 0 h 78"/>
                    <a:gd name="T4" fmla="*/ 3 w 36"/>
                    <a:gd name="T5" fmla="*/ 1 h 78"/>
                    <a:gd name="T6" fmla="*/ 10 w 36"/>
                    <a:gd name="T7" fmla="*/ 42 h 78"/>
                    <a:gd name="T8" fmla="*/ 32 w 36"/>
                    <a:gd name="T9" fmla="*/ 78 h 78"/>
                    <a:gd name="T10" fmla="*/ 33 w 36"/>
                    <a:gd name="T11" fmla="*/ 78 h 78"/>
                    <a:gd name="T12" fmla="*/ 32 w 36"/>
                    <a:gd name="T13" fmla="*/ 48 h 78"/>
                    <a:gd name="T14" fmla="*/ 28 w 36"/>
                    <a:gd name="T15" fmla="*/ 35 h 78"/>
                    <a:gd name="T16" fmla="*/ 27 w 36"/>
                    <a:gd name="T17" fmla="*/ 33 h 78"/>
                    <a:gd name="T18" fmla="*/ 6 w 36"/>
                    <a:gd name="T19" fmla="*/ 0 h 78"/>
                    <a:gd name="T20" fmla="*/ 5 w 36"/>
                    <a:gd name="T2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78">
                      <a:moveTo>
                        <a:pt x="5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6"/>
                        <a:pt x="4" y="23"/>
                        <a:pt x="10" y="42"/>
                      </a:cubicBezTo>
                      <a:cubicBezTo>
                        <a:pt x="18" y="63"/>
                        <a:pt x="27" y="78"/>
                        <a:pt x="32" y="78"/>
                      </a:cubicBezTo>
                      <a:cubicBezTo>
                        <a:pt x="32" y="78"/>
                        <a:pt x="32" y="78"/>
                        <a:pt x="33" y="78"/>
                      </a:cubicBezTo>
                      <a:cubicBezTo>
                        <a:pt x="36" y="77"/>
                        <a:pt x="36" y="64"/>
                        <a:pt x="32" y="48"/>
                      </a:cubicBezTo>
                      <a:cubicBezTo>
                        <a:pt x="30" y="44"/>
                        <a:pt x="29" y="40"/>
                        <a:pt x="28" y="35"/>
                      </a:cubicBezTo>
                      <a:cubicBezTo>
                        <a:pt x="27" y="34"/>
                        <a:pt x="27" y="34"/>
                        <a:pt x="27" y="33"/>
                      </a:cubicBezTo>
                      <a:cubicBezTo>
                        <a:pt x="20" y="15"/>
                        <a:pt x="11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5" name="Freeform 944"/>
                <p:cNvSpPr>
                  <a:spLocks/>
                </p:cNvSpPr>
                <p:nvPr/>
              </p:nvSpPr>
              <p:spPr bwMode="auto">
                <a:xfrm>
                  <a:off x="4777" y="3997"/>
                  <a:ext cx="79" cy="112"/>
                </a:xfrm>
                <a:custGeom>
                  <a:avLst/>
                  <a:gdLst>
                    <a:gd name="T0" fmla="*/ 39 w 42"/>
                    <a:gd name="T1" fmla="*/ 0 h 60"/>
                    <a:gd name="T2" fmla="*/ 38 w 42"/>
                    <a:gd name="T3" fmla="*/ 0 h 60"/>
                    <a:gd name="T4" fmla="*/ 16 w 42"/>
                    <a:gd name="T5" fmla="*/ 26 h 60"/>
                    <a:gd name="T6" fmla="*/ 4 w 42"/>
                    <a:gd name="T7" fmla="*/ 59 h 60"/>
                    <a:gd name="T8" fmla="*/ 5 w 42"/>
                    <a:gd name="T9" fmla="*/ 60 h 60"/>
                    <a:gd name="T10" fmla="*/ 28 w 42"/>
                    <a:gd name="T11" fmla="*/ 34 h 60"/>
                    <a:gd name="T12" fmla="*/ 41 w 42"/>
                    <a:gd name="T13" fmla="*/ 2 h 60"/>
                    <a:gd name="T14" fmla="*/ 40 w 42"/>
                    <a:gd name="T15" fmla="*/ 0 h 60"/>
                    <a:gd name="T16" fmla="*/ 39 w 42"/>
                    <a:gd name="T1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60">
                      <a:moveTo>
                        <a:pt x="39" y="0"/>
                      </a:moveTo>
                      <a:cubicBezTo>
                        <a:pt x="39" y="0"/>
                        <a:pt x="39" y="0"/>
                        <a:pt x="38" y="0"/>
                      </a:cubicBezTo>
                      <a:cubicBezTo>
                        <a:pt x="34" y="1"/>
                        <a:pt x="25" y="12"/>
                        <a:pt x="16" y="26"/>
                      </a:cubicBezTo>
                      <a:cubicBezTo>
                        <a:pt x="6" y="42"/>
                        <a:pt x="0" y="57"/>
                        <a:pt x="4" y="59"/>
                      </a:cubicBezTo>
                      <a:cubicBezTo>
                        <a:pt x="4" y="60"/>
                        <a:pt x="4" y="60"/>
                        <a:pt x="5" y="60"/>
                      </a:cubicBezTo>
                      <a:cubicBezTo>
                        <a:pt x="9" y="60"/>
                        <a:pt x="19" y="49"/>
                        <a:pt x="28" y="34"/>
                      </a:cubicBezTo>
                      <a:cubicBezTo>
                        <a:pt x="37" y="20"/>
                        <a:pt x="42" y="7"/>
                        <a:pt x="41" y="2"/>
                      </a:cubicBezTo>
                      <a:cubicBezTo>
                        <a:pt x="41" y="1"/>
                        <a:pt x="40" y="0"/>
                        <a:pt x="40" y="0"/>
                      </a:cubicBezTo>
                      <a:cubicBezTo>
                        <a:pt x="40" y="0"/>
                        <a:pt x="39" y="0"/>
                        <a:pt x="3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6" name="Freeform 945"/>
                <p:cNvSpPr>
                  <a:spLocks/>
                </p:cNvSpPr>
                <p:nvPr/>
              </p:nvSpPr>
              <p:spPr bwMode="auto">
                <a:xfrm>
                  <a:off x="5220" y="1308"/>
                  <a:ext cx="76" cy="162"/>
                </a:xfrm>
                <a:custGeom>
                  <a:avLst/>
                  <a:gdLst>
                    <a:gd name="T0" fmla="*/ 6 w 40"/>
                    <a:gd name="T1" fmla="*/ 0 h 86"/>
                    <a:gd name="T2" fmla="*/ 22 w 40"/>
                    <a:gd name="T3" fmla="*/ 43 h 86"/>
                    <a:gd name="T4" fmla="*/ 20 w 40"/>
                    <a:gd name="T5" fmla="*/ 43 h 86"/>
                    <a:gd name="T6" fmla="*/ 4 w 40"/>
                    <a:gd name="T7" fmla="*/ 1 h 86"/>
                    <a:gd name="T8" fmla="*/ 11 w 40"/>
                    <a:gd name="T9" fmla="*/ 44 h 86"/>
                    <a:gd name="T10" fmla="*/ 12 w 40"/>
                    <a:gd name="T11" fmla="*/ 46 h 86"/>
                    <a:gd name="T12" fmla="*/ 17 w 40"/>
                    <a:gd name="T13" fmla="*/ 60 h 86"/>
                    <a:gd name="T14" fmla="*/ 34 w 40"/>
                    <a:gd name="T15" fmla="*/ 86 h 86"/>
                    <a:gd name="T16" fmla="*/ 35 w 40"/>
                    <a:gd name="T17" fmla="*/ 86 h 86"/>
                    <a:gd name="T18" fmla="*/ 36 w 40"/>
                    <a:gd name="T19" fmla="*/ 86 h 86"/>
                    <a:gd name="T20" fmla="*/ 37 w 40"/>
                    <a:gd name="T21" fmla="*/ 85 h 86"/>
                    <a:gd name="T22" fmla="*/ 29 w 40"/>
                    <a:gd name="T23" fmla="*/ 40 h 86"/>
                    <a:gd name="T24" fmla="*/ 6 w 40"/>
                    <a:gd name="T2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86">
                      <a:moveTo>
                        <a:pt x="6" y="0"/>
                      </a:moveTo>
                      <a:cubicBezTo>
                        <a:pt x="11" y="14"/>
                        <a:pt x="17" y="28"/>
                        <a:pt x="22" y="43"/>
                      </a:cubicBezTo>
                      <a:cubicBezTo>
                        <a:pt x="22" y="43"/>
                        <a:pt x="21" y="43"/>
                        <a:pt x="20" y="43"/>
                      </a:cubicBezTo>
                      <a:cubicBezTo>
                        <a:pt x="15" y="29"/>
                        <a:pt x="10" y="15"/>
                        <a:pt x="4" y="1"/>
                      </a:cubicBezTo>
                      <a:cubicBezTo>
                        <a:pt x="0" y="3"/>
                        <a:pt x="3" y="22"/>
                        <a:pt x="11" y="44"/>
                      </a:cubicBezTo>
                      <a:cubicBezTo>
                        <a:pt x="11" y="45"/>
                        <a:pt x="12" y="46"/>
                        <a:pt x="12" y="46"/>
                      </a:cubicBezTo>
                      <a:cubicBezTo>
                        <a:pt x="14" y="51"/>
                        <a:pt x="16" y="56"/>
                        <a:pt x="17" y="60"/>
                      </a:cubicBezTo>
                      <a:cubicBezTo>
                        <a:pt x="23" y="74"/>
                        <a:pt x="30" y="84"/>
                        <a:pt x="34" y="86"/>
                      </a:cubicBezTo>
                      <a:cubicBezTo>
                        <a:pt x="34" y="86"/>
                        <a:pt x="34" y="86"/>
                        <a:pt x="35" y="86"/>
                      </a:cubicBezTo>
                      <a:cubicBezTo>
                        <a:pt x="35" y="86"/>
                        <a:pt x="35" y="86"/>
                        <a:pt x="36" y="86"/>
                      </a:cubicBezTo>
                      <a:cubicBezTo>
                        <a:pt x="36" y="86"/>
                        <a:pt x="37" y="85"/>
                        <a:pt x="37" y="85"/>
                      </a:cubicBezTo>
                      <a:cubicBezTo>
                        <a:pt x="40" y="80"/>
                        <a:pt x="37" y="61"/>
                        <a:pt x="29" y="40"/>
                      </a:cubicBezTo>
                      <a:cubicBezTo>
                        <a:pt x="21" y="18"/>
                        <a:pt x="11" y="1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7" name="Freeform 946"/>
                <p:cNvSpPr>
                  <a:spLocks/>
                </p:cNvSpPr>
                <p:nvPr/>
              </p:nvSpPr>
              <p:spPr bwMode="auto">
                <a:xfrm>
                  <a:off x="5245" y="3388"/>
                  <a:ext cx="69" cy="165"/>
                </a:xfrm>
                <a:custGeom>
                  <a:avLst/>
                  <a:gdLst>
                    <a:gd name="T0" fmla="*/ 32 w 37"/>
                    <a:gd name="T1" fmla="*/ 0 h 88"/>
                    <a:gd name="T2" fmla="*/ 31 w 37"/>
                    <a:gd name="T3" fmla="*/ 0 h 88"/>
                    <a:gd name="T4" fmla="*/ 15 w 37"/>
                    <a:gd name="T5" fmla="*/ 27 h 88"/>
                    <a:gd name="T6" fmla="*/ 10 w 37"/>
                    <a:gd name="T7" fmla="*/ 41 h 88"/>
                    <a:gd name="T8" fmla="*/ 10 w 37"/>
                    <a:gd name="T9" fmla="*/ 43 h 88"/>
                    <a:gd name="T10" fmla="*/ 4 w 37"/>
                    <a:gd name="T11" fmla="*/ 87 h 88"/>
                    <a:gd name="T12" fmla="*/ 5 w 37"/>
                    <a:gd name="T13" fmla="*/ 88 h 88"/>
                    <a:gd name="T14" fmla="*/ 28 w 37"/>
                    <a:gd name="T15" fmla="*/ 47 h 88"/>
                    <a:gd name="T16" fmla="*/ 34 w 37"/>
                    <a:gd name="T17" fmla="*/ 1 h 88"/>
                    <a:gd name="T18" fmla="*/ 33 w 37"/>
                    <a:gd name="T19" fmla="*/ 0 h 88"/>
                    <a:gd name="T20" fmla="*/ 32 w 37"/>
                    <a:gd name="T2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88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7" y="2"/>
                        <a:pt x="21" y="13"/>
                        <a:pt x="15" y="27"/>
                      </a:cubicBezTo>
                      <a:cubicBezTo>
                        <a:pt x="14" y="32"/>
                        <a:pt x="12" y="36"/>
                        <a:pt x="10" y="41"/>
                      </a:cubicBezTo>
                      <a:cubicBezTo>
                        <a:pt x="10" y="42"/>
                        <a:pt x="10" y="43"/>
                        <a:pt x="10" y="43"/>
                      </a:cubicBezTo>
                      <a:cubicBezTo>
                        <a:pt x="3" y="66"/>
                        <a:pt x="0" y="86"/>
                        <a:pt x="4" y="87"/>
                      </a:cubicBezTo>
                      <a:cubicBezTo>
                        <a:pt x="5" y="88"/>
                        <a:pt x="5" y="88"/>
                        <a:pt x="5" y="88"/>
                      </a:cubicBezTo>
                      <a:cubicBezTo>
                        <a:pt x="10" y="88"/>
                        <a:pt x="20" y="70"/>
                        <a:pt x="28" y="47"/>
                      </a:cubicBezTo>
                      <a:cubicBezTo>
                        <a:pt x="35" y="25"/>
                        <a:pt x="37" y="6"/>
                        <a:pt x="34" y="1"/>
                      </a:cubicBezTo>
                      <a:cubicBezTo>
                        <a:pt x="34" y="1"/>
                        <a:pt x="33" y="0"/>
                        <a:pt x="33" y="0"/>
                      </a:cubicBezTo>
                      <a:cubicBezTo>
                        <a:pt x="33" y="0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8" name="Freeform 947"/>
                <p:cNvSpPr>
                  <a:spLocks/>
                </p:cNvSpPr>
                <p:nvPr/>
              </p:nvSpPr>
              <p:spPr bwMode="auto">
                <a:xfrm>
                  <a:off x="5094" y="3363"/>
                  <a:ext cx="38" cy="98"/>
                </a:xfrm>
                <a:custGeom>
                  <a:avLst/>
                  <a:gdLst>
                    <a:gd name="T0" fmla="*/ 18 w 20"/>
                    <a:gd name="T1" fmla="*/ 0 h 52"/>
                    <a:gd name="T2" fmla="*/ 5 w 20"/>
                    <a:gd name="T3" fmla="*/ 24 h 52"/>
                    <a:gd name="T4" fmla="*/ 0 w 20"/>
                    <a:gd name="T5" fmla="*/ 47 h 52"/>
                    <a:gd name="T6" fmla="*/ 2 w 20"/>
                    <a:gd name="T7" fmla="*/ 52 h 52"/>
                    <a:gd name="T8" fmla="*/ 2 w 20"/>
                    <a:gd name="T9" fmla="*/ 52 h 52"/>
                    <a:gd name="T10" fmla="*/ 2 w 20"/>
                    <a:gd name="T11" fmla="*/ 52 h 52"/>
                    <a:gd name="T12" fmla="*/ 14 w 20"/>
                    <a:gd name="T13" fmla="*/ 31 h 52"/>
                    <a:gd name="T14" fmla="*/ 15 w 20"/>
                    <a:gd name="T15" fmla="*/ 28 h 52"/>
                    <a:gd name="T16" fmla="*/ 19 w 20"/>
                    <a:gd name="T17" fmla="*/ 15 h 52"/>
                    <a:gd name="T18" fmla="*/ 18 w 20"/>
                    <a:gd name="T19" fmla="*/ 0 h 52"/>
                    <a:gd name="T20" fmla="*/ 18 w 20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52">
                      <a:moveTo>
                        <a:pt x="18" y="0"/>
                      </a:moveTo>
                      <a:cubicBezTo>
                        <a:pt x="15" y="0"/>
                        <a:pt x="9" y="11"/>
                        <a:pt x="5" y="24"/>
                      </a:cubicBezTo>
                      <a:cubicBezTo>
                        <a:pt x="2" y="33"/>
                        <a:pt x="0" y="42"/>
                        <a:pt x="0" y="47"/>
                      </a:cubicBezTo>
                      <a:cubicBezTo>
                        <a:pt x="0" y="50"/>
                        <a:pt x="1" y="51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5" y="52"/>
                        <a:pt x="11" y="43"/>
                        <a:pt x="14" y="31"/>
                      </a:cubicBezTo>
                      <a:cubicBezTo>
                        <a:pt x="15" y="30"/>
                        <a:pt x="15" y="29"/>
                        <a:pt x="15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20" y="7"/>
                        <a:pt x="20" y="1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9" name="Freeform 948"/>
                <p:cNvSpPr>
                  <a:spLocks noEditPoints="1"/>
                </p:cNvSpPr>
                <p:nvPr/>
              </p:nvSpPr>
              <p:spPr bwMode="auto">
                <a:xfrm>
                  <a:off x="3091" y="1286"/>
                  <a:ext cx="1022" cy="1991"/>
                </a:xfrm>
                <a:custGeom>
                  <a:avLst/>
                  <a:gdLst>
                    <a:gd name="T0" fmla="*/ 386 w 544"/>
                    <a:gd name="T1" fmla="*/ 908 h 1059"/>
                    <a:gd name="T2" fmla="*/ 318 w 544"/>
                    <a:gd name="T3" fmla="*/ 1057 h 1059"/>
                    <a:gd name="T4" fmla="*/ 320 w 544"/>
                    <a:gd name="T5" fmla="*/ 1057 h 1059"/>
                    <a:gd name="T6" fmla="*/ 321 w 544"/>
                    <a:gd name="T7" fmla="*/ 1059 h 1059"/>
                    <a:gd name="T8" fmla="*/ 389 w 544"/>
                    <a:gd name="T9" fmla="*/ 911 h 1059"/>
                    <a:gd name="T10" fmla="*/ 388 w 544"/>
                    <a:gd name="T11" fmla="*/ 910 h 1059"/>
                    <a:gd name="T12" fmla="*/ 386 w 544"/>
                    <a:gd name="T13" fmla="*/ 908 h 1059"/>
                    <a:gd name="T14" fmla="*/ 399 w 544"/>
                    <a:gd name="T15" fmla="*/ 892 h 1059"/>
                    <a:gd name="T16" fmla="*/ 398 w 544"/>
                    <a:gd name="T17" fmla="*/ 899 h 1059"/>
                    <a:gd name="T18" fmla="*/ 397 w 544"/>
                    <a:gd name="T19" fmla="*/ 901 h 1059"/>
                    <a:gd name="T20" fmla="*/ 473 w 544"/>
                    <a:gd name="T21" fmla="*/ 926 h 1059"/>
                    <a:gd name="T22" fmla="*/ 473 w 544"/>
                    <a:gd name="T23" fmla="*/ 925 h 1059"/>
                    <a:gd name="T24" fmla="*/ 476 w 544"/>
                    <a:gd name="T25" fmla="*/ 918 h 1059"/>
                    <a:gd name="T26" fmla="*/ 399 w 544"/>
                    <a:gd name="T27" fmla="*/ 892 h 1059"/>
                    <a:gd name="T28" fmla="*/ 485 w 544"/>
                    <a:gd name="T29" fmla="*/ 348 h 1059"/>
                    <a:gd name="T30" fmla="*/ 483 w 544"/>
                    <a:gd name="T31" fmla="*/ 349 h 1059"/>
                    <a:gd name="T32" fmla="*/ 482 w 544"/>
                    <a:gd name="T33" fmla="*/ 349 h 1059"/>
                    <a:gd name="T34" fmla="*/ 482 w 544"/>
                    <a:gd name="T35" fmla="*/ 349 h 1059"/>
                    <a:gd name="T36" fmla="*/ 493 w 544"/>
                    <a:gd name="T37" fmla="*/ 387 h 1059"/>
                    <a:gd name="T38" fmla="*/ 496 w 544"/>
                    <a:gd name="T39" fmla="*/ 396 h 1059"/>
                    <a:gd name="T40" fmla="*/ 487 w 544"/>
                    <a:gd name="T41" fmla="*/ 904 h 1059"/>
                    <a:gd name="T42" fmla="*/ 488 w 544"/>
                    <a:gd name="T43" fmla="*/ 904 h 1059"/>
                    <a:gd name="T44" fmla="*/ 489 w 544"/>
                    <a:gd name="T45" fmla="*/ 904 h 1059"/>
                    <a:gd name="T46" fmla="*/ 490 w 544"/>
                    <a:gd name="T47" fmla="*/ 905 h 1059"/>
                    <a:gd name="T48" fmla="*/ 499 w 544"/>
                    <a:gd name="T49" fmla="*/ 395 h 1059"/>
                    <a:gd name="T50" fmla="*/ 496 w 544"/>
                    <a:gd name="T51" fmla="*/ 386 h 1059"/>
                    <a:gd name="T52" fmla="*/ 485 w 544"/>
                    <a:gd name="T53" fmla="*/ 348 h 1059"/>
                    <a:gd name="T54" fmla="*/ 466 w 544"/>
                    <a:gd name="T55" fmla="*/ 328 h 1059"/>
                    <a:gd name="T56" fmla="*/ 399 w 544"/>
                    <a:gd name="T57" fmla="*/ 355 h 1059"/>
                    <a:gd name="T58" fmla="*/ 396 w 544"/>
                    <a:gd name="T59" fmla="*/ 356 h 1059"/>
                    <a:gd name="T60" fmla="*/ 354 w 544"/>
                    <a:gd name="T61" fmla="*/ 373 h 1059"/>
                    <a:gd name="T62" fmla="*/ 354 w 544"/>
                    <a:gd name="T63" fmla="*/ 374 h 1059"/>
                    <a:gd name="T64" fmla="*/ 356 w 544"/>
                    <a:gd name="T65" fmla="*/ 381 h 1059"/>
                    <a:gd name="T66" fmla="*/ 399 w 544"/>
                    <a:gd name="T67" fmla="*/ 364 h 1059"/>
                    <a:gd name="T68" fmla="*/ 402 w 544"/>
                    <a:gd name="T69" fmla="*/ 363 h 1059"/>
                    <a:gd name="T70" fmla="*/ 470 w 544"/>
                    <a:gd name="T71" fmla="*/ 336 h 1059"/>
                    <a:gd name="T72" fmla="*/ 467 w 544"/>
                    <a:gd name="T73" fmla="*/ 329 h 1059"/>
                    <a:gd name="T74" fmla="*/ 466 w 544"/>
                    <a:gd name="T75" fmla="*/ 328 h 1059"/>
                    <a:gd name="T76" fmla="*/ 156 w 544"/>
                    <a:gd name="T77" fmla="*/ 99 h 1059"/>
                    <a:gd name="T78" fmla="*/ 153 w 544"/>
                    <a:gd name="T79" fmla="*/ 101 h 1059"/>
                    <a:gd name="T80" fmla="*/ 337 w 544"/>
                    <a:gd name="T81" fmla="*/ 359 h 1059"/>
                    <a:gd name="T82" fmla="*/ 338 w 544"/>
                    <a:gd name="T83" fmla="*/ 358 h 1059"/>
                    <a:gd name="T84" fmla="*/ 340 w 544"/>
                    <a:gd name="T85" fmla="*/ 358 h 1059"/>
                    <a:gd name="T86" fmla="*/ 156 w 544"/>
                    <a:gd name="T87" fmla="*/ 99 h 1059"/>
                    <a:gd name="T88" fmla="*/ 2 w 544"/>
                    <a:gd name="T89" fmla="*/ 0 h 1059"/>
                    <a:gd name="T90" fmla="*/ 1 w 544"/>
                    <a:gd name="T91" fmla="*/ 2 h 1059"/>
                    <a:gd name="T92" fmla="*/ 0 w 544"/>
                    <a:gd name="T93" fmla="*/ 3 h 1059"/>
                    <a:gd name="T94" fmla="*/ 149 w 544"/>
                    <a:gd name="T95" fmla="*/ 98 h 1059"/>
                    <a:gd name="T96" fmla="*/ 151 w 544"/>
                    <a:gd name="T97" fmla="*/ 95 h 1059"/>
                    <a:gd name="T98" fmla="*/ 2 w 544"/>
                    <a:gd name="T99" fmla="*/ 0 h 1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44" h="1059">
                      <a:moveTo>
                        <a:pt x="386" y="908"/>
                      </a:moveTo>
                      <a:cubicBezTo>
                        <a:pt x="368" y="960"/>
                        <a:pt x="346" y="1010"/>
                        <a:pt x="318" y="1057"/>
                      </a:cubicBezTo>
                      <a:cubicBezTo>
                        <a:pt x="319" y="1057"/>
                        <a:pt x="320" y="1057"/>
                        <a:pt x="320" y="1057"/>
                      </a:cubicBezTo>
                      <a:cubicBezTo>
                        <a:pt x="321" y="1058"/>
                        <a:pt x="321" y="1058"/>
                        <a:pt x="321" y="1059"/>
                      </a:cubicBezTo>
                      <a:cubicBezTo>
                        <a:pt x="348" y="1012"/>
                        <a:pt x="371" y="962"/>
                        <a:pt x="389" y="911"/>
                      </a:cubicBezTo>
                      <a:cubicBezTo>
                        <a:pt x="388" y="911"/>
                        <a:pt x="388" y="911"/>
                        <a:pt x="388" y="910"/>
                      </a:cubicBezTo>
                      <a:cubicBezTo>
                        <a:pt x="387" y="910"/>
                        <a:pt x="386" y="909"/>
                        <a:pt x="386" y="908"/>
                      </a:cubicBezTo>
                      <a:moveTo>
                        <a:pt x="399" y="892"/>
                      </a:moveTo>
                      <a:cubicBezTo>
                        <a:pt x="399" y="895"/>
                        <a:pt x="398" y="897"/>
                        <a:pt x="398" y="899"/>
                      </a:cubicBezTo>
                      <a:cubicBezTo>
                        <a:pt x="397" y="900"/>
                        <a:pt x="397" y="900"/>
                        <a:pt x="397" y="901"/>
                      </a:cubicBezTo>
                      <a:cubicBezTo>
                        <a:pt x="422" y="909"/>
                        <a:pt x="447" y="918"/>
                        <a:pt x="473" y="926"/>
                      </a:cubicBezTo>
                      <a:cubicBezTo>
                        <a:pt x="473" y="926"/>
                        <a:pt x="473" y="926"/>
                        <a:pt x="473" y="925"/>
                      </a:cubicBezTo>
                      <a:cubicBezTo>
                        <a:pt x="474" y="922"/>
                        <a:pt x="475" y="920"/>
                        <a:pt x="476" y="918"/>
                      </a:cubicBezTo>
                      <a:cubicBezTo>
                        <a:pt x="450" y="909"/>
                        <a:pt x="425" y="901"/>
                        <a:pt x="399" y="892"/>
                      </a:cubicBezTo>
                      <a:moveTo>
                        <a:pt x="485" y="348"/>
                      </a:moveTo>
                      <a:cubicBezTo>
                        <a:pt x="484" y="349"/>
                        <a:pt x="484" y="349"/>
                        <a:pt x="483" y="349"/>
                      </a:cubicBezTo>
                      <a:cubicBezTo>
                        <a:pt x="483" y="349"/>
                        <a:pt x="483" y="349"/>
                        <a:pt x="482" y="349"/>
                      </a:cubicBezTo>
                      <a:cubicBezTo>
                        <a:pt x="482" y="349"/>
                        <a:pt x="482" y="349"/>
                        <a:pt x="482" y="349"/>
                      </a:cubicBezTo>
                      <a:cubicBezTo>
                        <a:pt x="486" y="362"/>
                        <a:pt x="490" y="374"/>
                        <a:pt x="493" y="387"/>
                      </a:cubicBezTo>
                      <a:cubicBezTo>
                        <a:pt x="494" y="390"/>
                        <a:pt x="495" y="393"/>
                        <a:pt x="496" y="396"/>
                      </a:cubicBezTo>
                      <a:cubicBezTo>
                        <a:pt x="540" y="561"/>
                        <a:pt x="536" y="739"/>
                        <a:pt x="487" y="904"/>
                      </a:cubicBezTo>
                      <a:cubicBezTo>
                        <a:pt x="487" y="904"/>
                        <a:pt x="487" y="904"/>
                        <a:pt x="488" y="904"/>
                      </a:cubicBezTo>
                      <a:cubicBezTo>
                        <a:pt x="488" y="904"/>
                        <a:pt x="488" y="904"/>
                        <a:pt x="489" y="904"/>
                      </a:cubicBezTo>
                      <a:cubicBezTo>
                        <a:pt x="489" y="904"/>
                        <a:pt x="490" y="905"/>
                        <a:pt x="490" y="905"/>
                      </a:cubicBezTo>
                      <a:cubicBezTo>
                        <a:pt x="539" y="740"/>
                        <a:pt x="544" y="560"/>
                        <a:pt x="499" y="395"/>
                      </a:cubicBezTo>
                      <a:cubicBezTo>
                        <a:pt x="498" y="392"/>
                        <a:pt x="497" y="389"/>
                        <a:pt x="496" y="386"/>
                      </a:cubicBezTo>
                      <a:cubicBezTo>
                        <a:pt x="493" y="373"/>
                        <a:pt x="489" y="361"/>
                        <a:pt x="485" y="348"/>
                      </a:cubicBezTo>
                      <a:moveTo>
                        <a:pt x="466" y="328"/>
                      </a:moveTo>
                      <a:cubicBezTo>
                        <a:pt x="444" y="337"/>
                        <a:pt x="421" y="346"/>
                        <a:pt x="399" y="355"/>
                      </a:cubicBezTo>
                      <a:cubicBezTo>
                        <a:pt x="398" y="355"/>
                        <a:pt x="397" y="356"/>
                        <a:pt x="396" y="356"/>
                      </a:cubicBezTo>
                      <a:cubicBezTo>
                        <a:pt x="382" y="362"/>
                        <a:pt x="368" y="367"/>
                        <a:pt x="354" y="373"/>
                      </a:cubicBezTo>
                      <a:cubicBezTo>
                        <a:pt x="354" y="373"/>
                        <a:pt x="354" y="374"/>
                        <a:pt x="354" y="374"/>
                      </a:cubicBezTo>
                      <a:cubicBezTo>
                        <a:pt x="355" y="376"/>
                        <a:pt x="355" y="379"/>
                        <a:pt x="356" y="381"/>
                      </a:cubicBezTo>
                      <a:cubicBezTo>
                        <a:pt x="370" y="375"/>
                        <a:pt x="384" y="370"/>
                        <a:pt x="399" y="364"/>
                      </a:cubicBezTo>
                      <a:cubicBezTo>
                        <a:pt x="400" y="364"/>
                        <a:pt x="401" y="363"/>
                        <a:pt x="402" y="363"/>
                      </a:cubicBezTo>
                      <a:cubicBezTo>
                        <a:pt x="424" y="354"/>
                        <a:pt x="447" y="345"/>
                        <a:pt x="470" y="336"/>
                      </a:cubicBezTo>
                      <a:cubicBezTo>
                        <a:pt x="469" y="334"/>
                        <a:pt x="468" y="332"/>
                        <a:pt x="467" y="329"/>
                      </a:cubicBezTo>
                      <a:cubicBezTo>
                        <a:pt x="466" y="329"/>
                        <a:pt x="466" y="328"/>
                        <a:pt x="466" y="328"/>
                      </a:cubicBezTo>
                      <a:moveTo>
                        <a:pt x="156" y="99"/>
                      </a:moveTo>
                      <a:cubicBezTo>
                        <a:pt x="155" y="100"/>
                        <a:pt x="154" y="100"/>
                        <a:pt x="153" y="101"/>
                      </a:cubicBezTo>
                      <a:cubicBezTo>
                        <a:pt x="238" y="173"/>
                        <a:pt x="298" y="262"/>
                        <a:pt x="337" y="359"/>
                      </a:cubicBezTo>
                      <a:cubicBezTo>
                        <a:pt x="337" y="359"/>
                        <a:pt x="338" y="358"/>
                        <a:pt x="338" y="358"/>
                      </a:cubicBezTo>
                      <a:cubicBezTo>
                        <a:pt x="339" y="358"/>
                        <a:pt x="339" y="358"/>
                        <a:pt x="340" y="358"/>
                      </a:cubicBezTo>
                      <a:cubicBezTo>
                        <a:pt x="301" y="260"/>
                        <a:pt x="240" y="171"/>
                        <a:pt x="156" y="99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56" y="29"/>
                        <a:pt x="106" y="61"/>
                        <a:pt x="149" y="98"/>
                      </a:cubicBezTo>
                      <a:cubicBezTo>
                        <a:pt x="150" y="97"/>
                        <a:pt x="151" y="96"/>
                        <a:pt x="151" y="95"/>
                      </a:cubicBezTo>
                      <a:cubicBezTo>
                        <a:pt x="108" y="58"/>
                        <a:pt x="58" y="26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0" name="Freeform 949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87" cy="49"/>
                </a:xfrm>
                <a:custGeom>
                  <a:avLst/>
                  <a:gdLst>
                    <a:gd name="T0" fmla="*/ 9 w 46"/>
                    <a:gd name="T1" fmla="*/ 0 h 26"/>
                    <a:gd name="T2" fmla="*/ 1 w 46"/>
                    <a:gd name="T3" fmla="*/ 3 h 26"/>
                    <a:gd name="T4" fmla="*/ 24 w 46"/>
                    <a:gd name="T5" fmla="*/ 12 h 26"/>
                    <a:gd name="T6" fmla="*/ 23 w 46"/>
                    <a:gd name="T7" fmla="*/ 14 h 26"/>
                    <a:gd name="T8" fmla="*/ 0 w 46"/>
                    <a:gd name="T9" fmla="*/ 4 h 26"/>
                    <a:gd name="T10" fmla="*/ 19 w 46"/>
                    <a:gd name="T11" fmla="*/ 21 h 26"/>
                    <a:gd name="T12" fmla="*/ 38 w 46"/>
                    <a:gd name="T13" fmla="*/ 26 h 26"/>
                    <a:gd name="T14" fmla="*/ 44 w 46"/>
                    <a:gd name="T15" fmla="*/ 24 h 26"/>
                    <a:gd name="T16" fmla="*/ 45 w 46"/>
                    <a:gd name="T17" fmla="*/ 23 h 26"/>
                    <a:gd name="T18" fmla="*/ 46 w 46"/>
                    <a:gd name="T19" fmla="*/ 21 h 26"/>
                    <a:gd name="T20" fmla="*/ 27 w 46"/>
                    <a:gd name="T21" fmla="*/ 5 h 26"/>
                    <a:gd name="T22" fmla="*/ 9 w 46"/>
                    <a:gd name="T2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" h="26">
                      <a:moveTo>
                        <a:pt x="9" y="0"/>
                      </a:move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9" y="6"/>
                        <a:pt x="16" y="9"/>
                        <a:pt x="24" y="12"/>
                      </a:cubicBezTo>
                      <a:cubicBezTo>
                        <a:pt x="23" y="13"/>
                        <a:pt x="23" y="13"/>
                        <a:pt x="23" y="14"/>
                      </a:cubicBezTo>
                      <a:cubicBezTo>
                        <a:pt x="15" y="11"/>
                        <a:pt x="8" y="7"/>
                        <a:pt x="0" y="4"/>
                      </a:cubicBezTo>
                      <a:cubicBezTo>
                        <a:pt x="0" y="9"/>
                        <a:pt x="8" y="16"/>
                        <a:pt x="19" y="21"/>
                      </a:cubicBezTo>
                      <a:cubicBezTo>
                        <a:pt x="26" y="24"/>
                        <a:pt x="33" y="26"/>
                        <a:pt x="38" y="26"/>
                      </a:cubicBezTo>
                      <a:cubicBezTo>
                        <a:pt x="41" y="26"/>
                        <a:pt x="43" y="25"/>
                        <a:pt x="44" y="24"/>
                      </a:cubicBezTo>
                      <a:cubicBezTo>
                        <a:pt x="45" y="24"/>
                        <a:pt x="45" y="23"/>
                        <a:pt x="45" y="23"/>
                      </a:cubicBezTo>
                      <a:cubicBezTo>
                        <a:pt x="46" y="22"/>
                        <a:pt x="46" y="22"/>
                        <a:pt x="46" y="21"/>
                      </a:cubicBezTo>
                      <a:cubicBezTo>
                        <a:pt x="46" y="16"/>
                        <a:pt x="38" y="9"/>
                        <a:pt x="27" y="5"/>
                      </a:cubicBezTo>
                      <a:cubicBezTo>
                        <a:pt x="20" y="2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1" name="Freeform 950"/>
                <p:cNvSpPr>
                  <a:spLocks/>
                </p:cNvSpPr>
                <p:nvPr/>
              </p:nvSpPr>
              <p:spPr bwMode="auto">
                <a:xfrm>
                  <a:off x="3717" y="1959"/>
                  <a:ext cx="45" cy="75"/>
                </a:xfrm>
                <a:custGeom>
                  <a:avLst/>
                  <a:gdLst>
                    <a:gd name="T0" fmla="*/ 7 w 24"/>
                    <a:gd name="T1" fmla="*/ 0 h 40"/>
                    <a:gd name="T2" fmla="*/ 7 w 24"/>
                    <a:gd name="T3" fmla="*/ 0 h 40"/>
                    <a:gd name="T4" fmla="*/ 5 w 24"/>
                    <a:gd name="T5" fmla="*/ 0 h 40"/>
                    <a:gd name="T6" fmla="*/ 4 w 24"/>
                    <a:gd name="T7" fmla="*/ 1 h 40"/>
                    <a:gd name="T8" fmla="*/ 4 w 24"/>
                    <a:gd name="T9" fmla="*/ 23 h 40"/>
                    <a:gd name="T10" fmla="*/ 18 w 24"/>
                    <a:gd name="T11" fmla="*/ 40 h 40"/>
                    <a:gd name="T12" fmla="*/ 19 w 24"/>
                    <a:gd name="T13" fmla="*/ 39 h 40"/>
                    <a:gd name="T14" fmla="*/ 23 w 24"/>
                    <a:gd name="T15" fmla="*/ 23 h 40"/>
                    <a:gd name="T16" fmla="*/ 21 w 24"/>
                    <a:gd name="T17" fmla="*/ 16 h 40"/>
                    <a:gd name="T18" fmla="*/ 21 w 24"/>
                    <a:gd name="T19" fmla="*/ 15 h 40"/>
                    <a:gd name="T20" fmla="*/ 7 w 24"/>
                    <a:gd name="T2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0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1"/>
                        <a:pt x="4" y="1"/>
                      </a:cubicBezTo>
                      <a:cubicBezTo>
                        <a:pt x="0" y="4"/>
                        <a:pt x="1" y="13"/>
                        <a:pt x="4" y="23"/>
                      </a:cubicBezTo>
                      <a:cubicBezTo>
                        <a:pt x="7" y="33"/>
                        <a:pt x="13" y="40"/>
                        <a:pt x="18" y="40"/>
                      </a:cubicBezTo>
                      <a:cubicBezTo>
                        <a:pt x="18" y="40"/>
                        <a:pt x="19" y="40"/>
                        <a:pt x="19" y="39"/>
                      </a:cubicBezTo>
                      <a:cubicBezTo>
                        <a:pt x="23" y="38"/>
                        <a:pt x="24" y="31"/>
                        <a:pt x="23" y="23"/>
                      </a:cubicBezTo>
                      <a:cubicBezTo>
                        <a:pt x="22" y="21"/>
                        <a:pt x="22" y="18"/>
                        <a:pt x="21" y="16"/>
                      </a:cubicBezTo>
                      <a:cubicBezTo>
                        <a:pt x="21" y="16"/>
                        <a:pt x="21" y="15"/>
                        <a:pt x="21" y="15"/>
                      </a:cubicBezTo>
                      <a:cubicBezTo>
                        <a:pt x="17" y="6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2" name="Freeform 951"/>
                <p:cNvSpPr>
                  <a:spLocks/>
                </p:cNvSpPr>
                <p:nvPr/>
              </p:nvSpPr>
              <p:spPr bwMode="auto">
                <a:xfrm>
                  <a:off x="3651" y="3273"/>
                  <a:ext cx="47" cy="58"/>
                </a:xfrm>
                <a:custGeom>
                  <a:avLst/>
                  <a:gdLst>
                    <a:gd name="T0" fmla="*/ 20 w 25"/>
                    <a:gd name="T1" fmla="*/ 0 h 31"/>
                    <a:gd name="T2" fmla="*/ 7 w 25"/>
                    <a:gd name="T3" fmla="*/ 12 h 31"/>
                    <a:gd name="T4" fmla="*/ 3 w 25"/>
                    <a:gd name="T5" fmla="*/ 31 h 31"/>
                    <a:gd name="T6" fmla="*/ 5 w 25"/>
                    <a:gd name="T7" fmla="*/ 31 h 31"/>
                    <a:gd name="T8" fmla="*/ 19 w 25"/>
                    <a:gd name="T9" fmla="*/ 20 h 31"/>
                    <a:gd name="T10" fmla="*/ 23 w 25"/>
                    <a:gd name="T11" fmla="*/ 2 h 31"/>
                    <a:gd name="T12" fmla="*/ 22 w 25"/>
                    <a:gd name="T13" fmla="*/ 0 h 31"/>
                    <a:gd name="T14" fmla="*/ 20 w 25"/>
                    <a:gd name="T15" fmla="*/ 0 h 31"/>
                    <a:gd name="T16" fmla="*/ 20 w 25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1">
                      <a:moveTo>
                        <a:pt x="20" y="0"/>
                      </a:moveTo>
                      <a:cubicBezTo>
                        <a:pt x="16" y="0"/>
                        <a:pt x="11" y="5"/>
                        <a:pt x="7" y="12"/>
                      </a:cubicBezTo>
                      <a:cubicBezTo>
                        <a:pt x="2" y="20"/>
                        <a:pt x="0" y="29"/>
                        <a:pt x="3" y="31"/>
                      </a:cubicBezTo>
                      <a:cubicBezTo>
                        <a:pt x="4" y="31"/>
                        <a:pt x="5" y="31"/>
                        <a:pt x="5" y="31"/>
                      </a:cubicBezTo>
                      <a:cubicBezTo>
                        <a:pt x="9" y="31"/>
                        <a:pt x="15" y="27"/>
                        <a:pt x="19" y="20"/>
                      </a:cubicBezTo>
                      <a:cubicBezTo>
                        <a:pt x="24" y="12"/>
                        <a:pt x="25" y="5"/>
                        <a:pt x="23" y="2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3" name="Freeform 952"/>
                <p:cNvSpPr>
                  <a:spLocks/>
                </p:cNvSpPr>
                <p:nvPr/>
              </p:nvSpPr>
              <p:spPr bwMode="auto">
                <a:xfrm>
                  <a:off x="3959" y="1854"/>
                  <a:ext cx="49" cy="88"/>
                </a:xfrm>
                <a:custGeom>
                  <a:avLst/>
                  <a:gdLst>
                    <a:gd name="T0" fmla="*/ 6 w 26"/>
                    <a:gd name="T1" fmla="*/ 0 h 47"/>
                    <a:gd name="T2" fmla="*/ 4 w 26"/>
                    <a:gd name="T3" fmla="*/ 1 h 47"/>
                    <a:gd name="T4" fmla="*/ 4 w 26"/>
                    <a:gd name="T5" fmla="*/ 26 h 47"/>
                    <a:gd name="T6" fmla="*/ 5 w 26"/>
                    <a:gd name="T7" fmla="*/ 27 h 47"/>
                    <a:gd name="T8" fmla="*/ 8 w 26"/>
                    <a:gd name="T9" fmla="*/ 34 h 47"/>
                    <a:gd name="T10" fmla="*/ 20 w 26"/>
                    <a:gd name="T11" fmla="*/ 47 h 47"/>
                    <a:gd name="T12" fmla="*/ 20 w 26"/>
                    <a:gd name="T13" fmla="*/ 47 h 47"/>
                    <a:gd name="T14" fmla="*/ 21 w 26"/>
                    <a:gd name="T15" fmla="*/ 47 h 47"/>
                    <a:gd name="T16" fmla="*/ 23 w 26"/>
                    <a:gd name="T17" fmla="*/ 46 h 47"/>
                    <a:gd name="T18" fmla="*/ 22 w 26"/>
                    <a:gd name="T19" fmla="*/ 20 h 47"/>
                    <a:gd name="T20" fmla="*/ 6 w 26"/>
                    <a:gd name="T21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7">
                      <a:moveTo>
                        <a:pt x="6" y="0"/>
                      </a:move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0" y="3"/>
                        <a:pt x="0" y="14"/>
                        <a:pt x="4" y="26"/>
                      </a:cubicBezTo>
                      <a:cubicBezTo>
                        <a:pt x="4" y="26"/>
                        <a:pt x="4" y="27"/>
                        <a:pt x="5" y="27"/>
                      </a:cubicBezTo>
                      <a:cubicBezTo>
                        <a:pt x="6" y="30"/>
                        <a:pt x="7" y="32"/>
                        <a:pt x="8" y="34"/>
                      </a:cubicBezTo>
                      <a:cubicBezTo>
                        <a:pt x="12" y="42"/>
                        <a:pt x="16" y="47"/>
                        <a:pt x="20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2" y="47"/>
                        <a:pt x="22" y="47"/>
                        <a:pt x="23" y="46"/>
                      </a:cubicBezTo>
                      <a:cubicBezTo>
                        <a:pt x="26" y="43"/>
                        <a:pt x="26" y="32"/>
                        <a:pt x="22" y="20"/>
                      </a:cubicBezTo>
                      <a:cubicBezTo>
                        <a:pt x="17" y="9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4" name="Freeform 953"/>
                <p:cNvSpPr>
                  <a:spLocks/>
                </p:cNvSpPr>
                <p:nvPr/>
              </p:nvSpPr>
              <p:spPr bwMode="auto">
                <a:xfrm>
                  <a:off x="3972" y="2985"/>
                  <a:ext cx="47" cy="91"/>
                </a:xfrm>
                <a:custGeom>
                  <a:avLst/>
                  <a:gdLst>
                    <a:gd name="T0" fmla="*/ 19 w 25"/>
                    <a:gd name="T1" fmla="*/ 0 h 48"/>
                    <a:gd name="T2" fmla="*/ 18 w 25"/>
                    <a:gd name="T3" fmla="*/ 0 h 48"/>
                    <a:gd name="T4" fmla="*/ 7 w 25"/>
                    <a:gd name="T5" fmla="*/ 14 h 48"/>
                    <a:gd name="T6" fmla="*/ 4 w 25"/>
                    <a:gd name="T7" fmla="*/ 21 h 48"/>
                    <a:gd name="T8" fmla="*/ 4 w 25"/>
                    <a:gd name="T9" fmla="*/ 22 h 48"/>
                    <a:gd name="T10" fmla="*/ 5 w 25"/>
                    <a:gd name="T11" fmla="*/ 48 h 48"/>
                    <a:gd name="T12" fmla="*/ 5 w 25"/>
                    <a:gd name="T13" fmla="*/ 48 h 48"/>
                    <a:gd name="T14" fmla="*/ 10 w 25"/>
                    <a:gd name="T15" fmla="*/ 34 h 48"/>
                    <a:gd name="T16" fmla="*/ 11 w 25"/>
                    <a:gd name="T17" fmla="*/ 35 h 48"/>
                    <a:gd name="T18" fmla="*/ 7 w 25"/>
                    <a:gd name="T19" fmla="*/ 48 h 48"/>
                    <a:gd name="T20" fmla="*/ 21 w 25"/>
                    <a:gd name="T21" fmla="*/ 27 h 48"/>
                    <a:gd name="T22" fmla="*/ 21 w 25"/>
                    <a:gd name="T23" fmla="*/ 1 h 48"/>
                    <a:gd name="T24" fmla="*/ 20 w 25"/>
                    <a:gd name="T25" fmla="*/ 0 h 48"/>
                    <a:gd name="T26" fmla="*/ 19 w 25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" h="48">
                      <a:moveTo>
                        <a:pt x="19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1"/>
                        <a:pt x="10" y="6"/>
                        <a:pt x="7" y="14"/>
                      </a:cubicBezTo>
                      <a:cubicBezTo>
                        <a:pt x="6" y="16"/>
                        <a:pt x="5" y="18"/>
                        <a:pt x="4" y="21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35"/>
                        <a:pt x="0" y="46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7" y="43"/>
                        <a:pt x="8" y="39"/>
                        <a:pt x="10" y="34"/>
                      </a:cubicBezTo>
                      <a:cubicBezTo>
                        <a:pt x="10" y="35"/>
                        <a:pt x="11" y="35"/>
                        <a:pt x="11" y="35"/>
                      </a:cubicBezTo>
                      <a:cubicBezTo>
                        <a:pt x="10" y="39"/>
                        <a:pt x="9" y="44"/>
                        <a:pt x="7" y="48"/>
                      </a:cubicBezTo>
                      <a:cubicBezTo>
                        <a:pt x="12" y="46"/>
                        <a:pt x="18" y="38"/>
                        <a:pt x="21" y="27"/>
                      </a:cubicBezTo>
                      <a:cubicBezTo>
                        <a:pt x="25" y="15"/>
                        <a:pt x="25" y="4"/>
                        <a:pt x="21" y="1"/>
                      </a:cubicBezTo>
                      <a:cubicBezTo>
                        <a:pt x="21" y="1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5" name="Freeform 954"/>
                <p:cNvSpPr>
                  <a:spLocks/>
                </p:cNvSpPr>
                <p:nvPr/>
              </p:nvSpPr>
              <p:spPr bwMode="auto">
                <a:xfrm>
                  <a:off x="3815" y="2948"/>
                  <a:ext cx="26" cy="50"/>
                </a:xfrm>
                <a:custGeom>
                  <a:avLst/>
                  <a:gdLst>
                    <a:gd name="T0" fmla="*/ 11 w 14"/>
                    <a:gd name="T1" fmla="*/ 0 h 27"/>
                    <a:gd name="T2" fmla="*/ 2 w 14"/>
                    <a:gd name="T3" fmla="*/ 10 h 27"/>
                    <a:gd name="T4" fmla="*/ 8 w 14"/>
                    <a:gd name="T5" fmla="*/ 12 h 27"/>
                    <a:gd name="T6" fmla="*/ 6 w 14"/>
                    <a:gd name="T7" fmla="*/ 18 h 27"/>
                    <a:gd name="T8" fmla="*/ 1 w 14"/>
                    <a:gd name="T9" fmla="*/ 16 h 27"/>
                    <a:gd name="T10" fmla="*/ 1 w 14"/>
                    <a:gd name="T11" fmla="*/ 24 h 27"/>
                    <a:gd name="T12" fmla="*/ 3 w 14"/>
                    <a:gd name="T13" fmla="*/ 26 h 27"/>
                    <a:gd name="T14" fmla="*/ 4 w 14"/>
                    <a:gd name="T15" fmla="*/ 27 h 27"/>
                    <a:gd name="T16" fmla="*/ 4 w 14"/>
                    <a:gd name="T17" fmla="*/ 27 h 27"/>
                    <a:gd name="T18" fmla="*/ 12 w 14"/>
                    <a:gd name="T19" fmla="*/ 17 h 27"/>
                    <a:gd name="T20" fmla="*/ 13 w 14"/>
                    <a:gd name="T21" fmla="*/ 15 h 27"/>
                    <a:gd name="T22" fmla="*/ 14 w 14"/>
                    <a:gd name="T23" fmla="*/ 8 h 27"/>
                    <a:gd name="T24" fmla="*/ 12 w 14"/>
                    <a:gd name="T25" fmla="*/ 0 h 27"/>
                    <a:gd name="T26" fmla="*/ 11 w 14"/>
                    <a:gd name="T2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7">
                      <a:moveTo>
                        <a:pt x="11" y="0"/>
                      </a:moveTo>
                      <a:cubicBezTo>
                        <a:pt x="8" y="0"/>
                        <a:pt x="5" y="4"/>
                        <a:pt x="2" y="10"/>
                      </a:cubicBezTo>
                      <a:cubicBezTo>
                        <a:pt x="4" y="11"/>
                        <a:pt x="6" y="11"/>
                        <a:pt x="8" y="12"/>
                      </a:cubicBezTo>
                      <a:cubicBezTo>
                        <a:pt x="7" y="14"/>
                        <a:pt x="7" y="16"/>
                        <a:pt x="6" y="18"/>
                      </a:cubicBezTo>
                      <a:cubicBezTo>
                        <a:pt x="4" y="17"/>
                        <a:pt x="2" y="17"/>
                        <a:pt x="1" y="16"/>
                      </a:cubicBezTo>
                      <a:cubicBezTo>
                        <a:pt x="0" y="19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6" y="27"/>
                        <a:pt x="10" y="23"/>
                        <a:pt x="12" y="17"/>
                      </a:cubicBezTo>
                      <a:cubicBezTo>
                        <a:pt x="12" y="16"/>
                        <a:pt x="12" y="16"/>
                        <a:pt x="13" y="15"/>
                      </a:cubicBezTo>
                      <a:cubicBezTo>
                        <a:pt x="13" y="13"/>
                        <a:pt x="14" y="11"/>
                        <a:pt x="14" y="8"/>
                      </a:cubicBezTo>
                      <a:cubicBezTo>
                        <a:pt x="14" y="4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6" name="Freeform 955"/>
                <p:cNvSpPr>
                  <a:spLocks noEditPoints="1"/>
                </p:cNvSpPr>
                <p:nvPr/>
              </p:nvSpPr>
              <p:spPr bwMode="auto">
                <a:xfrm>
                  <a:off x="3474" y="1449"/>
                  <a:ext cx="1102" cy="2766"/>
                </a:xfrm>
                <a:custGeom>
                  <a:avLst/>
                  <a:gdLst>
                    <a:gd name="T0" fmla="*/ 125 w 586"/>
                    <a:gd name="T1" fmla="*/ 1379 h 1471"/>
                    <a:gd name="T2" fmla="*/ 0 w 586"/>
                    <a:gd name="T3" fmla="*/ 1468 h 1471"/>
                    <a:gd name="T4" fmla="*/ 1 w 586"/>
                    <a:gd name="T5" fmla="*/ 1469 h 1471"/>
                    <a:gd name="T6" fmla="*/ 1 w 586"/>
                    <a:gd name="T7" fmla="*/ 1471 h 1471"/>
                    <a:gd name="T8" fmla="*/ 127 w 586"/>
                    <a:gd name="T9" fmla="*/ 1381 h 1471"/>
                    <a:gd name="T10" fmla="*/ 125 w 586"/>
                    <a:gd name="T11" fmla="*/ 1379 h 1471"/>
                    <a:gd name="T12" fmla="*/ 177 w 586"/>
                    <a:gd name="T13" fmla="*/ 1332 h 1471"/>
                    <a:gd name="T14" fmla="*/ 131 w 586"/>
                    <a:gd name="T15" fmla="*/ 1374 h 1471"/>
                    <a:gd name="T16" fmla="*/ 133 w 586"/>
                    <a:gd name="T17" fmla="*/ 1376 h 1471"/>
                    <a:gd name="T18" fmla="*/ 177 w 586"/>
                    <a:gd name="T19" fmla="*/ 1336 h 1471"/>
                    <a:gd name="T20" fmla="*/ 177 w 586"/>
                    <a:gd name="T21" fmla="*/ 1336 h 1471"/>
                    <a:gd name="T22" fmla="*/ 177 w 586"/>
                    <a:gd name="T23" fmla="*/ 1332 h 1471"/>
                    <a:gd name="T24" fmla="*/ 200 w 586"/>
                    <a:gd name="T25" fmla="*/ 1320 h 1471"/>
                    <a:gd name="T26" fmla="*/ 194 w 586"/>
                    <a:gd name="T27" fmla="*/ 1327 h 1471"/>
                    <a:gd name="T28" fmla="*/ 193 w 586"/>
                    <a:gd name="T29" fmla="*/ 1328 h 1471"/>
                    <a:gd name="T30" fmla="*/ 248 w 586"/>
                    <a:gd name="T31" fmla="*/ 1387 h 1471"/>
                    <a:gd name="T32" fmla="*/ 250 w 586"/>
                    <a:gd name="T33" fmla="*/ 1385 h 1471"/>
                    <a:gd name="T34" fmla="*/ 257 w 586"/>
                    <a:gd name="T35" fmla="*/ 1378 h 1471"/>
                    <a:gd name="T36" fmla="*/ 200 w 586"/>
                    <a:gd name="T37" fmla="*/ 1320 h 1471"/>
                    <a:gd name="T38" fmla="*/ 340 w 586"/>
                    <a:gd name="T39" fmla="*/ 1295 h 1471"/>
                    <a:gd name="T40" fmla="*/ 277 w 586"/>
                    <a:gd name="T41" fmla="*/ 1368 h 1471"/>
                    <a:gd name="T42" fmla="*/ 279 w 586"/>
                    <a:gd name="T43" fmla="*/ 1368 h 1471"/>
                    <a:gd name="T44" fmla="*/ 280 w 586"/>
                    <a:gd name="T45" fmla="*/ 1370 h 1471"/>
                    <a:gd name="T46" fmla="*/ 342 w 586"/>
                    <a:gd name="T47" fmla="*/ 1297 h 1471"/>
                    <a:gd name="T48" fmla="*/ 340 w 586"/>
                    <a:gd name="T49" fmla="*/ 1295 h 1471"/>
                    <a:gd name="T50" fmla="*/ 582 w 586"/>
                    <a:gd name="T51" fmla="*/ 706 h 1471"/>
                    <a:gd name="T52" fmla="*/ 345 w 586"/>
                    <a:gd name="T53" fmla="*/ 1287 h 1471"/>
                    <a:gd name="T54" fmla="*/ 348 w 586"/>
                    <a:gd name="T55" fmla="*/ 1290 h 1471"/>
                    <a:gd name="T56" fmla="*/ 586 w 586"/>
                    <a:gd name="T57" fmla="*/ 707 h 1471"/>
                    <a:gd name="T58" fmla="*/ 584 w 586"/>
                    <a:gd name="T59" fmla="*/ 707 h 1471"/>
                    <a:gd name="T60" fmla="*/ 584 w 586"/>
                    <a:gd name="T61" fmla="*/ 707 h 1471"/>
                    <a:gd name="T62" fmla="*/ 582 w 586"/>
                    <a:gd name="T63" fmla="*/ 706 h 1471"/>
                    <a:gd name="T64" fmla="*/ 457 w 586"/>
                    <a:gd name="T65" fmla="*/ 660 h 1471"/>
                    <a:gd name="T66" fmla="*/ 457 w 586"/>
                    <a:gd name="T67" fmla="*/ 662 h 1471"/>
                    <a:gd name="T68" fmla="*/ 456 w 586"/>
                    <a:gd name="T69" fmla="*/ 670 h 1471"/>
                    <a:gd name="T70" fmla="*/ 578 w 586"/>
                    <a:gd name="T71" fmla="*/ 684 h 1471"/>
                    <a:gd name="T72" fmla="*/ 579 w 586"/>
                    <a:gd name="T73" fmla="*/ 674 h 1471"/>
                    <a:gd name="T74" fmla="*/ 579 w 586"/>
                    <a:gd name="T75" fmla="*/ 671 h 1471"/>
                    <a:gd name="T76" fmla="*/ 457 w 586"/>
                    <a:gd name="T77" fmla="*/ 660 h 1471"/>
                    <a:gd name="T78" fmla="*/ 304 w 586"/>
                    <a:gd name="T79" fmla="*/ 0 h 1471"/>
                    <a:gd name="T80" fmla="*/ 303 w 586"/>
                    <a:gd name="T81" fmla="*/ 1 h 1471"/>
                    <a:gd name="T82" fmla="*/ 301 w 586"/>
                    <a:gd name="T83" fmla="*/ 2 h 1471"/>
                    <a:gd name="T84" fmla="*/ 455 w 586"/>
                    <a:gd name="T85" fmla="*/ 556 h 1471"/>
                    <a:gd name="T86" fmla="*/ 455 w 586"/>
                    <a:gd name="T87" fmla="*/ 567 h 1471"/>
                    <a:gd name="T88" fmla="*/ 452 w 586"/>
                    <a:gd name="T89" fmla="*/ 632 h 1471"/>
                    <a:gd name="T90" fmla="*/ 455 w 586"/>
                    <a:gd name="T91" fmla="*/ 636 h 1471"/>
                    <a:gd name="T92" fmla="*/ 458 w 586"/>
                    <a:gd name="T93" fmla="*/ 567 h 1471"/>
                    <a:gd name="T94" fmla="*/ 459 w 586"/>
                    <a:gd name="T95" fmla="*/ 556 h 1471"/>
                    <a:gd name="T96" fmla="*/ 304 w 586"/>
                    <a:gd name="T97" fmla="*/ 0 h 1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86" h="1471">
                      <a:moveTo>
                        <a:pt x="125" y="1379"/>
                      </a:moveTo>
                      <a:cubicBezTo>
                        <a:pt x="86" y="1412"/>
                        <a:pt x="44" y="1442"/>
                        <a:pt x="0" y="1468"/>
                      </a:cubicBezTo>
                      <a:cubicBezTo>
                        <a:pt x="0" y="1468"/>
                        <a:pt x="1" y="1469"/>
                        <a:pt x="1" y="1469"/>
                      </a:cubicBezTo>
                      <a:cubicBezTo>
                        <a:pt x="1" y="1470"/>
                        <a:pt x="1" y="1470"/>
                        <a:pt x="1" y="1471"/>
                      </a:cubicBezTo>
                      <a:cubicBezTo>
                        <a:pt x="46" y="1444"/>
                        <a:pt x="88" y="1414"/>
                        <a:pt x="127" y="1381"/>
                      </a:cubicBezTo>
                      <a:cubicBezTo>
                        <a:pt x="127" y="1381"/>
                        <a:pt x="126" y="1380"/>
                        <a:pt x="125" y="1379"/>
                      </a:cubicBezTo>
                      <a:moveTo>
                        <a:pt x="177" y="1332"/>
                      </a:moveTo>
                      <a:cubicBezTo>
                        <a:pt x="162" y="1346"/>
                        <a:pt x="147" y="1360"/>
                        <a:pt x="131" y="1374"/>
                      </a:cubicBezTo>
                      <a:cubicBezTo>
                        <a:pt x="132" y="1375"/>
                        <a:pt x="133" y="1375"/>
                        <a:pt x="133" y="1376"/>
                      </a:cubicBezTo>
                      <a:cubicBezTo>
                        <a:pt x="148" y="1363"/>
                        <a:pt x="163" y="1350"/>
                        <a:pt x="177" y="1336"/>
                      </a:cubicBezTo>
                      <a:cubicBezTo>
                        <a:pt x="177" y="1336"/>
                        <a:pt x="177" y="1336"/>
                        <a:pt x="177" y="1336"/>
                      </a:cubicBezTo>
                      <a:cubicBezTo>
                        <a:pt x="176" y="1335"/>
                        <a:pt x="176" y="1334"/>
                        <a:pt x="177" y="1332"/>
                      </a:cubicBezTo>
                      <a:moveTo>
                        <a:pt x="200" y="1320"/>
                      </a:moveTo>
                      <a:cubicBezTo>
                        <a:pt x="199" y="1322"/>
                        <a:pt x="197" y="1325"/>
                        <a:pt x="194" y="1327"/>
                      </a:cubicBezTo>
                      <a:cubicBezTo>
                        <a:pt x="194" y="1328"/>
                        <a:pt x="193" y="1328"/>
                        <a:pt x="193" y="1328"/>
                      </a:cubicBezTo>
                      <a:cubicBezTo>
                        <a:pt x="211" y="1348"/>
                        <a:pt x="230" y="1367"/>
                        <a:pt x="248" y="1387"/>
                      </a:cubicBezTo>
                      <a:cubicBezTo>
                        <a:pt x="249" y="1386"/>
                        <a:pt x="249" y="1386"/>
                        <a:pt x="250" y="1385"/>
                      </a:cubicBezTo>
                      <a:cubicBezTo>
                        <a:pt x="252" y="1383"/>
                        <a:pt x="255" y="1380"/>
                        <a:pt x="257" y="1378"/>
                      </a:cubicBezTo>
                      <a:cubicBezTo>
                        <a:pt x="238" y="1359"/>
                        <a:pt x="219" y="1339"/>
                        <a:pt x="200" y="1320"/>
                      </a:cubicBezTo>
                      <a:moveTo>
                        <a:pt x="340" y="1295"/>
                      </a:moveTo>
                      <a:cubicBezTo>
                        <a:pt x="320" y="1320"/>
                        <a:pt x="299" y="1344"/>
                        <a:pt x="277" y="1368"/>
                      </a:cubicBezTo>
                      <a:cubicBezTo>
                        <a:pt x="278" y="1368"/>
                        <a:pt x="279" y="1368"/>
                        <a:pt x="279" y="1368"/>
                      </a:cubicBezTo>
                      <a:cubicBezTo>
                        <a:pt x="279" y="1369"/>
                        <a:pt x="280" y="1369"/>
                        <a:pt x="280" y="1370"/>
                      </a:cubicBezTo>
                      <a:cubicBezTo>
                        <a:pt x="302" y="1347"/>
                        <a:pt x="323" y="1322"/>
                        <a:pt x="342" y="1297"/>
                      </a:cubicBezTo>
                      <a:cubicBezTo>
                        <a:pt x="341" y="1296"/>
                        <a:pt x="340" y="1296"/>
                        <a:pt x="340" y="1295"/>
                      </a:cubicBezTo>
                      <a:moveTo>
                        <a:pt x="582" y="706"/>
                      </a:moveTo>
                      <a:cubicBezTo>
                        <a:pt x="554" y="916"/>
                        <a:pt x="474" y="1120"/>
                        <a:pt x="345" y="1287"/>
                      </a:cubicBezTo>
                      <a:cubicBezTo>
                        <a:pt x="346" y="1288"/>
                        <a:pt x="347" y="1289"/>
                        <a:pt x="348" y="1290"/>
                      </a:cubicBezTo>
                      <a:cubicBezTo>
                        <a:pt x="477" y="1122"/>
                        <a:pt x="558" y="918"/>
                        <a:pt x="586" y="707"/>
                      </a:cubicBezTo>
                      <a:cubicBezTo>
                        <a:pt x="585" y="707"/>
                        <a:pt x="585" y="707"/>
                        <a:pt x="584" y="707"/>
                      </a:cubicBezTo>
                      <a:cubicBezTo>
                        <a:pt x="584" y="707"/>
                        <a:pt x="584" y="707"/>
                        <a:pt x="584" y="707"/>
                      </a:cubicBezTo>
                      <a:cubicBezTo>
                        <a:pt x="583" y="707"/>
                        <a:pt x="583" y="707"/>
                        <a:pt x="582" y="706"/>
                      </a:cubicBezTo>
                      <a:moveTo>
                        <a:pt x="457" y="660"/>
                      </a:moveTo>
                      <a:cubicBezTo>
                        <a:pt x="457" y="660"/>
                        <a:pt x="457" y="661"/>
                        <a:pt x="457" y="662"/>
                      </a:cubicBezTo>
                      <a:cubicBezTo>
                        <a:pt x="457" y="665"/>
                        <a:pt x="456" y="668"/>
                        <a:pt x="456" y="670"/>
                      </a:cubicBezTo>
                      <a:cubicBezTo>
                        <a:pt x="497" y="675"/>
                        <a:pt x="538" y="679"/>
                        <a:pt x="578" y="684"/>
                      </a:cubicBezTo>
                      <a:cubicBezTo>
                        <a:pt x="578" y="681"/>
                        <a:pt x="578" y="677"/>
                        <a:pt x="579" y="674"/>
                      </a:cubicBezTo>
                      <a:cubicBezTo>
                        <a:pt x="579" y="673"/>
                        <a:pt x="579" y="672"/>
                        <a:pt x="579" y="671"/>
                      </a:cubicBezTo>
                      <a:cubicBezTo>
                        <a:pt x="539" y="668"/>
                        <a:pt x="498" y="664"/>
                        <a:pt x="457" y="660"/>
                      </a:cubicBezTo>
                      <a:moveTo>
                        <a:pt x="304" y="0"/>
                      </a:moveTo>
                      <a:cubicBezTo>
                        <a:pt x="304" y="0"/>
                        <a:pt x="303" y="1"/>
                        <a:pt x="303" y="1"/>
                      </a:cubicBezTo>
                      <a:cubicBezTo>
                        <a:pt x="302" y="1"/>
                        <a:pt x="302" y="2"/>
                        <a:pt x="301" y="2"/>
                      </a:cubicBezTo>
                      <a:cubicBezTo>
                        <a:pt x="408" y="166"/>
                        <a:pt x="458" y="361"/>
                        <a:pt x="455" y="556"/>
                      </a:cubicBezTo>
                      <a:cubicBezTo>
                        <a:pt x="455" y="560"/>
                        <a:pt x="455" y="564"/>
                        <a:pt x="455" y="567"/>
                      </a:cubicBezTo>
                      <a:cubicBezTo>
                        <a:pt x="454" y="589"/>
                        <a:pt x="453" y="610"/>
                        <a:pt x="452" y="632"/>
                      </a:cubicBezTo>
                      <a:cubicBezTo>
                        <a:pt x="453" y="632"/>
                        <a:pt x="454" y="634"/>
                        <a:pt x="455" y="636"/>
                      </a:cubicBezTo>
                      <a:cubicBezTo>
                        <a:pt x="457" y="613"/>
                        <a:pt x="458" y="590"/>
                        <a:pt x="458" y="567"/>
                      </a:cubicBezTo>
                      <a:cubicBezTo>
                        <a:pt x="458" y="564"/>
                        <a:pt x="458" y="560"/>
                        <a:pt x="459" y="556"/>
                      </a:cubicBezTo>
                      <a:cubicBezTo>
                        <a:pt x="461" y="361"/>
                        <a:pt x="411" y="165"/>
                        <a:pt x="30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7" name="Freeform 956"/>
                <p:cNvSpPr>
                  <a:spLocks/>
                </p:cNvSpPr>
                <p:nvPr/>
              </p:nvSpPr>
              <p:spPr bwMode="auto">
                <a:xfrm>
                  <a:off x="3974" y="1361"/>
                  <a:ext cx="76" cy="92"/>
                </a:xfrm>
                <a:custGeom>
                  <a:avLst/>
                  <a:gdLst>
                    <a:gd name="T0" fmla="*/ 6 w 40"/>
                    <a:gd name="T1" fmla="*/ 0 h 49"/>
                    <a:gd name="T2" fmla="*/ 4 w 40"/>
                    <a:gd name="T3" fmla="*/ 1 h 49"/>
                    <a:gd name="T4" fmla="*/ 13 w 40"/>
                    <a:gd name="T5" fmla="*/ 29 h 49"/>
                    <a:gd name="T6" fmla="*/ 35 w 40"/>
                    <a:gd name="T7" fmla="*/ 49 h 49"/>
                    <a:gd name="T8" fmla="*/ 35 w 40"/>
                    <a:gd name="T9" fmla="*/ 49 h 49"/>
                    <a:gd name="T10" fmla="*/ 37 w 40"/>
                    <a:gd name="T11" fmla="*/ 48 h 49"/>
                    <a:gd name="T12" fmla="*/ 38 w 40"/>
                    <a:gd name="T13" fmla="*/ 47 h 49"/>
                    <a:gd name="T14" fmla="*/ 28 w 40"/>
                    <a:gd name="T15" fmla="*/ 19 h 49"/>
                    <a:gd name="T16" fmla="*/ 6 w 40"/>
                    <a:gd name="T1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49">
                      <a:moveTo>
                        <a:pt x="6" y="0"/>
                      </a:move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0" y="4"/>
                        <a:pt x="4" y="16"/>
                        <a:pt x="13" y="29"/>
                      </a:cubicBezTo>
                      <a:cubicBezTo>
                        <a:pt x="21" y="41"/>
                        <a:pt x="30" y="49"/>
                        <a:pt x="35" y="49"/>
                      </a:cubicBezTo>
                      <a:cubicBezTo>
                        <a:pt x="35" y="49"/>
                        <a:pt x="35" y="49"/>
                        <a:pt x="35" y="49"/>
                      </a:cubicBezTo>
                      <a:cubicBezTo>
                        <a:pt x="36" y="49"/>
                        <a:pt x="36" y="48"/>
                        <a:pt x="37" y="48"/>
                      </a:cubicBezTo>
                      <a:cubicBezTo>
                        <a:pt x="37" y="48"/>
                        <a:pt x="38" y="47"/>
                        <a:pt x="38" y="47"/>
                      </a:cubicBezTo>
                      <a:cubicBezTo>
                        <a:pt x="40" y="42"/>
                        <a:pt x="37" y="31"/>
                        <a:pt x="28" y="19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8" name="Freeform 957"/>
                <p:cNvSpPr>
                  <a:spLocks/>
                </p:cNvSpPr>
                <p:nvPr/>
              </p:nvSpPr>
              <p:spPr bwMode="auto">
                <a:xfrm>
                  <a:off x="4298" y="2638"/>
                  <a:ext cx="37" cy="107"/>
                </a:xfrm>
                <a:custGeom>
                  <a:avLst/>
                  <a:gdLst>
                    <a:gd name="T0" fmla="*/ 13 w 20"/>
                    <a:gd name="T1" fmla="*/ 0 h 57"/>
                    <a:gd name="T2" fmla="*/ 1 w 20"/>
                    <a:gd name="T3" fmla="*/ 28 h 57"/>
                    <a:gd name="T4" fmla="*/ 4 w 20"/>
                    <a:gd name="T5" fmla="*/ 55 h 57"/>
                    <a:gd name="T6" fmla="*/ 7 w 20"/>
                    <a:gd name="T7" fmla="*/ 28 h 57"/>
                    <a:gd name="T8" fmla="*/ 10 w 20"/>
                    <a:gd name="T9" fmla="*/ 28 h 57"/>
                    <a:gd name="T10" fmla="*/ 6 w 20"/>
                    <a:gd name="T11" fmla="*/ 57 h 57"/>
                    <a:gd name="T12" fmla="*/ 7 w 20"/>
                    <a:gd name="T13" fmla="*/ 57 h 57"/>
                    <a:gd name="T14" fmla="*/ 7 w 20"/>
                    <a:gd name="T15" fmla="*/ 57 h 57"/>
                    <a:gd name="T16" fmla="*/ 18 w 20"/>
                    <a:gd name="T17" fmla="*/ 38 h 57"/>
                    <a:gd name="T18" fmla="*/ 19 w 20"/>
                    <a:gd name="T19" fmla="*/ 30 h 57"/>
                    <a:gd name="T20" fmla="*/ 19 w 20"/>
                    <a:gd name="T21" fmla="*/ 28 h 57"/>
                    <a:gd name="T22" fmla="*/ 17 w 20"/>
                    <a:gd name="T23" fmla="*/ 4 h 57"/>
                    <a:gd name="T24" fmla="*/ 14 w 20"/>
                    <a:gd name="T25" fmla="*/ 0 h 57"/>
                    <a:gd name="T26" fmla="*/ 13 w 20"/>
                    <a:gd name="T2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57">
                      <a:moveTo>
                        <a:pt x="13" y="0"/>
                      </a:moveTo>
                      <a:cubicBezTo>
                        <a:pt x="8" y="0"/>
                        <a:pt x="3" y="12"/>
                        <a:pt x="1" y="28"/>
                      </a:cubicBezTo>
                      <a:cubicBezTo>
                        <a:pt x="0" y="40"/>
                        <a:pt x="1" y="51"/>
                        <a:pt x="4" y="55"/>
                      </a:cubicBezTo>
                      <a:cubicBezTo>
                        <a:pt x="5" y="46"/>
                        <a:pt x="6" y="37"/>
                        <a:pt x="7" y="28"/>
                      </a:cubicBezTo>
                      <a:cubicBezTo>
                        <a:pt x="8" y="28"/>
                        <a:pt x="9" y="28"/>
                        <a:pt x="10" y="28"/>
                      </a:cubicBezTo>
                      <a:cubicBezTo>
                        <a:pt x="9" y="38"/>
                        <a:pt x="8" y="48"/>
                        <a:pt x="6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11" y="57"/>
                        <a:pt x="15" y="49"/>
                        <a:pt x="18" y="38"/>
                      </a:cubicBezTo>
                      <a:cubicBezTo>
                        <a:pt x="18" y="36"/>
                        <a:pt x="19" y="33"/>
                        <a:pt x="19" y="30"/>
                      </a:cubicBezTo>
                      <a:cubicBezTo>
                        <a:pt x="19" y="29"/>
                        <a:pt x="19" y="28"/>
                        <a:pt x="19" y="28"/>
                      </a:cubicBezTo>
                      <a:cubicBezTo>
                        <a:pt x="20" y="17"/>
                        <a:pt x="19" y="8"/>
                        <a:pt x="17" y="4"/>
                      </a:cubicBezTo>
                      <a:cubicBezTo>
                        <a:pt x="16" y="2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9" name="Freeform 958"/>
                <p:cNvSpPr>
                  <a:spLocks/>
                </p:cNvSpPr>
                <p:nvPr/>
              </p:nvSpPr>
              <p:spPr bwMode="auto">
                <a:xfrm>
                  <a:off x="3390" y="4209"/>
                  <a:ext cx="86" cy="51"/>
                </a:xfrm>
                <a:custGeom>
                  <a:avLst/>
                  <a:gdLst>
                    <a:gd name="T0" fmla="*/ 42 w 46"/>
                    <a:gd name="T1" fmla="*/ 0 h 27"/>
                    <a:gd name="T2" fmla="*/ 20 w 46"/>
                    <a:gd name="T3" fmla="*/ 7 h 27"/>
                    <a:gd name="T4" fmla="*/ 2 w 46"/>
                    <a:gd name="T5" fmla="*/ 26 h 27"/>
                    <a:gd name="T6" fmla="*/ 6 w 46"/>
                    <a:gd name="T7" fmla="*/ 27 h 27"/>
                    <a:gd name="T8" fmla="*/ 28 w 46"/>
                    <a:gd name="T9" fmla="*/ 20 h 27"/>
                    <a:gd name="T10" fmla="*/ 46 w 46"/>
                    <a:gd name="T11" fmla="*/ 3 h 27"/>
                    <a:gd name="T12" fmla="*/ 46 w 46"/>
                    <a:gd name="T13" fmla="*/ 1 h 27"/>
                    <a:gd name="T14" fmla="*/ 45 w 46"/>
                    <a:gd name="T15" fmla="*/ 0 h 27"/>
                    <a:gd name="T16" fmla="*/ 42 w 4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27">
                      <a:moveTo>
                        <a:pt x="42" y="0"/>
                      </a:moveTo>
                      <a:cubicBezTo>
                        <a:pt x="37" y="0"/>
                        <a:pt x="29" y="2"/>
                        <a:pt x="20" y="7"/>
                      </a:cubicBezTo>
                      <a:cubicBezTo>
                        <a:pt x="8" y="14"/>
                        <a:pt x="0" y="22"/>
                        <a:pt x="2" y="26"/>
                      </a:cubicBezTo>
                      <a:cubicBezTo>
                        <a:pt x="3" y="27"/>
                        <a:pt x="4" y="27"/>
                        <a:pt x="6" y="27"/>
                      </a:cubicBezTo>
                      <a:cubicBezTo>
                        <a:pt x="11" y="27"/>
                        <a:pt x="19" y="25"/>
                        <a:pt x="28" y="20"/>
                      </a:cubicBezTo>
                      <a:cubicBezTo>
                        <a:pt x="38" y="14"/>
                        <a:pt x="46" y="7"/>
                        <a:pt x="46" y="3"/>
                      </a:cubicBezTo>
                      <a:cubicBezTo>
                        <a:pt x="46" y="2"/>
                        <a:pt x="46" y="2"/>
                        <a:pt x="46" y="1"/>
                      </a:cubicBezTo>
                      <a:cubicBezTo>
                        <a:pt x="46" y="1"/>
                        <a:pt x="45" y="0"/>
                        <a:pt x="45" y="0"/>
                      </a:cubicBezTo>
                      <a:cubicBezTo>
                        <a:pt x="44" y="0"/>
                        <a:pt x="43" y="0"/>
                        <a:pt x="4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0" name="Freeform 959"/>
                <p:cNvSpPr>
                  <a:spLocks/>
                </p:cNvSpPr>
                <p:nvPr/>
              </p:nvSpPr>
              <p:spPr bwMode="auto">
                <a:xfrm>
                  <a:off x="4561" y="2656"/>
                  <a:ext cx="37" cy="123"/>
                </a:xfrm>
                <a:custGeom>
                  <a:avLst/>
                  <a:gdLst>
                    <a:gd name="T0" fmla="*/ 13 w 20"/>
                    <a:gd name="T1" fmla="*/ 0 h 65"/>
                    <a:gd name="T2" fmla="*/ 1 w 20"/>
                    <a:gd name="T3" fmla="*/ 29 h 65"/>
                    <a:gd name="T4" fmla="*/ 1 w 20"/>
                    <a:gd name="T5" fmla="*/ 32 h 65"/>
                    <a:gd name="T6" fmla="*/ 0 w 20"/>
                    <a:gd name="T7" fmla="*/ 42 h 65"/>
                    <a:gd name="T8" fmla="*/ 4 w 20"/>
                    <a:gd name="T9" fmla="*/ 64 h 65"/>
                    <a:gd name="T10" fmla="*/ 6 w 20"/>
                    <a:gd name="T11" fmla="*/ 65 h 65"/>
                    <a:gd name="T12" fmla="*/ 6 w 20"/>
                    <a:gd name="T13" fmla="*/ 65 h 65"/>
                    <a:gd name="T14" fmla="*/ 8 w 20"/>
                    <a:gd name="T15" fmla="*/ 65 h 65"/>
                    <a:gd name="T16" fmla="*/ 18 w 20"/>
                    <a:gd name="T17" fmla="*/ 38 h 65"/>
                    <a:gd name="T18" fmla="*/ 9 w 20"/>
                    <a:gd name="T19" fmla="*/ 37 h 65"/>
                    <a:gd name="T20" fmla="*/ 10 w 20"/>
                    <a:gd name="T21" fmla="*/ 28 h 65"/>
                    <a:gd name="T22" fmla="*/ 19 w 20"/>
                    <a:gd name="T23" fmla="*/ 29 h 65"/>
                    <a:gd name="T24" fmla="*/ 13 w 20"/>
                    <a:gd name="T25" fmla="*/ 0 h 65"/>
                    <a:gd name="T26" fmla="*/ 13 w 20"/>
                    <a:gd name="T2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65">
                      <a:moveTo>
                        <a:pt x="13" y="0"/>
                      </a:moveTo>
                      <a:cubicBezTo>
                        <a:pt x="8" y="0"/>
                        <a:pt x="3" y="13"/>
                        <a:pt x="1" y="29"/>
                      </a:cubicBezTo>
                      <a:cubicBezTo>
                        <a:pt x="1" y="30"/>
                        <a:pt x="1" y="31"/>
                        <a:pt x="1" y="32"/>
                      </a:cubicBezTo>
                      <a:cubicBezTo>
                        <a:pt x="0" y="35"/>
                        <a:pt x="0" y="39"/>
                        <a:pt x="0" y="42"/>
                      </a:cubicBezTo>
                      <a:cubicBezTo>
                        <a:pt x="0" y="53"/>
                        <a:pt x="1" y="62"/>
                        <a:pt x="4" y="64"/>
                      </a:cubicBezTo>
                      <a:cubicBezTo>
                        <a:pt x="5" y="65"/>
                        <a:pt x="5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7" y="65"/>
                        <a:pt x="7" y="65"/>
                        <a:pt x="8" y="65"/>
                      </a:cubicBezTo>
                      <a:cubicBezTo>
                        <a:pt x="12" y="62"/>
                        <a:pt x="16" y="52"/>
                        <a:pt x="18" y="38"/>
                      </a:cubicBezTo>
                      <a:cubicBezTo>
                        <a:pt x="15" y="37"/>
                        <a:pt x="12" y="37"/>
                        <a:pt x="9" y="37"/>
                      </a:cubicBezTo>
                      <a:cubicBezTo>
                        <a:pt x="10" y="34"/>
                        <a:pt x="10" y="31"/>
                        <a:pt x="10" y="28"/>
                      </a:cubicBezTo>
                      <a:cubicBezTo>
                        <a:pt x="13" y="28"/>
                        <a:pt x="16" y="28"/>
                        <a:pt x="19" y="29"/>
                      </a:cubicBezTo>
                      <a:cubicBezTo>
                        <a:pt x="20" y="13"/>
                        <a:pt x="17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1" name="Freeform 960"/>
                <p:cNvSpPr>
                  <a:spLocks/>
                </p:cNvSpPr>
                <p:nvPr/>
              </p:nvSpPr>
              <p:spPr bwMode="auto">
                <a:xfrm>
                  <a:off x="3907" y="4021"/>
                  <a:ext cx="96" cy="90"/>
                </a:xfrm>
                <a:custGeom>
                  <a:avLst/>
                  <a:gdLst>
                    <a:gd name="T0" fmla="*/ 46 w 51"/>
                    <a:gd name="T1" fmla="*/ 0 h 48"/>
                    <a:gd name="T2" fmla="*/ 27 w 51"/>
                    <a:gd name="T3" fmla="*/ 10 h 48"/>
                    <a:gd name="T4" fmla="*/ 20 w 51"/>
                    <a:gd name="T5" fmla="*/ 17 h 48"/>
                    <a:gd name="T6" fmla="*/ 18 w 51"/>
                    <a:gd name="T7" fmla="*/ 19 h 48"/>
                    <a:gd name="T8" fmla="*/ 3 w 51"/>
                    <a:gd name="T9" fmla="*/ 47 h 48"/>
                    <a:gd name="T10" fmla="*/ 6 w 51"/>
                    <a:gd name="T11" fmla="*/ 48 h 48"/>
                    <a:gd name="T12" fmla="*/ 26 w 51"/>
                    <a:gd name="T13" fmla="*/ 36 h 48"/>
                    <a:gd name="T14" fmla="*/ 22 w 51"/>
                    <a:gd name="T15" fmla="*/ 32 h 48"/>
                    <a:gd name="T16" fmla="*/ 28 w 51"/>
                    <a:gd name="T17" fmla="*/ 25 h 48"/>
                    <a:gd name="T18" fmla="*/ 33 w 51"/>
                    <a:gd name="T19" fmla="*/ 30 h 48"/>
                    <a:gd name="T20" fmla="*/ 50 w 51"/>
                    <a:gd name="T21" fmla="*/ 2 h 48"/>
                    <a:gd name="T22" fmla="*/ 49 w 51"/>
                    <a:gd name="T23" fmla="*/ 0 h 48"/>
                    <a:gd name="T24" fmla="*/ 47 w 51"/>
                    <a:gd name="T25" fmla="*/ 0 h 48"/>
                    <a:gd name="T26" fmla="*/ 46 w 51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" h="48">
                      <a:moveTo>
                        <a:pt x="46" y="0"/>
                      </a:moveTo>
                      <a:cubicBezTo>
                        <a:pt x="42" y="0"/>
                        <a:pt x="35" y="4"/>
                        <a:pt x="27" y="10"/>
                      </a:cubicBezTo>
                      <a:cubicBezTo>
                        <a:pt x="25" y="12"/>
                        <a:pt x="22" y="15"/>
                        <a:pt x="20" y="17"/>
                      </a:cubicBezTo>
                      <a:cubicBezTo>
                        <a:pt x="19" y="18"/>
                        <a:pt x="19" y="18"/>
                        <a:pt x="18" y="19"/>
                      </a:cubicBezTo>
                      <a:cubicBezTo>
                        <a:pt x="7" y="31"/>
                        <a:pt x="0" y="43"/>
                        <a:pt x="3" y="47"/>
                      </a:cubicBezTo>
                      <a:cubicBezTo>
                        <a:pt x="4" y="47"/>
                        <a:pt x="5" y="48"/>
                        <a:pt x="6" y="48"/>
                      </a:cubicBezTo>
                      <a:cubicBezTo>
                        <a:pt x="10" y="48"/>
                        <a:pt x="18" y="43"/>
                        <a:pt x="26" y="36"/>
                      </a:cubicBezTo>
                      <a:cubicBezTo>
                        <a:pt x="25" y="35"/>
                        <a:pt x="23" y="33"/>
                        <a:pt x="22" y="32"/>
                      </a:cubicBezTo>
                      <a:cubicBezTo>
                        <a:pt x="24" y="29"/>
                        <a:pt x="26" y="27"/>
                        <a:pt x="28" y="25"/>
                      </a:cubicBezTo>
                      <a:cubicBezTo>
                        <a:pt x="30" y="27"/>
                        <a:pt x="31" y="29"/>
                        <a:pt x="33" y="30"/>
                      </a:cubicBezTo>
                      <a:cubicBezTo>
                        <a:pt x="44" y="19"/>
                        <a:pt x="51" y="7"/>
                        <a:pt x="50" y="2"/>
                      </a:cubicBezTo>
                      <a:cubicBezTo>
                        <a:pt x="50" y="1"/>
                        <a:pt x="49" y="1"/>
                        <a:pt x="49" y="0"/>
                      </a:cubicBezTo>
                      <a:cubicBezTo>
                        <a:pt x="49" y="0"/>
                        <a:pt x="48" y="0"/>
                        <a:pt x="47" y="0"/>
                      </a:cubicBezTo>
                      <a:cubicBezTo>
                        <a:pt x="47" y="0"/>
                        <a:pt x="47" y="0"/>
                        <a:pt x="4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2" name="Freeform 961"/>
                <p:cNvSpPr>
                  <a:spLocks/>
                </p:cNvSpPr>
                <p:nvPr/>
              </p:nvSpPr>
              <p:spPr bwMode="auto">
                <a:xfrm>
                  <a:off x="3805" y="3910"/>
                  <a:ext cx="55" cy="53"/>
                </a:xfrm>
                <a:custGeom>
                  <a:avLst/>
                  <a:gdLst>
                    <a:gd name="T0" fmla="*/ 26 w 29"/>
                    <a:gd name="T1" fmla="*/ 0 h 28"/>
                    <a:gd name="T2" fmla="*/ 10 w 29"/>
                    <a:gd name="T3" fmla="*/ 10 h 28"/>
                    <a:gd name="T4" fmla="*/ 1 w 29"/>
                    <a:gd name="T5" fmla="*/ 23 h 28"/>
                    <a:gd name="T6" fmla="*/ 1 w 29"/>
                    <a:gd name="T7" fmla="*/ 27 h 28"/>
                    <a:gd name="T8" fmla="*/ 1 w 29"/>
                    <a:gd name="T9" fmla="*/ 27 h 28"/>
                    <a:gd name="T10" fmla="*/ 3 w 29"/>
                    <a:gd name="T11" fmla="*/ 28 h 28"/>
                    <a:gd name="T12" fmla="*/ 17 w 29"/>
                    <a:gd name="T13" fmla="*/ 19 h 28"/>
                    <a:gd name="T14" fmla="*/ 18 w 29"/>
                    <a:gd name="T15" fmla="*/ 18 h 28"/>
                    <a:gd name="T16" fmla="*/ 24 w 29"/>
                    <a:gd name="T17" fmla="*/ 11 h 28"/>
                    <a:gd name="T18" fmla="*/ 27 w 29"/>
                    <a:gd name="T19" fmla="*/ 0 h 28"/>
                    <a:gd name="T20" fmla="*/ 26 w 29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28">
                      <a:moveTo>
                        <a:pt x="26" y="0"/>
                      </a:moveTo>
                      <a:cubicBezTo>
                        <a:pt x="23" y="0"/>
                        <a:pt x="16" y="3"/>
                        <a:pt x="10" y="10"/>
                      </a:cubicBezTo>
                      <a:cubicBezTo>
                        <a:pt x="5" y="15"/>
                        <a:pt x="2" y="20"/>
                        <a:pt x="1" y="23"/>
                      </a:cubicBezTo>
                      <a:cubicBezTo>
                        <a:pt x="0" y="25"/>
                        <a:pt x="0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2" y="27"/>
                        <a:pt x="2" y="28"/>
                        <a:pt x="3" y="28"/>
                      </a:cubicBezTo>
                      <a:cubicBezTo>
                        <a:pt x="6" y="28"/>
                        <a:pt x="11" y="24"/>
                        <a:pt x="17" y="19"/>
                      </a:cubicBezTo>
                      <a:cubicBezTo>
                        <a:pt x="17" y="19"/>
                        <a:pt x="18" y="19"/>
                        <a:pt x="18" y="18"/>
                      </a:cubicBezTo>
                      <a:cubicBezTo>
                        <a:pt x="21" y="16"/>
                        <a:pt x="23" y="13"/>
                        <a:pt x="24" y="11"/>
                      </a:cubicBezTo>
                      <a:cubicBezTo>
                        <a:pt x="28" y="6"/>
                        <a:pt x="29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3" name="Freeform 962"/>
                <p:cNvSpPr>
                  <a:spLocks noEditPoints="1"/>
                </p:cNvSpPr>
                <p:nvPr/>
              </p:nvSpPr>
              <p:spPr bwMode="auto">
                <a:xfrm>
                  <a:off x="3117" y="1799"/>
                  <a:ext cx="572" cy="1463"/>
                </a:xfrm>
                <a:custGeom>
                  <a:avLst/>
                  <a:gdLst>
                    <a:gd name="T0" fmla="*/ 106 w 304"/>
                    <a:gd name="T1" fmla="*/ 685 h 778"/>
                    <a:gd name="T2" fmla="*/ 34 w 304"/>
                    <a:gd name="T3" fmla="*/ 776 h 778"/>
                    <a:gd name="T4" fmla="*/ 35 w 304"/>
                    <a:gd name="T5" fmla="*/ 777 h 778"/>
                    <a:gd name="T6" fmla="*/ 36 w 304"/>
                    <a:gd name="T7" fmla="*/ 778 h 778"/>
                    <a:gd name="T8" fmla="*/ 108 w 304"/>
                    <a:gd name="T9" fmla="*/ 688 h 778"/>
                    <a:gd name="T10" fmla="*/ 108 w 304"/>
                    <a:gd name="T11" fmla="*/ 687 h 778"/>
                    <a:gd name="T12" fmla="*/ 106 w 304"/>
                    <a:gd name="T13" fmla="*/ 685 h 778"/>
                    <a:gd name="T14" fmla="*/ 120 w 304"/>
                    <a:gd name="T15" fmla="*/ 678 h 778"/>
                    <a:gd name="T16" fmla="*/ 118 w 304"/>
                    <a:gd name="T17" fmla="*/ 682 h 778"/>
                    <a:gd name="T18" fmla="*/ 117 w 304"/>
                    <a:gd name="T19" fmla="*/ 683 h 778"/>
                    <a:gd name="T20" fmla="*/ 184 w 304"/>
                    <a:gd name="T21" fmla="*/ 727 h 778"/>
                    <a:gd name="T22" fmla="*/ 185 w 304"/>
                    <a:gd name="T23" fmla="*/ 726 h 778"/>
                    <a:gd name="T24" fmla="*/ 188 w 304"/>
                    <a:gd name="T25" fmla="*/ 722 h 778"/>
                    <a:gd name="T26" fmla="*/ 120 w 304"/>
                    <a:gd name="T27" fmla="*/ 678 h 778"/>
                    <a:gd name="T28" fmla="*/ 294 w 304"/>
                    <a:gd name="T29" fmla="*/ 310 h 778"/>
                    <a:gd name="T30" fmla="*/ 292 w 304"/>
                    <a:gd name="T31" fmla="*/ 311 h 778"/>
                    <a:gd name="T32" fmla="*/ 292 w 304"/>
                    <a:gd name="T33" fmla="*/ 311 h 778"/>
                    <a:gd name="T34" fmla="*/ 290 w 304"/>
                    <a:gd name="T35" fmla="*/ 311 h 778"/>
                    <a:gd name="T36" fmla="*/ 200 w 304"/>
                    <a:gd name="T37" fmla="*/ 714 h 778"/>
                    <a:gd name="T38" fmla="*/ 202 w 304"/>
                    <a:gd name="T39" fmla="*/ 715 h 778"/>
                    <a:gd name="T40" fmla="*/ 203 w 304"/>
                    <a:gd name="T41" fmla="*/ 716 h 778"/>
                    <a:gd name="T42" fmla="*/ 294 w 304"/>
                    <a:gd name="T43" fmla="*/ 310 h 778"/>
                    <a:gd name="T44" fmla="*/ 281 w 304"/>
                    <a:gd name="T45" fmla="*/ 293 h 778"/>
                    <a:gd name="T46" fmla="*/ 162 w 304"/>
                    <a:gd name="T47" fmla="*/ 308 h 778"/>
                    <a:gd name="T48" fmla="*/ 162 w 304"/>
                    <a:gd name="T49" fmla="*/ 309 h 778"/>
                    <a:gd name="T50" fmla="*/ 162 w 304"/>
                    <a:gd name="T51" fmla="*/ 314 h 778"/>
                    <a:gd name="T52" fmla="*/ 282 w 304"/>
                    <a:gd name="T53" fmla="*/ 300 h 778"/>
                    <a:gd name="T54" fmla="*/ 281 w 304"/>
                    <a:gd name="T55" fmla="*/ 294 h 778"/>
                    <a:gd name="T56" fmla="*/ 281 w 304"/>
                    <a:gd name="T57" fmla="*/ 293 h 778"/>
                    <a:gd name="T58" fmla="*/ 2 w 304"/>
                    <a:gd name="T59" fmla="*/ 0 h 778"/>
                    <a:gd name="T60" fmla="*/ 1 w 304"/>
                    <a:gd name="T61" fmla="*/ 2 h 778"/>
                    <a:gd name="T62" fmla="*/ 0 w 304"/>
                    <a:gd name="T63" fmla="*/ 3 h 778"/>
                    <a:gd name="T64" fmla="*/ 67 w 304"/>
                    <a:gd name="T65" fmla="*/ 79 h 778"/>
                    <a:gd name="T66" fmla="*/ 70 w 304"/>
                    <a:gd name="T67" fmla="*/ 84 h 778"/>
                    <a:gd name="T68" fmla="*/ 150 w 304"/>
                    <a:gd name="T69" fmla="*/ 297 h 778"/>
                    <a:gd name="T70" fmla="*/ 151 w 304"/>
                    <a:gd name="T71" fmla="*/ 296 h 778"/>
                    <a:gd name="T72" fmla="*/ 152 w 304"/>
                    <a:gd name="T73" fmla="*/ 296 h 778"/>
                    <a:gd name="T74" fmla="*/ 153 w 304"/>
                    <a:gd name="T75" fmla="*/ 296 h 778"/>
                    <a:gd name="T76" fmla="*/ 73 w 304"/>
                    <a:gd name="T77" fmla="*/ 82 h 778"/>
                    <a:gd name="T78" fmla="*/ 70 w 304"/>
                    <a:gd name="T79" fmla="*/ 77 h 778"/>
                    <a:gd name="T80" fmla="*/ 2 w 304"/>
                    <a:gd name="T81" fmla="*/ 0 h 7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04" h="778">
                      <a:moveTo>
                        <a:pt x="106" y="685"/>
                      </a:moveTo>
                      <a:cubicBezTo>
                        <a:pt x="85" y="717"/>
                        <a:pt x="61" y="748"/>
                        <a:pt x="34" y="776"/>
                      </a:cubicBezTo>
                      <a:cubicBezTo>
                        <a:pt x="34" y="776"/>
                        <a:pt x="35" y="776"/>
                        <a:pt x="35" y="777"/>
                      </a:cubicBezTo>
                      <a:cubicBezTo>
                        <a:pt x="36" y="777"/>
                        <a:pt x="36" y="777"/>
                        <a:pt x="36" y="778"/>
                      </a:cubicBezTo>
                      <a:cubicBezTo>
                        <a:pt x="63" y="751"/>
                        <a:pt x="87" y="720"/>
                        <a:pt x="108" y="688"/>
                      </a:cubicBezTo>
                      <a:cubicBezTo>
                        <a:pt x="108" y="687"/>
                        <a:pt x="108" y="687"/>
                        <a:pt x="108" y="687"/>
                      </a:cubicBezTo>
                      <a:cubicBezTo>
                        <a:pt x="107" y="687"/>
                        <a:pt x="106" y="686"/>
                        <a:pt x="106" y="685"/>
                      </a:cubicBezTo>
                      <a:moveTo>
                        <a:pt x="120" y="678"/>
                      </a:moveTo>
                      <a:cubicBezTo>
                        <a:pt x="119" y="679"/>
                        <a:pt x="119" y="680"/>
                        <a:pt x="118" y="682"/>
                      </a:cubicBezTo>
                      <a:cubicBezTo>
                        <a:pt x="118" y="682"/>
                        <a:pt x="117" y="683"/>
                        <a:pt x="117" y="683"/>
                      </a:cubicBezTo>
                      <a:cubicBezTo>
                        <a:pt x="139" y="697"/>
                        <a:pt x="162" y="712"/>
                        <a:pt x="184" y="727"/>
                      </a:cubicBezTo>
                      <a:cubicBezTo>
                        <a:pt x="184" y="727"/>
                        <a:pt x="185" y="726"/>
                        <a:pt x="185" y="726"/>
                      </a:cubicBezTo>
                      <a:cubicBezTo>
                        <a:pt x="186" y="724"/>
                        <a:pt x="187" y="723"/>
                        <a:pt x="188" y="722"/>
                      </a:cubicBezTo>
                      <a:cubicBezTo>
                        <a:pt x="165" y="707"/>
                        <a:pt x="142" y="692"/>
                        <a:pt x="120" y="678"/>
                      </a:cubicBezTo>
                      <a:moveTo>
                        <a:pt x="294" y="310"/>
                      </a:moveTo>
                      <a:cubicBezTo>
                        <a:pt x="293" y="311"/>
                        <a:pt x="293" y="311"/>
                        <a:pt x="292" y="311"/>
                      </a:cubicBezTo>
                      <a:cubicBezTo>
                        <a:pt x="292" y="311"/>
                        <a:pt x="292" y="311"/>
                        <a:pt x="292" y="311"/>
                      </a:cubicBezTo>
                      <a:cubicBezTo>
                        <a:pt x="291" y="311"/>
                        <a:pt x="291" y="311"/>
                        <a:pt x="290" y="311"/>
                      </a:cubicBezTo>
                      <a:cubicBezTo>
                        <a:pt x="301" y="450"/>
                        <a:pt x="269" y="593"/>
                        <a:pt x="200" y="714"/>
                      </a:cubicBezTo>
                      <a:cubicBezTo>
                        <a:pt x="201" y="715"/>
                        <a:pt x="201" y="715"/>
                        <a:pt x="202" y="715"/>
                      </a:cubicBezTo>
                      <a:cubicBezTo>
                        <a:pt x="202" y="715"/>
                        <a:pt x="203" y="716"/>
                        <a:pt x="203" y="716"/>
                      </a:cubicBezTo>
                      <a:cubicBezTo>
                        <a:pt x="273" y="595"/>
                        <a:pt x="304" y="451"/>
                        <a:pt x="294" y="310"/>
                      </a:cubicBezTo>
                      <a:moveTo>
                        <a:pt x="281" y="293"/>
                      </a:moveTo>
                      <a:cubicBezTo>
                        <a:pt x="241" y="298"/>
                        <a:pt x="202" y="303"/>
                        <a:pt x="162" y="308"/>
                      </a:cubicBezTo>
                      <a:cubicBezTo>
                        <a:pt x="162" y="309"/>
                        <a:pt x="162" y="309"/>
                        <a:pt x="162" y="309"/>
                      </a:cubicBezTo>
                      <a:cubicBezTo>
                        <a:pt x="162" y="311"/>
                        <a:pt x="162" y="313"/>
                        <a:pt x="162" y="314"/>
                      </a:cubicBezTo>
                      <a:cubicBezTo>
                        <a:pt x="202" y="309"/>
                        <a:pt x="242" y="305"/>
                        <a:pt x="282" y="300"/>
                      </a:cubicBezTo>
                      <a:cubicBezTo>
                        <a:pt x="282" y="298"/>
                        <a:pt x="282" y="296"/>
                        <a:pt x="281" y="294"/>
                      </a:cubicBezTo>
                      <a:cubicBezTo>
                        <a:pt x="281" y="293"/>
                        <a:pt x="281" y="293"/>
                        <a:pt x="281" y="293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26" y="26"/>
                        <a:pt x="48" y="52"/>
                        <a:pt x="67" y="79"/>
                      </a:cubicBezTo>
                      <a:cubicBezTo>
                        <a:pt x="68" y="81"/>
                        <a:pt x="69" y="82"/>
                        <a:pt x="70" y="84"/>
                      </a:cubicBezTo>
                      <a:cubicBezTo>
                        <a:pt x="114" y="147"/>
                        <a:pt x="140" y="221"/>
                        <a:pt x="150" y="297"/>
                      </a:cubicBezTo>
                      <a:cubicBezTo>
                        <a:pt x="150" y="296"/>
                        <a:pt x="151" y="296"/>
                        <a:pt x="151" y="296"/>
                      </a:cubicBezTo>
                      <a:cubicBezTo>
                        <a:pt x="152" y="296"/>
                        <a:pt x="152" y="296"/>
                        <a:pt x="152" y="296"/>
                      </a:cubicBezTo>
                      <a:cubicBezTo>
                        <a:pt x="153" y="296"/>
                        <a:pt x="153" y="296"/>
                        <a:pt x="153" y="296"/>
                      </a:cubicBezTo>
                      <a:cubicBezTo>
                        <a:pt x="143" y="220"/>
                        <a:pt x="117" y="146"/>
                        <a:pt x="73" y="82"/>
                      </a:cubicBezTo>
                      <a:cubicBezTo>
                        <a:pt x="72" y="80"/>
                        <a:pt x="71" y="79"/>
                        <a:pt x="70" y="77"/>
                      </a:cubicBezTo>
                      <a:cubicBezTo>
                        <a:pt x="51" y="49"/>
                        <a:pt x="28" y="2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4" name="Freeform 963"/>
                <p:cNvSpPr>
                  <a:spLocks/>
                </p:cNvSpPr>
                <p:nvPr/>
              </p:nvSpPr>
              <p:spPr bwMode="auto">
                <a:xfrm>
                  <a:off x="3070" y="1761"/>
                  <a:ext cx="55" cy="46"/>
                </a:xfrm>
                <a:custGeom>
                  <a:avLst/>
                  <a:gdLst>
                    <a:gd name="T0" fmla="*/ 9 w 29"/>
                    <a:gd name="T1" fmla="*/ 0 h 24"/>
                    <a:gd name="T2" fmla="*/ 3 w 29"/>
                    <a:gd name="T3" fmla="*/ 2 h 24"/>
                    <a:gd name="T4" fmla="*/ 9 w 29"/>
                    <a:gd name="T5" fmla="*/ 19 h 24"/>
                    <a:gd name="T6" fmla="*/ 21 w 29"/>
                    <a:gd name="T7" fmla="*/ 24 h 24"/>
                    <a:gd name="T8" fmla="*/ 25 w 29"/>
                    <a:gd name="T9" fmla="*/ 23 h 24"/>
                    <a:gd name="T10" fmla="*/ 26 w 29"/>
                    <a:gd name="T11" fmla="*/ 22 h 24"/>
                    <a:gd name="T12" fmla="*/ 27 w 29"/>
                    <a:gd name="T13" fmla="*/ 20 h 24"/>
                    <a:gd name="T14" fmla="*/ 21 w 29"/>
                    <a:gd name="T15" fmla="*/ 5 h 24"/>
                    <a:gd name="T16" fmla="*/ 9 w 29"/>
                    <a:gd name="T1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24">
                      <a:moveTo>
                        <a:pt x="9" y="0"/>
                      </a:moveTo>
                      <a:cubicBezTo>
                        <a:pt x="6" y="0"/>
                        <a:pt x="4" y="1"/>
                        <a:pt x="3" y="2"/>
                      </a:cubicBezTo>
                      <a:cubicBezTo>
                        <a:pt x="0" y="6"/>
                        <a:pt x="2" y="13"/>
                        <a:pt x="9" y="19"/>
                      </a:cubicBezTo>
                      <a:cubicBezTo>
                        <a:pt x="13" y="22"/>
                        <a:pt x="17" y="24"/>
                        <a:pt x="21" y="24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3"/>
                        <a:pt x="26" y="22"/>
                        <a:pt x="26" y="22"/>
                      </a:cubicBezTo>
                      <a:cubicBezTo>
                        <a:pt x="27" y="21"/>
                        <a:pt x="27" y="21"/>
                        <a:pt x="27" y="20"/>
                      </a:cubicBezTo>
                      <a:cubicBezTo>
                        <a:pt x="29" y="16"/>
                        <a:pt x="27" y="10"/>
                        <a:pt x="21" y="5"/>
                      </a:cubicBezTo>
                      <a:cubicBezTo>
                        <a:pt x="17" y="1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5" name="Freeform 964"/>
                <p:cNvSpPr>
                  <a:spLocks/>
                </p:cNvSpPr>
                <p:nvPr/>
              </p:nvSpPr>
              <p:spPr bwMode="auto">
                <a:xfrm>
                  <a:off x="3386" y="2356"/>
                  <a:ext cx="36" cy="54"/>
                </a:xfrm>
                <a:custGeom>
                  <a:avLst/>
                  <a:gdLst>
                    <a:gd name="T0" fmla="*/ 9 w 19"/>
                    <a:gd name="T1" fmla="*/ 0 h 29"/>
                    <a:gd name="T2" fmla="*/ 8 w 19"/>
                    <a:gd name="T3" fmla="*/ 0 h 29"/>
                    <a:gd name="T4" fmla="*/ 7 w 19"/>
                    <a:gd name="T5" fmla="*/ 1 h 29"/>
                    <a:gd name="T6" fmla="*/ 1 w 19"/>
                    <a:gd name="T7" fmla="*/ 16 h 29"/>
                    <a:gd name="T8" fmla="*/ 2 w 19"/>
                    <a:gd name="T9" fmla="*/ 19 h 29"/>
                    <a:gd name="T10" fmla="*/ 10 w 19"/>
                    <a:gd name="T11" fmla="*/ 18 h 29"/>
                    <a:gd name="T12" fmla="*/ 11 w 19"/>
                    <a:gd name="T13" fmla="*/ 21 h 29"/>
                    <a:gd name="T14" fmla="*/ 3 w 19"/>
                    <a:gd name="T15" fmla="*/ 22 h 29"/>
                    <a:gd name="T16" fmla="*/ 11 w 19"/>
                    <a:gd name="T17" fmla="*/ 29 h 29"/>
                    <a:gd name="T18" fmla="*/ 11 w 19"/>
                    <a:gd name="T19" fmla="*/ 29 h 29"/>
                    <a:gd name="T20" fmla="*/ 19 w 19"/>
                    <a:gd name="T21" fmla="*/ 18 h 29"/>
                    <a:gd name="T22" fmla="*/ 19 w 19"/>
                    <a:gd name="T23" fmla="*/ 13 h 29"/>
                    <a:gd name="T24" fmla="*/ 19 w 19"/>
                    <a:gd name="T25" fmla="*/ 12 h 29"/>
                    <a:gd name="T26" fmla="*/ 10 w 19"/>
                    <a:gd name="T27" fmla="*/ 0 h 29"/>
                    <a:gd name="T28" fmla="*/ 9 w 19"/>
                    <a:gd name="T2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" h="29">
                      <a:moveTo>
                        <a:pt x="9" y="0"/>
                      </a:move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3"/>
                        <a:pt x="0" y="9"/>
                        <a:pt x="1" y="16"/>
                      </a:cubicBezTo>
                      <a:cubicBezTo>
                        <a:pt x="1" y="17"/>
                        <a:pt x="1" y="18"/>
                        <a:pt x="2" y="19"/>
                      </a:cubicBezTo>
                      <a:cubicBezTo>
                        <a:pt x="5" y="19"/>
                        <a:pt x="7" y="18"/>
                        <a:pt x="10" y="18"/>
                      </a:cubicBezTo>
                      <a:cubicBezTo>
                        <a:pt x="10" y="19"/>
                        <a:pt x="11" y="19"/>
                        <a:pt x="11" y="21"/>
                      </a:cubicBezTo>
                      <a:cubicBezTo>
                        <a:pt x="8" y="21"/>
                        <a:pt x="5" y="21"/>
                        <a:pt x="3" y="22"/>
                      </a:cubicBezTo>
                      <a:cubicBezTo>
                        <a:pt x="4" y="26"/>
                        <a:pt x="7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6" y="29"/>
                        <a:pt x="18" y="24"/>
                        <a:pt x="19" y="18"/>
                      </a:cubicBezTo>
                      <a:cubicBezTo>
                        <a:pt x="19" y="17"/>
                        <a:pt x="19" y="15"/>
                        <a:pt x="19" y="13"/>
                      </a:cubicBezTo>
                      <a:cubicBezTo>
                        <a:pt x="19" y="13"/>
                        <a:pt x="19" y="13"/>
                        <a:pt x="19" y="12"/>
                      </a:cubicBezTo>
                      <a:cubicBezTo>
                        <a:pt x="18" y="6"/>
                        <a:pt x="14" y="1"/>
                        <a:pt x="10" y="0"/>
                      </a:cubicBezTo>
                      <a:cubicBezTo>
                        <a:pt x="10" y="0"/>
                        <a:pt x="10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6" name="Freeform 965"/>
                <p:cNvSpPr>
                  <a:spLocks/>
                </p:cNvSpPr>
                <p:nvPr/>
              </p:nvSpPr>
              <p:spPr bwMode="auto">
                <a:xfrm>
                  <a:off x="3144" y="3256"/>
                  <a:ext cx="45" cy="39"/>
                </a:xfrm>
                <a:custGeom>
                  <a:avLst/>
                  <a:gdLst>
                    <a:gd name="T0" fmla="*/ 17 w 24"/>
                    <a:gd name="T1" fmla="*/ 0 h 21"/>
                    <a:gd name="T2" fmla="*/ 7 w 24"/>
                    <a:gd name="T3" fmla="*/ 5 h 21"/>
                    <a:gd name="T4" fmla="*/ 3 w 24"/>
                    <a:gd name="T5" fmla="*/ 19 h 21"/>
                    <a:gd name="T6" fmla="*/ 7 w 24"/>
                    <a:gd name="T7" fmla="*/ 21 h 21"/>
                    <a:gd name="T8" fmla="*/ 17 w 24"/>
                    <a:gd name="T9" fmla="*/ 16 h 21"/>
                    <a:gd name="T10" fmla="*/ 22 w 24"/>
                    <a:gd name="T11" fmla="*/ 3 h 21"/>
                    <a:gd name="T12" fmla="*/ 21 w 24"/>
                    <a:gd name="T13" fmla="*/ 2 h 21"/>
                    <a:gd name="T14" fmla="*/ 20 w 24"/>
                    <a:gd name="T15" fmla="*/ 1 h 21"/>
                    <a:gd name="T16" fmla="*/ 17 w 24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1">
                      <a:moveTo>
                        <a:pt x="17" y="0"/>
                      </a:moveTo>
                      <a:cubicBezTo>
                        <a:pt x="14" y="0"/>
                        <a:pt x="10" y="2"/>
                        <a:pt x="7" y="5"/>
                      </a:cubicBezTo>
                      <a:cubicBezTo>
                        <a:pt x="2" y="10"/>
                        <a:pt x="0" y="16"/>
                        <a:pt x="3" y="19"/>
                      </a:cubicBezTo>
                      <a:cubicBezTo>
                        <a:pt x="4" y="20"/>
                        <a:pt x="5" y="21"/>
                        <a:pt x="7" y="21"/>
                      </a:cubicBezTo>
                      <a:cubicBezTo>
                        <a:pt x="10" y="21"/>
                        <a:pt x="14" y="19"/>
                        <a:pt x="17" y="16"/>
                      </a:cubicBezTo>
                      <a:cubicBezTo>
                        <a:pt x="22" y="12"/>
                        <a:pt x="24" y="6"/>
                        <a:pt x="22" y="3"/>
                      </a:cubicBezTo>
                      <a:cubicBezTo>
                        <a:pt x="22" y="2"/>
                        <a:pt x="22" y="2"/>
                        <a:pt x="21" y="2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7" name="Freeform 966"/>
                <p:cNvSpPr>
                  <a:spLocks/>
                </p:cNvSpPr>
                <p:nvPr/>
              </p:nvSpPr>
              <p:spPr bwMode="auto">
                <a:xfrm>
                  <a:off x="3645" y="2314"/>
                  <a:ext cx="38" cy="70"/>
                </a:xfrm>
                <a:custGeom>
                  <a:avLst/>
                  <a:gdLst>
                    <a:gd name="T0" fmla="*/ 9 w 20"/>
                    <a:gd name="T1" fmla="*/ 0 h 37"/>
                    <a:gd name="T2" fmla="*/ 11 w 20"/>
                    <a:gd name="T3" fmla="*/ 18 h 37"/>
                    <a:gd name="T4" fmla="*/ 8 w 20"/>
                    <a:gd name="T5" fmla="*/ 19 h 37"/>
                    <a:gd name="T6" fmla="*/ 6 w 20"/>
                    <a:gd name="T7" fmla="*/ 1 h 37"/>
                    <a:gd name="T8" fmla="*/ 0 w 20"/>
                    <a:gd name="T9" fmla="*/ 19 h 37"/>
                    <a:gd name="T10" fmla="*/ 0 w 20"/>
                    <a:gd name="T11" fmla="*/ 20 h 37"/>
                    <a:gd name="T12" fmla="*/ 1 w 20"/>
                    <a:gd name="T13" fmla="*/ 26 h 37"/>
                    <a:gd name="T14" fmla="*/ 9 w 20"/>
                    <a:gd name="T15" fmla="*/ 37 h 37"/>
                    <a:gd name="T16" fmla="*/ 11 w 20"/>
                    <a:gd name="T17" fmla="*/ 37 h 37"/>
                    <a:gd name="T18" fmla="*/ 11 w 20"/>
                    <a:gd name="T19" fmla="*/ 37 h 37"/>
                    <a:gd name="T20" fmla="*/ 13 w 20"/>
                    <a:gd name="T21" fmla="*/ 36 h 37"/>
                    <a:gd name="T22" fmla="*/ 18 w 20"/>
                    <a:gd name="T23" fmla="*/ 17 h 37"/>
                    <a:gd name="T24" fmla="*/ 9 w 20"/>
                    <a:gd name="T25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37">
                      <a:moveTo>
                        <a:pt x="9" y="0"/>
                      </a:moveTo>
                      <a:cubicBezTo>
                        <a:pt x="9" y="6"/>
                        <a:pt x="10" y="12"/>
                        <a:pt x="11" y="18"/>
                      </a:cubicBezTo>
                      <a:cubicBezTo>
                        <a:pt x="10" y="19"/>
                        <a:pt x="9" y="19"/>
                        <a:pt x="8" y="19"/>
                      </a:cubicBezTo>
                      <a:cubicBezTo>
                        <a:pt x="8" y="13"/>
                        <a:pt x="7" y="7"/>
                        <a:pt x="6" y="1"/>
                      </a:cubicBezTo>
                      <a:cubicBezTo>
                        <a:pt x="2" y="2"/>
                        <a:pt x="0" y="10"/>
                        <a:pt x="0" y="19"/>
                      </a:cubicBezTo>
                      <a:cubicBezTo>
                        <a:pt x="0" y="19"/>
                        <a:pt x="0" y="19"/>
                        <a:pt x="0" y="20"/>
                      </a:cubicBezTo>
                      <a:cubicBezTo>
                        <a:pt x="1" y="22"/>
                        <a:pt x="1" y="24"/>
                        <a:pt x="1" y="26"/>
                      </a:cubicBezTo>
                      <a:cubicBezTo>
                        <a:pt x="3" y="32"/>
                        <a:pt x="6" y="36"/>
                        <a:pt x="9" y="37"/>
                      </a:cubicBezTo>
                      <a:cubicBezTo>
                        <a:pt x="10" y="37"/>
                        <a:pt x="10" y="37"/>
                        <a:pt x="11" y="3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2" y="37"/>
                        <a:pt x="12" y="37"/>
                        <a:pt x="13" y="36"/>
                      </a:cubicBezTo>
                      <a:cubicBezTo>
                        <a:pt x="17" y="35"/>
                        <a:pt x="20" y="27"/>
                        <a:pt x="18" y="17"/>
                      </a:cubicBezTo>
                      <a:cubicBezTo>
                        <a:pt x="17" y="8"/>
                        <a:pt x="13" y="1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8" name="Freeform 967"/>
                <p:cNvSpPr>
                  <a:spLocks/>
                </p:cNvSpPr>
                <p:nvPr/>
              </p:nvSpPr>
              <p:spPr bwMode="auto">
                <a:xfrm>
                  <a:off x="3452" y="3141"/>
                  <a:ext cx="52" cy="62"/>
                </a:xfrm>
                <a:custGeom>
                  <a:avLst/>
                  <a:gdLst>
                    <a:gd name="T0" fmla="*/ 21 w 28"/>
                    <a:gd name="T1" fmla="*/ 0 h 33"/>
                    <a:gd name="T2" fmla="*/ 10 w 28"/>
                    <a:gd name="T3" fmla="*/ 8 h 33"/>
                    <a:gd name="T4" fmla="*/ 7 w 28"/>
                    <a:gd name="T5" fmla="*/ 12 h 33"/>
                    <a:gd name="T6" fmla="*/ 6 w 28"/>
                    <a:gd name="T7" fmla="*/ 13 h 33"/>
                    <a:gd name="T8" fmla="*/ 4 w 28"/>
                    <a:gd name="T9" fmla="*/ 33 h 33"/>
                    <a:gd name="T10" fmla="*/ 7 w 28"/>
                    <a:gd name="T11" fmla="*/ 33 h 33"/>
                    <a:gd name="T12" fmla="*/ 22 w 28"/>
                    <a:gd name="T13" fmla="*/ 22 h 33"/>
                    <a:gd name="T14" fmla="*/ 25 w 28"/>
                    <a:gd name="T15" fmla="*/ 2 h 33"/>
                    <a:gd name="T16" fmla="*/ 24 w 28"/>
                    <a:gd name="T17" fmla="*/ 1 h 33"/>
                    <a:gd name="T18" fmla="*/ 22 w 28"/>
                    <a:gd name="T19" fmla="*/ 0 h 33"/>
                    <a:gd name="T20" fmla="*/ 21 w 28"/>
                    <a:gd name="T2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33">
                      <a:moveTo>
                        <a:pt x="21" y="0"/>
                      </a:moveTo>
                      <a:cubicBezTo>
                        <a:pt x="18" y="0"/>
                        <a:pt x="14" y="3"/>
                        <a:pt x="10" y="8"/>
                      </a:cubicBezTo>
                      <a:cubicBezTo>
                        <a:pt x="9" y="9"/>
                        <a:pt x="8" y="10"/>
                        <a:pt x="7" y="12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1" y="21"/>
                        <a:pt x="0" y="30"/>
                        <a:pt x="4" y="33"/>
                      </a:cubicBezTo>
                      <a:cubicBezTo>
                        <a:pt x="5" y="33"/>
                        <a:pt x="6" y="33"/>
                        <a:pt x="7" y="33"/>
                      </a:cubicBezTo>
                      <a:cubicBezTo>
                        <a:pt x="12" y="33"/>
                        <a:pt x="18" y="29"/>
                        <a:pt x="22" y="22"/>
                      </a:cubicBezTo>
                      <a:cubicBezTo>
                        <a:pt x="27" y="14"/>
                        <a:pt x="28" y="6"/>
                        <a:pt x="25" y="2"/>
                      </a:cubicBezTo>
                      <a:cubicBezTo>
                        <a:pt x="25" y="2"/>
                        <a:pt x="24" y="1"/>
                        <a:pt x="24" y="1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9" name="Freeform 968"/>
                <p:cNvSpPr>
                  <a:spLocks/>
                </p:cNvSpPr>
                <p:nvPr/>
              </p:nvSpPr>
              <p:spPr bwMode="auto">
                <a:xfrm>
                  <a:off x="3315" y="3059"/>
                  <a:ext cx="28" cy="33"/>
                </a:xfrm>
                <a:custGeom>
                  <a:avLst/>
                  <a:gdLst>
                    <a:gd name="T0" fmla="*/ 11 w 15"/>
                    <a:gd name="T1" fmla="*/ 0 h 18"/>
                    <a:gd name="T2" fmla="*/ 3 w 15"/>
                    <a:gd name="T3" fmla="*/ 6 h 18"/>
                    <a:gd name="T4" fmla="*/ 1 w 15"/>
                    <a:gd name="T5" fmla="*/ 15 h 18"/>
                    <a:gd name="T6" fmla="*/ 3 w 15"/>
                    <a:gd name="T7" fmla="*/ 17 h 18"/>
                    <a:gd name="T8" fmla="*/ 3 w 15"/>
                    <a:gd name="T9" fmla="*/ 18 h 18"/>
                    <a:gd name="T10" fmla="*/ 5 w 15"/>
                    <a:gd name="T11" fmla="*/ 18 h 18"/>
                    <a:gd name="T12" fmla="*/ 12 w 15"/>
                    <a:gd name="T13" fmla="*/ 13 h 18"/>
                    <a:gd name="T14" fmla="*/ 13 w 15"/>
                    <a:gd name="T15" fmla="*/ 12 h 18"/>
                    <a:gd name="T16" fmla="*/ 15 w 15"/>
                    <a:gd name="T17" fmla="*/ 8 h 18"/>
                    <a:gd name="T18" fmla="*/ 13 w 15"/>
                    <a:gd name="T19" fmla="*/ 0 h 18"/>
                    <a:gd name="T20" fmla="*/ 11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11" y="0"/>
                      </a:moveTo>
                      <a:cubicBezTo>
                        <a:pt x="9" y="0"/>
                        <a:pt x="5" y="2"/>
                        <a:pt x="3" y="6"/>
                      </a:cubicBezTo>
                      <a:cubicBezTo>
                        <a:pt x="1" y="9"/>
                        <a:pt x="0" y="12"/>
                        <a:pt x="1" y="15"/>
                      </a:cubicBezTo>
                      <a:cubicBezTo>
                        <a:pt x="1" y="16"/>
                        <a:pt x="2" y="17"/>
                        <a:pt x="3" y="17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4" y="18"/>
                        <a:pt x="4" y="18"/>
                        <a:pt x="5" y="18"/>
                      </a:cubicBezTo>
                      <a:cubicBezTo>
                        <a:pt x="7" y="18"/>
                        <a:pt x="10" y="16"/>
                        <a:pt x="12" y="13"/>
                      </a:cubicBezTo>
                      <a:cubicBezTo>
                        <a:pt x="12" y="13"/>
                        <a:pt x="13" y="12"/>
                        <a:pt x="13" y="12"/>
                      </a:cubicBezTo>
                      <a:cubicBezTo>
                        <a:pt x="14" y="10"/>
                        <a:pt x="14" y="9"/>
                        <a:pt x="15" y="8"/>
                      </a:cubicBezTo>
                      <a:cubicBezTo>
                        <a:pt x="15" y="4"/>
                        <a:pt x="15" y="1"/>
                        <a:pt x="13" y="0"/>
                      </a:cubicBezTo>
                      <a:cubicBezTo>
                        <a:pt x="13" y="0"/>
                        <a:pt x="12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0" name="Freeform 969"/>
                <p:cNvSpPr>
                  <a:spLocks noEditPoints="1"/>
                </p:cNvSpPr>
                <p:nvPr/>
              </p:nvSpPr>
              <p:spPr bwMode="auto">
                <a:xfrm>
                  <a:off x="2319" y="2476"/>
                  <a:ext cx="1462" cy="1586"/>
                </a:xfrm>
                <a:custGeom>
                  <a:avLst/>
                  <a:gdLst>
                    <a:gd name="T0" fmla="*/ 380 w 778"/>
                    <a:gd name="T1" fmla="*/ 807 h 844"/>
                    <a:gd name="T2" fmla="*/ 249 w 778"/>
                    <a:gd name="T3" fmla="*/ 841 h 844"/>
                    <a:gd name="T4" fmla="*/ 250 w 778"/>
                    <a:gd name="T5" fmla="*/ 842 h 844"/>
                    <a:gd name="T6" fmla="*/ 250 w 778"/>
                    <a:gd name="T7" fmla="*/ 844 h 844"/>
                    <a:gd name="T8" fmla="*/ 381 w 778"/>
                    <a:gd name="T9" fmla="*/ 810 h 844"/>
                    <a:gd name="T10" fmla="*/ 380 w 778"/>
                    <a:gd name="T11" fmla="*/ 807 h 844"/>
                    <a:gd name="T12" fmla="*/ 215 w 778"/>
                    <a:gd name="T13" fmla="*/ 757 h 844"/>
                    <a:gd name="T14" fmla="*/ 207 w 778"/>
                    <a:gd name="T15" fmla="*/ 759 h 844"/>
                    <a:gd name="T16" fmla="*/ 205 w 778"/>
                    <a:gd name="T17" fmla="*/ 759 h 844"/>
                    <a:gd name="T18" fmla="*/ 219 w 778"/>
                    <a:gd name="T19" fmla="*/ 838 h 844"/>
                    <a:gd name="T20" fmla="*/ 221 w 778"/>
                    <a:gd name="T21" fmla="*/ 838 h 844"/>
                    <a:gd name="T22" fmla="*/ 230 w 778"/>
                    <a:gd name="T23" fmla="*/ 837 h 844"/>
                    <a:gd name="T24" fmla="*/ 215 w 778"/>
                    <a:gd name="T25" fmla="*/ 757 h 844"/>
                    <a:gd name="T26" fmla="*/ 0 w 778"/>
                    <a:gd name="T27" fmla="*/ 751 h 844"/>
                    <a:gd name="T28" fmla="*/ 0 w 778"/>
                    <a:gd name="T29" fmla="*/ 753 h 844"/>
                    <a:gd name="T30" fmla="*/ 0 w 778"/>
                    <a:gd name="T31" fmla="*/ 754 h 844"/>
                    <a:gd name="T32" fmla="*/ 102 w 778"/>
                    <a:gd name="T33" fmla="*/ 761 h 844"/>
                    <a:gd name="T34" fmla="*/ 191 w 778"/>
                    <a:gd name="T35" fmla="*/ 755 h 844"/>
                    <a:gd name="T36" fmla="*/ 191 w 778"/>
                    <a:gd name="T37" fmla="*/ 755 h 844"/>
                    <a:gd name="T38" fmla="*/ 192 w 778"/>
                    <a:gd name="T39" fmla="*/ 752 h 844"/>
                    <a:gd name="T40" fmla="*/ 102 w 778"/>
                    <a:gd name="T41" fmla="*/ 757 h 844"/>
                    <a:gd name="T42" fmla="*/ 0 w 778"/>
                    <a:gd name="T43" fmla="*/ 751 h 844"/>
                    <a:gd name="T44" fmla="*/ 723 w 778"/>
                    <a:gd name="T45" fmla="*/ 559 h 844"/>
                    <a:gd name="T46" fmla="*/ 386 w 778"/>
                    <a:gd name="T47" fmla="*/ 805 h 844"/>
                    <a:gd name="T48" fmla="*/ 387 w 778"/>
                    <a:gd name="T49" fmla="*/ 808 h 844"/>
                    <a:gd name="T50" fmla="*/ 726 w 778"/>
                    <a:gd name="T51" fmla="*/ 561 h 844"/>
                    <a:gd name="T52" fmla="*/ 724 w 778"/>
                    <a:gd name="T53" fmla="*/ 560 h 844"/>
                    <a:gd name="T54" fmla="*/ 723 w 778"/>
                    <a:gd name="T55" fmla="*/ 559 h 844"/>
                    <a:gd name="T56" fmla="*/ 637 w 778"/>
                    <a:gd name="T57" fmla="*/ 459 h 844"/>
                    <a:gd name="T58" fmla="*/ 637 w 778"/>
                    <a:gd name="T59" fmla="*/ 460 h 844"/>
                    <a:gd name="T60" fmla="*/ 632 w 778"/>
                    <a:gd name="T61" fmla="*/ 465 h 844"/>
                    <a:gd name="T62" fmla="*/ 727 w 778"/>
                    <a:gd name="T63" fmla="*/ 541 h 844"/>
                    <a:gd name="T64" fmla="*/ 732 w 778"/>
                    <a:gd name="T65" fmla="*/ 535 h 844"/>
                    <a:gd name="T66" fmla="*/ 732 w 778"/>
                    <a:gd name="T67" fmla="*/ 534 h 844"/>
                    <a:gd name="T68" fmla="*/ 637 w 778"/>
                    <a:gd name="T69" fmla="*/ 459 h 844"/>
                    <a:gd name="T70" fmla="*/ 777 w 778"/>
                    <a:gd name="T71" fmla="*/ 0 h 844"/>
                    <a:gd name="T72" fmla="*/ 775 w 778"/>
                    <a:gd name="T73" fmla="*/ 1 h 844"/>
                    <a:gd name="T74" fmla="*/ 774 w 778"/>
                    <a:gd name="T75" fmla="*/ 1 h 844"/>
                    <a:gd name="T76" fmla="*/ 640 w 778"/>
                    <a:gd name="T77" fmla="*/ 437 h 844"/>
                    <a:gd name="T78" fmla="*/ 641 w 778"/>
                    <a:gd name="T79" fmla="*/ 438 h 844"/>
                    <a:gd name="T80" fmla="*/ 642 w 778"/>
                    <a:gd name="T81" fmla="*/ 439 h 844"/>
                    <a:gd name="T82" fmla="*/ 777 w 778"/>
                    <a:gd name="T83" fmla="*/ 0 h 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78" h="844">
                      <a:moveTo>
                        <a:pt x="380" y="807"/>
                      </a:moveTo>
                      <a:cubicBezTo>
                        <a:pt x="338" y="822"/>
                        <a:pt x="295" y="833"/>
                        <a:pt x="249" y="841"/>
                      </a:cubicBezTo>
                      <a:cubicBezTo>
                        <a:pt x="249" y="841"/>
                        <a:pt x="250" y="842"/>
                        <a:pt x="250" y="842"/>
                      </a:cubicBezTo>
                      <a:cubicBezTo>
                        <a:pt x="250" y="843"/>
                        <a:pt x="250" y="844"/>
                        <a:pt x="250" y="844"/>
                      </a:cubicBezTo>
                      <a:cubicBezTo>
                        <a:pt x="296" y="837"/>
                        <a:pt x="339" y="825"/>
                        <a:pt x="381" y="810"/>
                      </a:cubicBezTo>
                      <a:cubicBezTo>
                        <a:pt x="381" y="809"/>
                        <a:pt x="380" y="808"/>
                        <a:pt x="380" y="807"/>
                      </a:cubicBezTo>
                      <a:moveTo>
                        <a:pt x="215" y="757"/>
                      </a:moveTo>
                      <a:cubicBezTo>
                        <a:pt x="212" y="758"/>
                        <a:pt x="210" y="758"/>
                        <a:pt x="207" y="759"/>
                      </a:cubicBezTo>
                      <a:cubicBezTo>
                        <a:pt x="206" y="759"/>
                        <a:pt x="206" y="759"/>
                        <a:pt x="205" y="759"/>
                      </a:cubicBezTo>
                      <a:cubicBezTo>
                        <a:pt x="210" y="785"/>
                        <a:pt x="214" y="812"/>
                        <a:pt x="219" y="838"/>
                      </a:cubicBezTo>
                      <a:cubicBezTo>
                        <a:pt x="220" y="838"/>
                        <a:pt x="220" y="838"/>
                        <a:pt x="221" y="838"/>
                      </a:cubicBezTo>
                      <a:cubicBezTo>
                        <a:pt x="224" y="837"/>
                        <a:pt x="227" y="837"/>
                        <a:pt x="230" y="837"/>
                      </a:cubicBezTo>
                      <a:cubicBezTo>
                        <a:pt x="224" y="810"/>
                        <a:pt x="220" y="783"/>
                        <a:pt x="215" y="757"/>
                      </a:cubicBezTo>
                      <a:moveTo>
                        <a:pt x="0" y="751"/>
                      </a:moveTo>
                      <a:cubicBezTo>
                        <a:pt x="0" y="752"/>
                        <a:pt x="0" y="752"/>
                        <a:pt x="0" y="753"/>
                      </a:cubicBezTo>
                      <a:cubicBezTo>
                        <a:pt x="0" y="753"/>
                        <a:pt x="0" y="754"/>
                        <a:pt x="0" y="754"/>
                      </a:cubicBezTo>
                      <a:cubicBezTo>
                        <a:pt x="35" y="759"/>
                        <a:pt x="69" y="761"/>
                        <a:pt x="102" y="761"/>
                      </a:cubicBezTo>
                      <a:cubicBezTo>
                        <a:pt x="132" y="761"/>
                        <a:pt x="162" y="759"/>
                        <a:pt x="191" y="755"/>
                      </a:cubicBezTo>
                      <a:cubicBezTo>
                        <a:pt x="191" y="755"/>
                        <a:pt x="191" y="755"/>
                        <a:pt x="191" y="755"/>
                      </a:cubicBezTo>
                      <a:cubicBezTo>
                        <a:pt x="191" y="754"/>
                        <a:pt x="191" y="753"/>
                        <a:pt x="192" y="752"/>
                      </a:cubicBezTo>
                      <a:cubicBezTo>
                        <a:pt x="163" y="755"/>
                        <a:pt x="133" y="757"/>
                        <a:pt x="102" y="757"/>
                      </a:cubicBezTo>
                      <a:cubicBezTo>
                        <a:pt x="69" y="757"/>
                        <a:pt x="35" y="755"/>
                        <a:pt x="0" y="751"/>
                      </a:cubicBezTo>
                      <a:moveTo>
                        <a:pt x="723" y="559"/>
                      </a:moveTo>
                      <a:cubicBezTo>
                        <a:pt x="638" y="667"/>
                        <a:pt x="524" y="754"/>
                        <a:pt x="386" y="805"/>
                      </a:cubicBezTo>
                      <a:cubicBezTo>
                        <a:pt x="387" y="806"/>
                        <a:pt x="387" y="807"/>
                        <a:pt x="387" y="808"/>
                      </a:cubicBezTo>
                      <a:cubicBezTo>
                        <a:pt x="526" y="757"/>
                        <a:pt x="640" y="670"/>
                        <a:pt x="726" y="561"/>
                      </a:cubicBezTo>
                      <a:cubicBezTo>
                        <a:pt x="725" y="561"/>
                        <a:pt x="724" y="560"/>
                        <a:pt x="724" y="560"/>
                      </a:cubicBezTo>
                      <a:cubicBezTo>
                        <a:pt x="724" y="560"/>
                        <a:pt x="723" y="559"/>
                        <a:pt x="723" y="559"/>
                      </a:cubicBezTo>
                      <a:moveTo>
                        <a:pt x="637" y="459"/>
                      </a:moveTo>
                      <a:cubicBezTo>
                        <a:pt x="637" y="459"/>
                        <a:pt x="637" y="460"/>
                        <a:pt x="637" y="460"/>
                      </a:cubicBezTo>
                      <a:cubicBezTo>
                        <a:pt x="635" y="462"/>
                        <a:pt x="634" y="463"/>
                        <a:pt x="632" y="465"/>
                      </a:cubicBezTo>
                      <a:cubicBezTo>
                        <a:pt x="664" y="490"/>
                        <a:pt x="696" y="516"/>
                        <a:pt x="727" y="541"/>
                      </a:cubicBezTo>
                      <a:cubicBezTo>
                        <a:pt x="729" y="539"/>
                        <a:pt x="730" y="537"/>
                        <a:pt x="732" y="535"/>
                      </a:cubicBezTo>
                      <a:cubicBezTo>
                        <a:pt x="732" y="535"/>
                        <a:pt x="732" y="534"/>
                        <a:pt x="732" y="534"/>
                      </a:cubicBezTo>
                      <a:cubicBezTo>
                        <a:pt x="701" y="509"/>
                        <a:pt x="669" y="484"/>
                        <a:pt x="637" y="459"/>
                      </a:cubicBezTo>
                      <a:moveTo>
                        <a:pt x="777" y="0"/>
                      </a:moveTo>
                      <a:cubicBezTo>
                        <a:pt x="776" y="1"/>
                        <a:pt x="776" y="1"/>
                        <a:pt x="775" y="1"/>
                      </a:cubicBezTo>
                      <a:cubicBezTo>
                        <a:pt x="775" y="1"/>
                        <a:pt x="774" y="1"/>
                        <a:pt x="774" y="1"/>
                      </a:cubicBezTo>
                      <a:cubicBezTo>
                        <a:pt x="774" y="155"/>
                        <a:pt x="728" y="311"/>
                        <a:pt x="640" y="437"/>
                      </a:cubicBezTo>
                      <a:cubicBezTo>
                        <a:pt x="640" y="437"/>
                        <a:pt x="641" y="437"/>
                        <a:pt x="641" y="438"/>
                      </a:cubicBezTo>
                      <a:cubicBezTo>
                        <a:pt x="642" y="438"/>
                        <a:pt x="642" y="438"/>
                        <a:pt x="642" y="439"/>
                      </a:cubicBezTo>
                      <a:cubicBezTo>
                        <a:pt x="731" y="312"/>
                        <a:pt x="778" y="156"/>
                        <a:pt x="77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1" name="Freeform 970"/>
                <p:cNvSpPr>
                  <a:spLocks/>
                </p:cNvSpPr>
                <p:nvPr/>
              </p:nvSpPr>
              <p:spPr bwMode="auto">
                <a:xfrm>
                  <a:off x="3758" y="2401"/>
                  <a:ext cx="34" cy="77"/>
                </a:xfrm>
                <a:custGeom>
                  <a:avLst/>
                  <a:gdLst>
                    <a:gd name="T0" fmla="*/ 8 w 18"/>
                    <a:gd name="T1" fmla="*/ 0 h 41"/>
                    <a:gd name="T2" fmla="*/ 8 w 18"/>
                    <a:gd name="T3" fmla="*/ 0 h 41"/>
                    <a:gd name="T4" fmla="*/ 0 w 18"/>
                    <a:gd name="T5" fmla="*/ 21 h 41"/>
                    <a:gd name="T6" fmla="*/ 8 w 18"/>
                    <a:gd name="T7" fmla="*/ 41 h 41"/>
                    <a:gd name="T8" fmla="*/ 9 w 18"/>
                    <a:gd name="T9" fmla="*/ 41 h 41"/>
                    <a:gd name="T10" fmla="*/ 11 w 18"/>
                    <a:gd name="T11" fmla="*/ 40 h 41"/>
                    <a:gd name="T12" fmla="*/ 18 w 18"/>
                    <a:gd name="T13" fmla="*/ 23 h 41"/>
                    <a:gd name="T14" fmla="*/ 9 w 18"/>
                    <a:gd name="T15" fmla="*/ 24 h 41"/>
                    <a:gd name="T16" fmla="*/ 9 w 18"/>
                    <a:gd name="T17" fmla="*/ 18 h 41"/>
                    <a:gd name="T18" fmla="*/ 18 w 18"/>
                    <a:gd name="T19" fmla="*/ 17 h 41"/>
                    <a:gd name="T20" fmla="*/ 8 w 18"/>
                    <a:gd name="T2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4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1"/>
                        <a:pt x="0" y="10"/>
                        <a:pt x="0" y="21"/>
                      </a:cubicBezTo>
                      <a:cubicBezTo>
                        <a:pt x="0" y="31"/>
                        <a:pt x="4" y="39"/>
                        <a:pt x="8" y="41"/>
                      </a:cubicBezTo>
                      <a:cubicBezTo>
                        <a:pt x="8" y="41"/>
                        <a:pt x="9" y="41"/>
                        <a:pt x="9" y="41"/>
                      </a:cubicBezTo>
                      <a:cubicBezTo>
                        <a:pt x="10" y="41"/>
                        <a:pt x="10" y="41"/>
                        <a:pt x="11" y="40"/>
                      </a:cubicBezTo>
                      <a:cubicBezTo>
                        <a:pt x="15" y="39"/>
                        <a:pt x="18" y="32"/>
                        <a:pt x="18" y="23"/>
                      </a:cubicBezTo>
                      <a:cubicBezTo>
                        <a:pt x="15" y="23"/>
                        <a:pt x="12" y="23"/>
                        <a:pt x="9" y="24"/>
                      </a:cubicBezTo>
                      <a:cubicBezTo>
                        <a:pt x="9" y="22"/>
                        <a:pt x="9" y="20"/>
                        <a:pt x="9" y="18"/>
                      </a:cubicBezTo>
                      <a:cubicBezTo>
                        <a:pt x="12" y="18"/>
                        <a:pt x="15" y="18"/>
                        <a:pt x="18" y="17"/>
                      </a:cubicBezTo>
                      <a:cubicBezTo>
                        <a:pt x="17" y="8"/>
                        <a:pt x="13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2" name="Freeform 971"/>
                <p:cNvSpPr>
                  <a:spLocks/>
                </p:cNvSpPr>
                <p:nvPr/>
              </p:nvSpPr>
              <p:spPr bwMode="auto">
                <a:xfrm>
                  <a:off x="3473" y="3297"/>
                  <a:ext cx="58" cy="64"/>
                </a:xfrm>
                <a:custGeom>
                  <a:avLst/>
                  <a:gdLst>
                    <a:gd name="T0" fmla="*/ 24 w 31"/>
                    <a:gd name="T1" fmla="*/ 0 h 34"/>
                    <a:gd name="T2" fmla="*/ 8 w 31"/>
                    <a:gd name="T3" fmla="*/ 12 h 34"/>
                    <a:gd name="T4" fmla="*/ 2 w 31"/>
                    <a:gd name="T5" fmla="*/ 32 h 34"/>
                    <a:gd name="T6" fmla="*/ 15 w 31"/>
                    <a:gd name="T7" fmla="*/ 16 h 34"/>
                    <a:gd name="T8" fmla="*/ 17 w 31"/>
                    <a:gd name="T9" fmla="*/ 18 h 34"/>
                    <a:gd name="T10" fmla="*/ 4 w 31"/>
                    <a:gd name="T11" fmla="*/ 34 h 34"/>
                    <a:gd name="T12" fmla="*/ 6 w 31"/>
                    <a:gd name="T13" fmla="*/ 34 h 34"/>
                    <a:gd name="T14" fmla="*/ 18 w 31"/>
                    <a:gd name="T15" fmla="*/ 28 h 34"/>
                    <a:gd name="T16" fmla="*/ 23 w 31"/>
                    <a:gd name="T17" fmla="*/ 23 h 34"/>
                    <a:gd name="T18" fmla="*/ 23 w 31"/>
                    <a:gd name="T19" fmla="*/ 22 h 34"/>
                    <a:gd name="T20" fmla="*/ 28 w 31"/>
                    <a:gd name="T21" fmla="*/ 2 h 34"/>
                    <a:gd name="T22" fmla="*/ 27 w 31"/>
                    <a:gd name="T23" fmla="*/ 1 h 34"/>
                    <a:gd name="T24" fmla="*/ 26 w 31"/>
                    <a:gd name="T25" fmla="*/ 0 h 34"/>
                    <a:gd name="T26" fmla="*/ 24 w 31"/>
                    <a:gd name="T2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4">
                      <a:moveTo>
                        <a:pt x="24" y="0"/>
                      </a:moveTo>
                      <a:cubicBezTo>
                        <a:pt x="20" y="0"/>
                        <a:pt x="13" y="5"/>
                        <a:pt x="8" y="12"/>
                      </a:cubicBezTo>
                      <a:cubicBezTo>
                        <a:pt x="2" y="20"/>
                        <a:pt x="0" y="28"/>
                        <a:pt x="2" y="32"/>
                      </a:cubicBezTo>
                      <a:cubicBezTo>
                        <a:pt x="7" y="27"/>
                        <a:pt x="11" y="22"/>
                        <a:pt x="15" y="16"/>
                      </a:cubicBezTo>
                      <a:cubicBezTo>
                        <a:pt x="15" y="17"/>
                        <a:pt x="16" y="18"/>
                        <a:pt x="17" y="18"/>
                      </a:cubicBezTo>
                      <a:cubicBezTo>
                        <a:pt x="13" y="23"/>
                        <a:pt x="9" y="29"/>
                        <a:pt x="4" y="34"/>
                      </a:cubicBezTo>
                      <a:cubicBezTo>
                        <a:pt x="5" y="34"/>
                        <a:pt x="6" y="34"/>
                        <a:pt x="6" y="34"/>
                      </a:cubicBezTo>
                      <a:cubicBezTo>
                        <a:pt x="10" y="34"/>
                        <a:pt x="14" y="32"/>
                        <a:pt x="18" y="28"/>
                      </a:cubicBezTo>
                      <a:cubicBezTo>
                        <a:pt x="20" y="26"/>
                        <a:pt x="21" y="25"/>
                        <a:pt x="23" y="23"/>
                      </a:cubicBezTo>
                      <a:cubicBezTo>
                        <a:pt x="23" y="23"/>
                        <a:pt x="23" y="22"/>
                        <a:pt x="23" y="22"/>
                      </a:cubicBezTo>
                      <a:cubicBezTo>
                        <a:pt x="29" y="14"/>
                        <a:pt x="31" y="6"/>
                        <a:pt x="28" y="2"/>
                      </a:cubicBezTo>
                      <a:cubicBezTo>
                        <a:pt x="28" y="1"/>
                        <a:pt x="28" y="1"/>
                        <a:pt x="27" y="1"/>
                      </a:cubicBezTo>
                      <a:cubicBezTo>
                        <a:pt x="27" y="0"/>
                        <a:pt x="26" y="0"/>
                        <a:pt x="26" y="0"/>
                      </a:cubicBezTo>
                      <a:cubicBezTo>
                        <a:pt x="25" y="0"/>
                        <a:pt x="25" y="0"/>
                        <a:pt x="2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3" name="Freeform 972"/>
                <p:cNvSpPr>
                  <a:spLocks/>
                </p:cNvSpPr>
                <p:nvPr/>
              </p:nvSpPr>
              <p:spPr bwMode="auto">
                <a:xfrm>
                  <a:off x="2234" y="3871"/>
                  <a:ext cx="85" cy="30"/>
                </a:xfrm>
                <a:custGeom>
                  <a:avLst/>
                  <a:gdLst>
                    <a:gd name="T0" fmla="*/ 14 w 45"/>
                    <a:gd name="T1" fmla="*/ 0 h 16"/>
                    <a:gd name="T2" fmla="*/ 0 w 45"/>
                    <a:gd name="T3" fmla="*/ 4 h 16"/>
                    <a:gd name="T4" fmla="*/ 22 w 45"/>
                    <a:gd name="T5" fmla="*/ 15 h 16"/>
                    <a:gd name="T6" fmla="*/ 31 w 45"/>
                    <a:gd name="T7" fmla="*/ 16 h 16"/>
                    <a:gd name="T8" fmla="*/ 45 w 45"/>
                    <a:gd name="T9" fmla="*/ 12 h 16"/>
                    <a:gd name="T10" fmla="*/ 45 w 45"/>
                    <a:gd name="T11" fmla="*/ 11 h 16"/>
                    <a:gd name="T12" fmla="*/ 45 w 45"/>
                    <a:gd name="T13" fmla="*/ 9 h 16"/>
                    <a:gd name="T14" fmla="*/ 24 w 45"/>
                    <a:gd name="T15" fmla="*/ 1 h 16"/>
                    <a:gd name="T16" fmla="*/ 14 w 4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6">
                      <a:moveTo>
                        <a:pt x="14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9" y="13"/>
                        <a:pt x="22" y="15"/>
                      </a:cubicBezTo>
                      <a:cubicBezTo>
                        <a:pt x="25" y="15"/>
                        <a:pt x="28" y="16"/>
                        <a:pt x="31" y="16"/>
                      </a:cubicBezTo>
                      <a:cubicBezTo>
                        <a:pt x="38" y="16"/>
                        <a:pt x="43" y="14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0"/>
                        <a:pt x="45" y="10"/>
                        <a:pt x="45" y="9"/>
                      </a:cubicBezTo>
                      <a:cubicBezTo>
                        <a:pt x="43" y="6"/>
                        <a:pt x="34" y="2"/>
                        <a:pt x="24" y="1"/>
                      </a:cubicBezTo>
                      <a:cubicBezTo>
                        <a:pt x="20" y="0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4" name="Freeform 973"/>
                <p:cNvSpPr>
                  <a:spLocks/>
                </p:cNvSpPr>
                <p:nvPr/>
              </p:nvSpPr>
              <p:spPr bwMode="auto">
                <a:xfrm>
                  <a:off x="3674" y="3455"/>
                  <a:ext cx="67" cy="75"/>
                </a:xfrm>
                <a:custGeom>
                  <a:avLst/>
                  <a:gdLst>
                    <a:gd name="T0" fmla="*/ 29 w 36"/>
                    <a:gd name="T1" fmla="*/ 0 h 40"/>
                    <a:gd name="T2" fmla="*/ 11 w 36"/>
                    <a:gd name="T3" fmla="*/ 13 h 40"/>
                    <a:gd name="T4" fmla="*/ 11 w 36"/>
                    <a:gd name="T5" fmla="*/ 14 h 40"/>
                    <a:gd name="T6" fmla="*/ 6 w 36"/>
                    <a:gd name="T7" fmla="*/ 20 h 40"/>
                    <a:gd name="T8" fmla="*/ 2 w 36"/>
                    <a:gd name="T9" fmla="*/ 38 h 40"/>
                    <a:gd name="T10" fmla="*/ 3 w 36"/>
                    <a:gd name="T11" fmla="*/ 39 h 40"/>
                    <a:gd name="T12" fmla="*/ 5 w 36"/>
                    <a:gd name="T13" fmla="*/ 40 h 40"/>
                    <a:gd name="T14" fmla="*/ 6 w 36"/>
                    <a:gd name="T15" fmla="*/ 40 h 40"/>
                    <a:gd name="T16" fmla="*/ 21 w 36"/>
                    <a:gd name="T17" fmla="*/ 31 h 40"/>
                    <a:gd name="T18" fmla="*/ 14 w 36"/>
                    <a:gd name="T19" fmla="*/ 25 h 40"/>
                    <a:gd name="T20" fmla="*/ 17 w 36"/>
                    <a:gd name="T21" fmla="*/ 21 h 40"/>
                    <a:gd name="T22" fmla="*/ 24 w 36"/>
                    <a:gd name="T23" fmla="*/ 27 h 40"/>
                    <a:gd name="T24" fmla="*/ 25 w 36"/>
                    <a:gd name="T25" fmla="*/ 25 h 40"/>
                    <a:gd name="T26" fmla="*/ 32 w 36"/>
                    <a:gd name="T27" fmla="*/ 0 h 40"/>
                    <a:gd name="T28" fmla="*/ 29 w 36"/>
                    <a:gd name="T2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0">
                      <a:moveTo>
                        <a:pt x="29" y="0"/>
                      </a:moveTo>
                      <a:cubicBezTo>
                        <a:pt x="25" y="0"/>
                        <a:pt x="18" y="5"/>
                        <a:pt x="11" y="13"/>
                      </a:cubicBezTo>
                      <a:cubicBezTo>
                        <a:pt x="11" y="13"/>
                        <a:pt x="11" y="14"/>
                        <a:pt x="11" y="14"/>
                      </a:cubicBezTo>
                      <a:cubicBezTo>
                        <a:pt x="9" y="16"/>
                        <a:pt x="8" y="18"/>
                        <a:pt x="6" y="20"/>
                      </a:cubicBezTo>
                      <a:cubicBezTo>
                        <a:pt x="2" y="28"/>
                        <a:pt x="0" y="34"/>
                        <a:pt x="2" y="38"/>
                      </a:cubicBezTo>
                      <a:cubicBezTo>
                        <a:pt x="2" y="38"/>
                        <a:pt x="3" y="39"/>
                        <a:pt x="3" y="39"/>
                      </a:cubicBezTo>
                      <a:cubicBezTo>
                        <a:pt x="3" y="39"/>
                        <a:pt x="4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10" y="40"/>
                        <a:pt x="15" y="36"/>
                        <a:pt x="21" y="31"/>
                      </a:cubicBezTo>
                      <a:cubicBezTo>
                        <a:pt x="18" y="29"/>
                        <a:pt x="16" y="27"/>
                        <a:pt x="14" y="25"/>
                      </a:cubicBezTo>
                      <a:cubicBezTo>
                        <a:pt x="15" y="24"/>
                        <a:pt x="16" y="23"/>
                        <a:pt x="17" y="21"/>
                      </a:cubicBezTo>
                      <a:cubicBezTo>
                        <a:pt x="19" y="23"/>
                        <a:pt x="21" y="25"/>
                        <a:pt x="24" y="27"/>
                      </a:cubicBezTo>
                      <a:cubicBezTo>
                        <a:pt x="24" y="27"/>
                        <a:pt x="25" y="26"/>
                        <a:pt x="25" y="25"/>
                      </a:cubicBezTo>
                      <a:cubicBezTo>
                        <a:pt x="33" y="15"/>
                        <a:pt x="36" y="3"/>
                        <a:pt x="32" y="0"/>
                      </a:cubicBezTo>
                      <a:cubicBezTo>
                        <a:pt x="31" y="0"/>
                        <a:pt x="30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5" name="Freeform 974"/>
                <p:cNvSpPr>
                  <a:spLocks/>
                </p:cNvSpPr>
                <p:nvPr/>
              </p:nvSpPr>
              <p:spPr bwMode="auto">
                <a:xfrm>
                  <a:off x="2683" y="4049"/>
                  <a:ext cx="105" cy="38"/>
                </a:xfrm>
                <a:custGeom>
                  <a:avLst/>
                  <a:gdLst>
                    <a:gd name="T0" fmla="*/ 38 w 56"/>
                    <a:gd name="T1" fmla="*/ 0 h 20"/>
                    <a:gd name="T2" fmla="*/ 36 w 56"/>
                    <a:gd name="T3" fmla="*/ 0 h 20"/>
                    <a:gd name="T4" fmla="*/ 27 w 56"/>
                    <a:gd name="T5" fmla="*/ 1 h 20"/>
                    <a:gd name="T6" fmla="*/ 25 w 56"/>
                    <a:gd name="T7" fmla="*/ 1 h 20"/>
                    <a:gd name="T8" fmla="*/ 1 w 56"/>
                    <a:gd name="T9" fmla="*/ 13 h 20"/>
                    <a:gd name="T10" fmla="*/ 20 w 56"/>
                    <a:gd name="T11" fmla="*/ 20 h 20"/>
                    <a:gd name="T12" fmla="*/ 30 w 56"/>
                    <a:gd name="T13" fmla="*/ 19 h 20"/>
                    <a:gd name="T14" fmla="*/ 56 w 56"/>
                    <a:gd name="T15" fmla="*/ 7 h 20"/>
                    <a:gd name="T16" fmla="*/ 56 w 56"/>
                    <a:gd name="T17" fmla="*/ 5 h 20"/>
                    <a:gd name="T18" fmla="*/ 55 w 56"/>
                    <a:gd name="T19" fmla="*/ 4 h 20"/>
                    <a:gd name="T20" fmla="*/ 38 w 56"/>
                    <a:gd name="T2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0">
                      <a:moveTo>
                        <a:pt x="38" y="0"/>
                      </a:moveTo>
                      <a:cubicBezTo>
                        <a:pt x="37" y="0"/>
                        <a:pt x="36" y="0"/>
                        <a:pt x="36" y="0"/>
                      </a:cubicBezTo>
                      <a:cubicBezTo>
                        <a:pt x="33" y="0"/>
                        <a:pt x="30" y="0"/>
                        <a:pt x="27" y="1"/>
                      </a:cubicBezTo>
                      <a:cubicBezTo>
                        <a:pt x="26" y="1"/>
                        <a:pt x="26" y="1"/>
                        <a:pt x="25" y="1"/>
                      </a:cubicBezTo>
                      <a:cubicBezTo>
                        <a:pt x="11" y="3"/>
                        <a:pt x="0" y="8"/>
                        <a:pt x="1" y="13"/>
                      </a:cubicBezTo>
                      <a:cubicBezTo>
                        <a:pt x="1" y="17"/>
                        <a:pt x="10" y="20"/>
                        <a:pt x="20" y="20"/>
                      </a:cubicBezTo>
                      <a:cubicBezTo>
                        <a:pt x="23" y="20"/>
                        <a:pt x="27" y="19"/>
                        <a:pt x="30" y="19"/>
                      </a:cubicBezTo>
                      <a:cubicBezTo>
                        <a:pt x="43" y="17"/>
                        <a:pt x="54" y="12"/>
                        <a:pt x="56" y="7"/>
                      </a:cubicBezTo>
                      <a:cubicBezTo>
                        <a:pt x="56" y="7"/>
                        <a:pt x="56" y="6"/>
                        <a:pt x="56" y="5"/>
                      </a:cubicBezTo>
                      <a:cubicBezTo>
                        <a:pt x="56" y="5"/>
                        <a:pt x="55" y="4"/>
                        <a:pt x="55" y="4"/>
                      </a:cubicBezTo>
                      <a:cubicBezTo>
                        <a:pt x="53" y="1"/>
                        <a:pt x="46" y="0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6" name="Freeform 975"/>
                <p:cNvSpPr>
                  <a:spLocks/>
                </p:cNvSpPr>
                <p:nvPr/>
              </p:nvSpPr>
              <p:spPr bwMode="auto">
                <a:xfrm>
                  <a:off x="2678" y="3880"/>
                  <a:ext cx="56" cy="23"/>
                </a:xfrm>
                <a:custGeom>
                  <a:avLst/>
                  <a:gdLst>
                    <a:gd name="T0" fmla="*/ 19 w 30"/>
                    <a:gd name="T1" fmla="*/ 0 h 12"/>
                    <a:gd name="T2" fmla="*/ 14 w 30"/>
                    <a:gd name="T3" fmla="*/ 0 h 12"/>
                    <a:gd name="T4" fmla="*/ 1 w 30"/>
                    <a:gd name="T5" fmla="*/ 5 h 12"/>
                    <a:gd name="T6" fmla="*/ 0 w 30"/>
                    <a:gd name="T7" fmla="*/ 8 h 12"/>
                    <a:gd name="T8" fmla="*/ 0 w 30"/>
                    <a:gd name="T9" fmla="*/ 8 h 12"/>
                    <a:gd name="T10" fmla="*/ 11 w 30"/>
                    <a:gd name="T11" fmla="*/ 12 h 12"/>
                    <a:gd name="T12" fmla="*/ 14 w 30"/>
                    <a:gd name="T13" fmla="*/ 12 h 12"/>
                    <a:gd name="T14" fmla="*/ 16 w 30"/>
                    <a:gd name="T15" fmla="*/ 12 h 12"/>
                    <a:gd name="T16" fmla="*/ 24 w 30"/>
                    <a:gd name="T17" fmla="*/ 10 h 12"/>
                    <a:gd name="T18" fmla="*/ 30 w 30"/>
                    <a:gd name="T19" fmla="*/ 4 h 12"/>
                    <a:gd name="T20" fmla="*/ 19 w 30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12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8" y="1"/>
                        <a:pt x="4" y="3"/>
                        <a:pt x="1" y="5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1"/>
                        <a:pt x="5" y="12"/>
                        <a:pt x="11" y="12"/>
                      </a:cubicBezTo>
                      <a:cubicBezTo>
                        <a:pt x="12" y="12"/>
                        <a:pt x="13" y="12"/>
                        <a:pt x="14" y="12"/>
                      </a:cubicBezTo>
                      <a:cubicBezTo>
                        <a:pt x="15" y="12"/>
                        <a:pt x="15" y="12"/>
                        <a:pt x="16" y="12"/>
                      </a:cubicBezTo>
                      <a:cubicBezTo>
                        <a:pt x="19" y="11"/>
                        <a:pt x="21" y="11"/>
                        <a:pt x="24" y="10"/>
                      </a:cubicBezTo>
                      <a:cubicBezTo>
                        <a:pt x="28" y="8"/>
                        <a:pt x="30" y="6"/>
                        <a:pt x="30" y="4"/>
                      </a:cubicBezTo>
                      <a:cubicBezTo>
                        <a:pt x="29" y="1"/>
                        <a:pt x="25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7" name="Freeform 976"/>
                <p:cNvSpPr>
                  <a:spLocks noEditPoints="1"/>
                </p:cNvSpPr>
                <p:nvPr/>
              </p:nvSpPr>
              <p:spPr bwMode="auto">
                <a:xfrm>
                  <a:off x="3773" y="2611"/>
                  <a:ext cx="495" cy="1230"/>
                </a:xfrm>
                <a:custGeom>
                  <a:avLst/>
                  <a:gdLst>
                    <a:gd name="T0" fmla="*/ 62 w 263"/>
                    <a:gd name="T1" fmla="*/ 581 h 654"/>
                    <a:gd name="T2" fmla="*/ 0 w 263"/>
                    <a:gd name="T3" fmla="*/ 653 h 654"/>
                    <a:gd name="T4" fmla="*/ 0 w 263"/>
                    <a:gd name="T5" fmla="*/ 653 h 654"/>
                    <a:gd name="T6" fmla="*/ 1 w 263"/>
                    <a:gd name="T7" fmla="*/ 654 h 654"/>
                    <a:gd name="T8" fmla="*/ 62 w 263"/>
                    <a:gd name="T9" fmla="*/ 583 h 654"/>
                    <a:gd name="T10" fmla="*/ 62 w 263"/>
                    <a:gd name="T11" fmla="*/ 583 h 654"/>
                    <a:gd name="T12" fmla="*/ 62 w 263"/>
                    <a:gd name="T13" fmla="*/ 581 h 654"/>
                    <a:gd name="T14" fmla="*/ 71 w 263"/>
                    <a:gd name="T15" fmla="*/ 575 h 654"/>
                    <a:gd name="T16" fmla="*/ 69 w 263"/>
                    <a:gd name="T17" fmla="*/ 578 h 654"/>
                    <a:gd name="T18" fmla="*/ 68 w 263"/>
                    <a:gd name="T19" fmla="*/ 579 h 654"/>
                    <a:gd name="T20" fmla="*/ 96 w 263"/>
                    <a:gd name="T21" fmla="*/ 602 h 654"/>
                    <a:gd name="T22" fmla="*/ 97 w 263"/>
                    <a:gd name="T23" fmla="*/ 602 h 654"/>
                    <a:gd name="T24" fmla="*/ 99 w 263"/>
                    <a:gd name="T25" fmla="*/ 598 h 654"/>
                    <a:gd name="T26" fmla="*/ 71 w 263"/>
                    <a:gd name="T27" fmla="*/ 575 h 654"/>
                    <a:gd name="T28" fmla="*/ 252 w 263"/>
                    <a:gd name="T29" fmla="*/ 329 h 654"/>
                    <a:gd name="T30" fmla="*/ 107 w 263"/>
                    <a:gd name="T31" fmla="*/ 593 h 654"/>
                    <a:gd name="T32" fmla="*/ 108 w 263"/>
                    <a:gd name="T33" fmla="*/ 594 h 654"/>
                    <a:gd name="T34" fmla="*/ 109 w 263"/>
                    <a:gd name="T35" fmla="*/ 594 h 654"/>
                    <a:gd name="T36" fmla="*/ 254 w 263"/>
                    <a:gd name="T37" fmla="*/ 330 h 654"/>
                    <a:gd name="T38" fmla="*/ 253 w 263"/>
                    <a:gd name="T39" fmla="*/ 330 h 654"/>
                    <a:gd name="T40" fmla="*/ 253 w 263"/>
                    <a:gd name="T41" fmla="*/ 330 h 654"/>
                    <a:gd name="T42" fmla="*/ 252 w 263"/>
                    <a:gd name="T43" fmla="*/ 329 h 654"/>
                    <a:gd name="T44" fmla="*/ 204 w 263"/>
                    <a:gd name="T45" fmla="*/ 295 h 654"/>
                    <a:gd name="T46" fmla="*/ 203 w 263"/>
                    <a:gd name="T47" fmla="*/ 296 h 654"/>
                    <a:gd name="T48" fmla="*/ 202 w 263"/>
                    <a:gd name="T49" fmla="*/ 300 h 654"/>
                    <a:gd name="T50" fmla="*/ 253 w 263"/>
                    <a:gd name="T51" fmla="*/ 320 h 654"/>
                    <a:gd name="T52" fmla="*/ 254 w 263"/>
                    <a:gd name="T53" fmla="*/ 316 h 654"/>
                    <a:gd name="T54" fmla="*/ 254 w 263"/>
                    <a:gd name="T55" fmla="*/ 315 h 654"/>
                    <a:gd name="T56" fmla="*/ 204 w 263"/>
                    <a:gd name="T57" fmla="*/ 295 h 654"/>
                    <a:gd name="T58" fmla="*/ 262 w 263"/>
                    <a:gd name="T59" fmla="*/ 0 h 654"/>
                    <a:gd name="T60" fmla="*/ 203 w 263"/>
                    <a:gd name="T61" fmla="*/ 283 h 654"/>
                    <a:gd name="T62" fmla="*/ 203 w 263"/>
                    <a:gd name="T63" fmla="*/ 283 h 654"/>
                    <a:gd name="T64" fmla="*/ 204 w 263"/>
                    <a:gd name="T65" fmla="*/ 283 h 654"/>
                    <a:gd name="T66" fmla="*/ 204 w 263"/>
                    <a:gd name="T67" fmla="*/ 284 h 654"/>
                    <a:gd name="T68" fmla="*/ 263 w 263"/>
                    <a:gd name="T69" fmla="*/ 0 h 654"/>
                    <a:gd name="T70" fmla="*/ 262 w 263"/>
                    <a:gd name="T71" fmla="*/ 0 h 654"/>
                    <a:gd name="T72" fmla="*/ 262 w 263"/>
                    <a:gd name="T73" fmla="*/ 0 h 654"/>
                    <a:gd name="T74" fmla="*/ 262 w 263"/>
                    <a:gd name="T75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3" h="654">
                      <a:moveTo>
                        <a:pt x="62" y="581"/>
                      </a:moveTo>
                      <a:cubicBezTo>
                        <a:pt x="42" y="606"/>
                        <a:pt x="22" y="630"/>
                        <a:pt x="0" y="653"/>
                      </a:cubicBezTo>
                      <a:cubicBezTo>
                        <a:pt x="0" y="653"/>
                        <a:pt x="0" y="653"/>
                        <a:pt x="0" y="653"/>
                      </a:cubicBezTo>
                      <a:cubicBezTo>
                        <a:pt x="1" y="653"/>
                        <a:pt x="1" y="654"/>
                        <a:pt x="1" y="654"/>
                      </a:cubicBezTo>
                      <a:cubicBezTo>
                        <a:pt x="23" y="631"/>
                        <a:pt x="43" y="607"/>
                        <a:pt x="62" y="583"/>
                      </a:cubicBezTo>
                      <a:cubicBezTo>
                        <a:pt x="62" y="583"/>
                        <a:pt x="62" y="583"/>
                        <a:pt x="62" y="583"/>
                      </a:cubicBezTo>
                      <a:cubicBezTo>
                        <a:pt x="62" y="583"/>
                        <a:pt x="62" y="582"/>
                        <a:pt x="62" y="581"/>
                      </a:cubicBezTo>
                      <a:moveTo>
                        <a:pt x="71" y="575"/>
                      </a:moveTo>
                      <a:cubicBezTo>
                        <a:pt x="71" y="576"/>
                        <a:pt x="70" y="577"/>
                        <a:pt x="69" y="578"/>
                      </a:cubicBezTo>
                      <a:cubicBezTo>
                        <a:pt x="69" y="579"/>
                        <a:pt x="69" y="579"/>
                        <a:pt x="68" y="579"/>
                      </a:cubicBezTo>
                      <a:cubicBezTo>
                        <a:pt x="78" y="587"/>
                        <a:pt x="87" y="594"/>
                        <a:pt x="96" y="602"/>
                      </a:cubicBezTo>
                      <a:cubicBezTo>
                        <a:pt x="96" y="602"/>
                        <a:pt x="97" y="602"/>
                        <a:pt x="97" y="602"/>
                      </a:cubicBezTo>
                      <a:cubicBezTo>
                        <a:pt x="98" y="600"/>
                        <a:pt x="99" y="599"/>
                        <a:pt x="99" y="598"/>
                      </a:cubicBezTo>
                      <a:cubicBezTo>
                        <a:pt x="90" y="590"/>
                        <a:pt x="81" y="583"/>
                        <a:pt x="71" y="575"/>
                      </a:cubicBezTo>
                      <a:moveTo>
                        <a:pt x="252" y="329"/>
                      </a:moveTo>
                      <a:cubicBezTo>
                        <a:pt x="217" y="424"/>
                        <a:pt x="168" y="513"/>
                        <a:pt x="107" y="593"/>
                      </a:cubicBezTo>
                      <a:cubicBezTo>
                        <a:pt x="108" y="593"/>
                        <a:pt x="108" y="593"/>
                        <a:pt x="108" y="594"/>
                      </a:cubicBezTo>
                      <a:cubicBezTo>
                        <a:pt x="108" y="594"/>
                        <a:pt x="109" y="594"/>
                        <a:pt x="109" y="594"/>
                      </a:cubicBezTo>
                      <a:cubicBezTo>
                        <a:pt x="169" y="514"/>
                        <a:pt x="218" y="424"/>
                        <a:pt x="254" y="330"/>
                      </a:cubicBezTo>
                      <a:cubicBezTo>
                        <a:pt x="254" y="330"/>
                        <a:pt x="254" y="330"/>
                        <a:pt x="253" y="330"/>
                      </a:cubicBezTo>
                      <a:cubicBezTo>
                        <a:pt x="253" y="330"/>
                        <a:pt x="253" y="330"/>
                        <a:pt x="253" y="330"/>
                      </a:cubicBezTo>
                      <a:cubicBezTo>
                        <a:pt x="253" y="330"/>
                        <a:pt x="253" y="330"/>
                        <a:pt x="252" y="329"/>
                      </a:cubicBezTo>
                      <a:moveTo>
                        <a:pt x="204" y="295"/>
                      </a:moveTo>
                      <a:cubicBezTo>
                        <a:pt x="203" y="296"/>
                        <a:pt x="203" y="296"/>
                        <a:pt x="203" y="296"/>
                      </a:cubicBezTo>
                      <a:cubicBezTo>
                        <a:pt x="203" y="297"/>
                        <a:pt x="202" y="299"/>
                        <a:pt x="202" y="300"/>
                      </a:cubicBezTo>
                      <a:cubicBezTo>
                        <a:pt x="219" y="307"/>
                        <a:pt x="236" y="313"/>
                        <a:pt x="253" y="320"/>
                      </a:cubicBezTo>
                      <a:cubicBezTo>
                        <a:pt x="253" y="319"/>
                        <a:pt x="253" y="317"/>
                        <a:pt x="254" y="316"/>
                      </a:cubicBezTo>
                      <a:cubicBezTo>
                        <a:pt x="254" y="316"/>
                        <a:pt x="254" y="315"/>
                        <a:pt x="254" y="315"/>
                      </a:cubicBezTo>
                      <a:cubicBezTo>
                        <a:pt x="237" y="308"/>
                        <a:pt x="220" y="302"/>
                        <a:pt x="204" y="295"/>
                      </a:cubicBezTo>
                      <a:moveTo>
                        <a:pt x="262" y="0"/>
                      </a:moveTo>
                      <a:cubicBezTo>
                        <a:pt x="255" y="97"/>
                        <a:pt x="235" y="192"/>
                        <a:pt x="203" y="283"/>
                      </a:cubicBezTo>
                      <a:cubicBezTo>
                        <a:pt x="203" y="283"/>
                        <a:pt x="203" y="283"/>
                        <a:pt x="203" y="283"/>
                      </a:cubicBezTo>
                      <a:cubicBezTo>
                        <a:pt x="203" y="283"/>
                        <a:pt x="203" y="283"/>
                        <a:pt x="204" y="283"/>
                      </a:cubicBezTo>
                      <a:cubicBezTo>
                        <a:pt x="204" y="283"/>
                        <a:pt x="204" y="283"/>
                        <a:pt x="204" y="284"/>
                      </a:cubicBezTo>
                      <a:cubicBezTo>
                        <a:pt x="236" y="192"/>
                        <a:pt x="256" y="97"/>
                        <a:pt x="263" y="0"/>
                      </a:cubicBezTo>
                      <a:cubicBezTo>
                        <a:pt x="263" y="0"/>
                        <a:pt x="263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8" name="Freeform 977"/>
                <p:cNvSpPr>
                  <a:spLocks/>
                </p:cNvSpPr>
                <p:nvPr/>
              </p:nvSpPr>
              <p:spPr bwMode="auto">
                <a:xfrm>
                  <a:off x="4260" y="2564"/>
                  <a:ext cx="17" cy="47"/>
                </a:xfrm>
                <a:custGeom>
                  <a:avLst/>
                  <a:gdLst>
                    <a:gd name="T0" fmla="*/ 5 w 9"/>
                    <a:gd name="T1" fmla="*/ 0 h 25"/>
                    <a:gd name="T2" fmla="*/ 1 w 9"/>
                    <a:gd name="T3" fmla="*/ 7 h 25"/>
                    <a:gd name="T4" fmla="*/ 4 w 9"/>
                    <a:gd name="T5" fmla="*/ 8 h 25"/>
                    <a:gd name="T6" fmla="*/ 4 w 9"/>
                    <a:gd name="T7" fmla="*/ 13 h 25"/>
                    <a:gd name="T8" fmla="*/ 0 w 9"/>
                    <a:gd name="T9" fmla="*/ 13 h 25"/>
                    <a:gd name="T10" fmla="*/ 3 w 9"/>
                    <a:gd name="T11" fmla="*/ 25 h 25"/>
                    <a:gd name="T12" fmla="*/ 3 w 9"/>
                    <a:gd name="T13" fmla="*/ 25 h 25"/>
                    <a:gd name="T14" fmla="*/ 3 w 9"/>
                    <a:gd name="T15" fmla="*/ 25 h 25"/>
                    <a:gd name="T16" fmla="*/ 4 w 9"/>
                    <a:gd name="T17" fmla="*/ 25 h 25"/>
                    <a:gd name="T18" fmla="*/ 8 w 9"/>
                    <a:gd name="T19" fmla="*/ 13 h 25"/>
                    <a:gd name="T20" fmla="*/ 5 w 9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2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2" y="8"/>
                        <a:pt x="3" y="8"/>
                        <a:pt x="4" y="8"/>
                      </a:cubicBezTo>
                      <a:cubicBezTo>
                        <a:pt x="4" y="10"/>
                        <a:pt x="4" y="11"/>
                        <a:pt x="4" y="13"/>
                      </a:cubicBezTo>
                      <a:cubicBezTo>
                        <a:pt x="3" y="13"/>
                        <a:pt x="1" y="13"/>
                        <a:pt x="0" y="13"/>
                      </a:cubicBezTo>
                      <a:cubicBezTo>
                        <a:pt x="0" y="19"/>
                        <a:pt x="1" y="24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6" y="25"/>
                        <a:pt x="8" y="19"/>
                        <a:pt x="8" y="13"/>
                      </a:cubicBezTo>
                      <a:cubicBezTo>
                        <a:pt x="9" y="6"/>
                        <a:pt x="7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9" name="Freeform 978"/>
                <p:cNvSpPr>
                  <a:spLocks/>
                </p:cNvSpPr>
                <p:nvPr/>
              </p:nvSpPr>
              <p:spPr bwMode="auto">
                <a:xfrm>
                  <a:off x="4136" y="3143"/>
                  <a:ext cx="24" cy="45"/>
                </a:xfrm>
                <a:custGeom>
                  <a:avLst/>
                  <a:gdLst>
                    <a:gd name="T0" fmla="*/ 10 w 13"/>
                    <a:gd name="T1" fmla="*/ 0 h 24"/>
                    <a:gd name="T2" fmla="*/ 10 w 13"/>
                    <a:gd name="T3" fmla="*/ 0 h 24"/>
                    <a:gd name="T4" fmla="*/ 3 w 13"/>
                    <a:gd name="T5" fmla="*/ 10 h 24"/>
                    <a:gd name="T6" fmla="*/ 2 w 13"/>
                    <a:gd name="T7" fmla="*/ 23 h 24"/>
                    <a:gd name="T8" fmla="*/ 3 w 13"/>
                    <a:gd name="T9" fmla="*/ 24 h 24"/>
                    <a:gd name="T10" fmla="*/ 9 w 13"/>
                    <a:gd name="T11" fmla="*/ 17 h 24"/>
                    <a:gd name="T12" fmla="*/ 10 w 13"/>
                    <a:gd name="T13" fmla="*/ 13 h 24"/>
                    <a:gd name="T14" fmla="*/ 11 w 13"/>
                    <a:gd name="T15" fmla="*/ 12 h 24"/>
                    <a:gd name="T16" fmla="*/ 11 w 13"/>
                    <a:gd name="T17" fmla="*/ 1 h 24"/>
                    <a:gd name="T18" fmla="*/ 11 w 13"/>
                    <a:gd name="T19" fmla="*/ 0 h 24"/>
                    <a:gd name="T20" fmla="*/ 10 w 13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4">
                      <a:moveTo>
                        <a:pt x="1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0"/>
                        <a:pt x="5" y="5"/>
                        <a:pt x="3" y="10"/>
                      </a:cubicBezTo>
                      <a:cubicBezTo>
                        <a:pt x="0" y="17"/>
                        <a:pt x="0" y="23"/>
                        <a:pt x="2" y="23"/>
                      </a:cubicBezTo>
                      <a:cubicBezTo>
                        <a:pt x="2" y="24"/>
                        <a:pt x="3" y="24"/>
                        <a:pt x="3" y="24"/>
                      </a:cubicBezTo>
                      <a:cubicBezTo>
                        <a:pt x="4" y="24"/>
                        <a:pt x="7" y="21"/>
                        <a:pt x="9" y="17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3" y="7"/>
                        <a:pt x="13" y="2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0" name="Freeform 979"/>
                <p:cNvSpPr>
                  <a:spLocks/>
                </p:cNvSpPr>
                <p:nvPr/>
              </p:nvSpPr>
              <p:spPr bwMode="auto">
                <a:xfrm>
                  <a:off x="3745" y="3839"/>
                  <a:ext cx="30" cy="28"/>
                </a:xfrm>
                <a:custGeom>
                  <a:avLst/>
                  <a:gdLst>
                    <a:gd name="T0" fmla="*/ 14 w 16"/>
                    <a:gd name="T1" fmla="*/ 0 h 15"/>
                    <a:gd name="T2" fmla="*/ 6 w 16"/>
                    <a:gd name="T3" fmla="*/ 5 h 15"/>
                    <a:gd name="T4" fmla="*/ 1 w 16"/>
                    <a:gd name="T5" fmla="*/ 15 h 15"/>
                    <a:gd name="T6" fmla="*/ 2 w 16"/>
                    <a:gd name="T7" fmla="*/ 15 h 15"/>
                    <a:gd name="T8" fmla="*/ 11 w 16"/>
                    <a:gd name="T9" fmla="*/ 10 h 15"/>
                    <a:gd name="T10" fmla="*/ 16 w 16"/>
                    <a:gd name="T11" fmla="*/ 1 h 15"/>
                    <a:gd name="T12" fmla="*/ 15 w 16"/>
                    <a:gd name="T13" fmla="*/ 0 h 15"/>
                    <a:gd name="T14" fmla="*/ 15 w 16"/>
                    <a:gd name="T15" fmla="*/ 0 h 15"/>
                    <a:gd name="T16" fmla="*/ 14 w 16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13" y="0"/>
                        <a:pt x="9" y="2"/>
                        <a:pt x="6" y="5"/>
                      </a:cubicBezTo>
                      <a:cubicBezTo>
                        <a:pt x="2" y="9"/>
                        <a:pt x="0" y="14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4" y="15"/>
                        <a:pt x="7" y="13"/>
                        <a:pt x="11" y="10"/>
                      </a:cubicBezTo>
                      <a:cubicBezTo>
                        <a:pt x="14" y="6"/>
                        <a:pt x="16" y="3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1" name="Freeform 980"/>
                <p:cNvSpPr>
                  <a:spLocks/>
                </p:cNvSpPr>
                <p:nvPr/>
              </p:nvSpPr>
              <p:spPr bwMode="auto">
                <a:xfrm>
                  <a:off x="4245" y="3185"/>
                  <a:ext cx="24" cy="47"/>
                </a:xfrm>
                <a:custGeom>
                  <a:avLst/>
                  <a:gdLst>
                    <a:gd name="T0" fmla="*/ 11 w 13"/>
                    <a:gd name="T1" fmla="*/ 0 h 25"/>
                    <a:gd name="T2" fmla="*/ 3 w 13"/>
                    <a:gd name="T3" fmla="*/ 10 h 25"/>
                    <a:gd name="T4" fmla="*/ 3 w 13"/>
                    <a:gd name="T5" fmla="*/ 11 h 25"/>
                    <a:gd name="T6" fmla="*/ 2 w 13"/>
                    <a:gd name="T7" fmla="*/ 15 h 25"/>
                    <a:gd name="T8" fmla="*/ 1 w 13"/>
                    <a:gd name="T9" fmla="*/ 24 h 25"/>
                    <a:gd name="T10" fmla="*/ 2 w 13"/>
                    <a:gd name="T11" fmla="*/ 25 h 25"/>
                    <a:gd name="T12" fmla="*/ 2 w 13"/>
                    <a:gd name="T13" fmla="*/ 25 h 25"/>
                    <a:gd name="T14" fmla="*/ 3 w 13"/>
                    <a:gd name="T15" fmla="*/ 25 h 25"/>
                    <a:gd name="T16" fmla="*/ 10 w 13"/>
                    <a:gd name="T17" fmla="*/ 14 h 25"/>
                    <a:gd name="T18" fmla="*/ 11 w 13"/>
                    <a:gd name="T19" fmla="*/ 0 h 25"/>
                    <a:gd name="T20" fmla="*/ 11 w 13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5">
                      <a:moveTo>
                        <a:pt x="11" y="0"/>
                      </a:moveTo>
                      <a:cubicBezTo>
                        <a:pt x="8" y="0"/>
                        <a:pt x="5" y="4"/>
                        <a:pt x="3" y="10"/>
                      </a:cubicBezTo>
                      <a:cubicBezTo>
                        <a:pt x="3" y="10"/>
                        <a:pt x="3" y="11"/>
                        <a:pt x="3" y="11"/>
                      </a:cubicBezTo>
                      <a:cubicBezTo>
                        <a:pt x="2" y="12"/>
                        <a:pt x="2" y="14"/>
                        <a:pt x="2" y="15"/>
                      </a:cubicBezTo>
                      <a:cubicBezTo>
                        <a:pt x="0" y="20"/>
                        <a:pt x="0" y="23"/>
                        <a:pt x="1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5" y="25"/>
                        <a:pt x="8" y="20"/>
                        <a:pt x="10" y="14"/>
                      </a:cubicBezTo>
                      <a:cubicBezTo>
                        <a:pt x="13" y="7"/>
                        <a:pt x="13" y="1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2" name="Freeform 981"/>
                <p:cNvSpPr>
                  <a:spLocks/>
                </p:cNvSpPr>
                <p:nvPr/>
              </p:nvSpPr>
              <p:spPr bwMode="auto">
                <a:xfrm>
                  <a:off x="3942" y="3726"/>
                  <a:ext cx="36" cy="41"/>
                </a:xfrm>
                <a:custGeom>
                  <a:avLst/>
                  <a:gdLst>
                    <a:gd name="T0" fmla="*/ 17 w 19"/>
                    <a:gd name="T1" fmla="*/ 0 h 22"/>
                    <a:gd name="T2" fmla="*/ 9 w 19"/>
                    <a:gd name="T3" fmla="*/ 5 h 22"/>
                    <a:gd name="T4" fmla="*/ 7 w 19"/>
                    <a:gd name="T5" fmla="*/ 9 h 22"/>
                    <a:gd name="T6" fmla="*/ 6 w 19"/>
                    <a:gd name="T7" fmla="*/ 9 h 22"/>
                    <a:gd name="T8" fmla="*/ 2 w 19"/>
                    <a:gd name="T9" fmla="*/ 22 h 22"/>
                    <a:gd name="T10" fmla="*/ 3 w 19"/>
                    <a:gd name="T11" fmla="*/ 22 h 22"/>
                    <a:gd name="T12" fmla="*/ 13 w 19"/>
                    <a:gd name="T13" fmla="*/ 14 h 22"/>
                    <a:gd name="T14" fmla="*/ 19 w 19"/>
                    <a:gd name="T15" fmla="*/ 1 h 22"/>
                    <a:gd name="T16" fmla="*/ 18 w 19"/>
                    <a:gd name="T17" fmla="*/ 1 h 22"/>
                    <a:gd name="T18" fmla="*/ 17 w 19"/>
                    <a:gd name="T19" fmla="*/ 0 h 22"/>
                    <a:gd name="T20" fmla="*/ 17 w 19"/>
                    <a:gd name="T2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17" y="0"/>
                      </a:moveTo>
                      <a:cubicBezTo>
                        <a:pt x="15" y="0"/>
                        <a:pt x="13" y="2"/>
                        <a:pt x="9" y="5"/>
                      </a:cubicBezTo>
                      <a:cubicBezTo>
                        <a:pt x="9" y="6"/>
                        <a:pt x="8" y="7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3" y="14"/>
                        <a:pt x="0" y="20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5" y="22"/>
                        <a:pt x="10" y="19"/>
                        <a:pt x="13" y="14"/>
                      </a:cubicBezTo>
                      <a:cubicBezTo>
                        <a:pt x="17" y="9"/>
                        <a:pt x="19" y="4"/>
                        <a:pt x="19" y="1"/>
                      </a:cubicBezTo>
                      <a:cubicBezTo>
                        <a:pt x="19" y="1"/>
                        <a:pt x="18" y="1"/>
                        <a:pt x="18" y="1"/>
                      </a:cubicBezTo>
                      <a:cubicBezTo>
                        <a:pt x="18" y="0"/>
                        <a:pt x="18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3" name="Freeform 982"/>
                <p:cNvSpPr>
                  <a:spLocks/>
                </p:cNvSpPr>
                <p:nvPr/>
              </p:nvSpPr>
              <p:spPr bwMode="auto">
                <a:xfrm>
                  <a:off x="3890" y="3683"/>
                  <a:ext cx="19" cy="24"/>
                </a:xfrm>
                <a:custGeom>
                  <a:avLst/>
                  <a:gdLst>
                    <a:gd name="T0" fmla="*/ 9 w 10"/>
                    <a:gd name="T1" fmla="*/ 0 h 13"/>
                    <a:gd name="T2" fmla="*/ 3 w 10"/>
                    <a:gd name="T3" fmla="*/ 5 h 13"/>
                    <a:gd name="T4" fmla="*/ 0 w 10"/>
                    <a:gd name="T5" fmla="*/ 11 h 13"/>
                    <a:gd name="T6" fmla="*/ 0 w 10"/>
                    <a:gd name="T7" fmla="*/ 13 h 13"/>
                    <a:gd name="T8" fmla="*/ 0 w 10"/>
                    <a:gd name="T9" fmla="*/ 13 h 13"/>
                    <a:gd name="T10" fmla="*/ 1 w 10"/>
                    <a:gd name="T11" fmla="*/ 13 h 13"/>
                    <a:gd name="T12" fmla="*/ 6 w 10"/>
                    <a:gd name="T13" fmla="*/ 9 h 13"/>
                    <a:gd name="T14" fmla="*/ 7 w 10"/>
                    <a:gd name="T15" fmla="*/ 8 h 13"/>
                    <a:gd name="T16" fmla="*/ 9 w 10"/>
                    <a:gd name="T17" fmla="*/ 5 h 13"/>
                    <a:gd name="T18" fmla="*/ 10 w 10"/>
                    <a:gd name="T19" fmla="*/ 1 h 13"/>
                    <a:gd name="T20" fmla="*/ 9 w 10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3">
                      <a:moveTo>
                        <a:pt x="9" y="0"/>
                      </a:moveTo>
                      <a:cubicBezTo>
                        <a:pt x="8" y="0"/>
                        <a:pt x="5" y="2"/>
                        <a:pt x="3" y="5"/>
                      </a:cubicBezTo>
                      <a:cubicBezTo>
                        <a:pt x="1" y="7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2" y="13"/>
                        <a:pt x="5" y="11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10" y="3"/>
                        <a:pt x="10" y="1"/>
                        <a:pt x="10" y="1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4" name="Freeform 983"/>
                <p:cNvSpPr>
                  <a:spLocks noEditPoints="1"/>
                </p:cNvSpPr>
                <p:nvPr/>
              </p:nvSpPr>
              <p:spPr bwMode="auto">
                <a:xfrm>
                  <a:off x="2809" y="3177"/>
                  <a:ext cx="729" cy="594"/>
                </a:xfrm>
                <a:custGeom>
                  <a:avLst/>
                  <a:gdLst>
                    <a:gd name="T0" fmla="*/ 199 w 388"/>
                    <a:gd name="T1" fmla="*/ 229 h 316"/>
                    <a:gd name="T2" fmla="*/ 0 w 388"/>
                    <a:gd name="T3" fmla="*/ 314 h 316"/>
                    <a:gd name="T4" fmla="*/ 1 w 388"/>
                    <a:gd name="T5" fmla="*/ 315 h 316"/>
                    <a:gd name="T6" fmla="*/ 1 w 388"/>
                    <a:gd name="T7" fmla="*/ 316 h 316"/>
                    <a:gd name="T8" fmla="*/ 200 w 388"/>
                    <a:gd name="T9" fmla="*/ 230 h 316"/>
                    <a:gd name="T10" fmla="*/ 199 w 388"/>
                    <a:gd name="T11" fmla="*/ 229 h 316"/>
                    <a:gd name="T12" fmla="*/ 199 w 388"/>
                    <a:gd name="T13" fmla="*/ 229 h 316"/>
                    <a:gd name="T14" fmla="*/ 176 w 388"/>
                    <a:gd name="T15" fmla="*/ 173 h 316"/>
                    <a:gd name="T16" fmla="*/ 174 w 388"/>
                    <a:gd name="T17" fmla="*/ 175 h 316"/>
                    <a:gd name="T18" fmla="*/ 173 w 388"/>
                    <a:gd name="T19" fmla="*/ 175 h 316"/>
                    <a:gd name="T20" fmla="*/ 204 w 388"/>
                    <a:gd name="T21" fmla="*/ 221 h 316"/>
                    <a:gd name="T22" fmla="*/ 204 w 388"/>
                    <a:gd name="T23" fmla="*/ 220 h 316"/>
                    <a:gd name="T24" fmla="*/ 207 w 388"/>
                    <a:gd name="T25" fmla="*/ 219 h 316"/>
                    <a:gd name="T26" fmla="*/ 176 w 388"/>
                    <a:gd name="T27" fmla="*/ 173 h 316"/>
                    <a:gd name="T28" fmla="*/ 309 w 388"/>
                    <a:gd name="T29" fmla="*/ 37 h 316"/>
                    <a:gd name="T30" fmla="*/ 177 w 388"/>
                    <a:gd name="T31" fmla="*/ 166 h 316"/>
                    <a:gd name="T32" fmla="*/ 178 w 388"/>
                    <a:gd name="T33" fmla="*/ 167 h 316"/>
                    <a:gd name="T34" fmla="*/ 178 w 388"/>
                    <a:gd name="T35" fmla="*/ 168 h 316"/>
                    <a:gd name="T36" fmla="*/ 311 w 388"/>
                    <a:gd name="T37" fmla="*/ 38 h 316"/>
                    <a:gd name="T38" fmla="*/ 310 w 388"/>
                    <a:gd name="T39" fmla="*/ 38 h 316"/>
                    <a:gd name="T40" fmla="*/ 309 w 388"/>
                    <a:gd name="T41" fmla="*/ 37 h 316"/>
                    <a:gd name="T42" fmla="*/ 318 w 388"/>
                    <a:gd name="T43" fmla="*/ 34 h 316"/>
                    <a:gd name="T44" fmla="*/ 318 w 388"/>
                    <a:gd name="T45" fmla="*/ 34 h 316"/>
                    <a:gd name="T46" fmla="*/ 316 w 388"/>
                    <a:gd name="T47" fmla="*/ 36 h 316"/>
                    <a:gd name="T48" fmla="*/ 345 w 388"/>
                    <a:gd name="T49" fmla="*/ 59 h 316"/>
                    <a:gd name="T50" fmla="*/ 347 w 388"/>
                    <a:gd name="T51" fmla="*/ 56 h 316"/>
                    <a:gd name="T52" fmla="*/ 347 w 388"/>
                    <a:gd name="T53" fmla="*/ 56 h 316"/>
                    <a:gd name="T54" fmla="*/ 318 w 388"/>
                    <a:gd name="T55" fmla="*/ 34 h 316"/>
                    <a:gd name="T56" fmla="*/ 386 w 388"/>
                    <a:gd name="T57" fmla="*/ 0 h 316"/>
                    <a:gd name="T58" fmla="*/ 352 w 388"/>
                    <a:gd name="T59" fmla="*/ 53 h 316"/>
                    <a:gd name="T60" fmla="*/ 352 w 388"/>
                    <a:gd name="T61" fmla="*/ 53 h 316"/>
                    <a:gd name="T62" fmla="*/ 352 w 388"/>
                    <a:gd name="T63" fmla="*/ 55 h 316"/>
                    <a:gd name="T64" fmla="*/ 388 w 388"/>
                    <a:gd name="T65" fmla="*/ 1 h 316"/>
                    <a:gd name="T66" fmla="*/ 387 w 388"/>
                    <a:gd name="T67" fmla="*/ 0 h 316"/>
                    <a:gd name="T68" fmla="*/ 386 w 388"/>
                    <a:gd name="T69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8" h="316">
                      <a:moveTo>
                        <a:pt x="199" y="229"/>
                      </a:moveTo>
                      <a:cubicBezTo>
                        <a:pt x="140" y="267"/>
                        <a:pt x="74" y="296"/>
                        <a:pt x="0" y="314"/>
                      </a:cubicBezTo>
                      <a:cubicBezTo>
                        <a:pt x="1" y="314"/>
                        <a:pt x="1" y="315"/>
                        <a:pt x="1" y="315"/>
                      </a:cubicBezTo>
                      <a:cubicBezTo>
                        <a:pt x="1" y="315"/>
                        <a:pt x="1" y="315"/>
                        <a:pt x="1" y="316"/>
                      </a:cubicBezTo>
                      <a:cubicBezTo>
                        <a:pt x="75" y="298"/>
                        <a:pt x="141" y="269"/>
                        <a:pt x="200" y="230"/>
                      </a:cubicBezTo>
                      <a:cubicBezTo>
                        <a:pt x="199" y="230"/>
                        <a:pt x="199" y="229"/>
                        <a:pt x="199" y="229"/>
                      </a:cubicBezTo>
                      <a:cubicBezTo>
                        <a:pt x="199" y="229"/>
                        <a:pt x="199" y="229"/>
                        <a:pt x="199" y="229"/>
                      </a:cubicBezTo>
                      <a:moveTo>
                        <a:pt x="176" y="173"/>
                      </a:moveTo>
                      <a:cubicBezTo>
                        <a:pt x="175" y="174"/>
                        <a:pt x="174" y="175"/>
                        <a:pt x="174" y="175"/>
                      </a:cubicBezTo>
                      <a:cubicBezTo>
                        <a:pt x="174" y="175"/>
                        <a:pt x="173" y="175"/>
                        <a:pt x="173" y="175"/>
                      </a:cubicBezTo>
                      <a:cubicBezTo>
                        <a:pt x="183" y="191"/>
                        <a:pt x="194" y="206"/>
                        <a:pt x="204" y="221"/>
                      </a:cubicBezTo>
                      <a:cubicBezTo>
                        <a:pt x="204" y="221"/>
                        <a:pt x="204" y="221"/>
                        <a:pt x="204" y="220"/>
                      </a:cubicBezTo>
                      <a:cubicBezTo>
                        <a:pt x="205" y="220"/>
                        <a:pt x="206" y="220"/>
                        <a:pt x="207" y="219"/>
                      </a:cubicBezTo>
                      <a:cubicBezTo>
                        <a:pt x="196" y="204"/>
                        <a:pt x="186" y="189"/>
                        <a:pt x="176" y="173"/>
                      </a:cubicBezTo>
                      <a:moveTo>
                        <a:pt x="309" y="37"/>
                      </a:moveTo>
                      <a:cubicBezTo>
                        <a:pt x="273" y="87"/>
                        <a:pt x="228" y="130"/>
                        <a:pt x="177" y="166"/>
                      </a:cubicBezTo>
                      <a:cubicBezTo>
                        <a:pt x="178" y="166"/>
                        <a:pt x="178" y="167"/>
                        <a:pt x="178" y="167"/>
                      </a:cubicBezTo>
                      <a:cubicBezTo>
                        <a:pt x="178" y="167"/>
                        <a:pt x="178" y="167"/>
                        <a:pt x="178" y="168"/>
                      </a:cubicBezTo>
                      <a:cubicBezTo>
                        <a:pt x="229" y="131"/>
                        <a:pt x="274" y="88"/>
                        <a:pt x="311" y="38"/>
                      </a:cubicBezTo>
                      <a:cubicBezTo>
                        <a:pt x="310" y="38"/>
                        <a:pt x="310" y="38"/>
                        <a:pt x="310" y="38"/>
                      </a:cubicBezTo>
                      <a:cubicBezTo>
                        <a:pt x="310" y="38"/>
                        <a:pt x="310" y="38"/>
                        <a:pt x="309" y="37"/>
                      </a:cubicBezTo>
                      <a:moveTo>
                        <a:pt x="318" y="34"/>
                      </a:move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5"/>
                        <a:pt x="317" y="35"/>
                        <a:pt x="316" y="36"/>
                      </a:cubicBezTo>
                      <a:cubicBezTo>
                        <a:pt x="326" y="43"/>
                        <a:pt x="336" y="51"/>
                        <a:pt x="345" y="59"/>
                      </a:cubicBezTo>
                      <a:cubicBezTo>
                        <a:pt x="346" y="58"/>
                        <a:pt x="346" y="57"/>
                        <a:pt x="347" y="56"/>
                      </a:cubicBezTo>
                      <a:cubicBezTo>
                        <a:pt x="347" y="56"/>
                        <a:pt x="347" y="56"/>
                        <a:pt x="347" y="56"/>
                      </a:cubicBezTo>
                      <a:cubicBezTo>
                        <a:pt x="337" y="49"/>
                        <a:pt x="328" y="41"/>
                        <a:pt x="318" y="34"/>
                      </a:cubicBezTo>
                      <a:moveTo>
                        <a:pt x="386" y="0"/>
                      </a:moveTo>
                      <a:cubicBezTo>
                        <a:pt x="376" y="18"/>
                        <a:pt x="364" y="36"/>
                        <a:pt x="352" y="53"/>
                      </a:cubicBezTo>
                      <a:cubicBezTo>
                        <a:pt x="352" y="53"/>
                        <a:pt x="352" y="53"/>
                        <a:pt x="352" y="53"/>
                      </a:cubicBezTo>
                      <a:cubicBezTo>
                        <a:pt x="352" y="54"/>
                        <a:pt x="352" y="54"/>
                        <a:pt x="352" y="55"/>
                      </a:cubicBezTo>
                      <a:cubicBezTo>
                        <a:pt x="365" y="37"/>
                        <a:pt x="377" y="19"/>
                        <a:pt x="388" y="1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387" y="0"/>
                        <a:pt x="386" y="0"/>
                        <a:pt x="3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5" name="Freeform 984"/>
                <p:cNvSpPr>
                  <a:spLocks/>
                </p:cNvSpPr>
                <p:nvPr/>
              </p:nvSpPr>
              <p:spPr bwMode="auto">
                <a:xfrm>
                  <a:off x="2773" y="3764"/>
                  <a:ext cx="38" cy="18"/>
                </a:xfrm>
                <a:custGeom>
                  <a:avLst/>
                  <a:gdLst>
                    <a:gd name="T0" fmla="*/ 14 w 20"/>
                    <a:gd name="T1" fmla="*/ 0 h 10"/>
                    <a:gd name="T2" fmla="*/ 9 w 20"/>
                    <a:gd name="T3" fmla="*/ 1 h 10"/>
                    <a:gd name="T4" fmla="*/ 0 w 20"/>
                    <a:gd name="T5" fmla="*/ 7 h 10"/>
                    <a:gd name="T6" fmla="*/ 6 w 20"/>
                    <a:gd name="T7" fmla="*/ 10 h 10"/>
                    <a:gd name="T8" fmla="*/ 11 w 20"/>
                    <a:gd name="T9" fmla="*/ 9 h 10"/>
                    <a:gd name="T10" fmla="*/ 20 w 20"/>
                    <a:gd name="T11" fmla="*/ 4 h 10"/>
                    <a:gd name="T12" fmla="*/ 20 w 20"/>
                    <a:gd name="T13" fmla="*/ 3 h 10"/>
                    <a:gd name="T14" fmla="*/ 19 w 20"/>
                    <a:gd name="T15" fmla="*/ 2 h 10"/>
                    <a:gd name="T16" fmla="*/ 14 w 20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0">
                      <a:moveTo>
                        <a:pt x="14" y="0"/>
                      </a:moveTo>
                      <a:cubicBezTo>
                        <a:pt x="13" y="0"/>
                        <a:pt x="11" y="1"/>
                        <a:pt x="9" y="1"/>
                      </a:cubicBezTo>
                      <a:cubicBezTo>
                        <a:pt x="4" y="3"/>
                        <a:pt x="0" y="5"/>
                        <a:pt x="0" y="7"/>
                      </a:cubicBezTo>
                      <a:cubicBezTo>
                        <a:pt x="1" y="9"/>
                        <a:pt x="3" y="10"/>
                        <a:pt x="6" y="10"/>
                      </a:cubicBezTo>
                      <a:cubicBezTo>
                        <a:pt x="8" y="10"/>
                        <a:pt x="9" y="9"/>
                        <a:pt x="11" y="9"/>
                      </a:cubicBezTo>
                      <a:cubicBezTo>
                        <a:pt x="16" y="8"/>
                        <a:pt x="20" y="6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2"/>
                        <a:pt x="19" y="2"/>
                      </a:cubicBezTo>
                      <a:cubicBezTo>
                        <a:pt x="18" y="1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6" name="Freeform 985"/>
                <p:cNvSpPr>
                  <a:spLocks/>
                </p:cNvSpPr>
                <p:nvPr/>
              </p:nvSpPr>
              <p:spPr bwMode="auto">
                <a:xfrm>
                  <a:off x="3181" y="3587"/>
                  <a:ext cx="32" cy="22"/>
                </a:xfrm>
                <a:custGeom>
                  <a:avLst/>
                  <a:gdLst>
                    <a:gd name="T0" fmla="*/ 13 w 17"/>
                    <a:gd name="T1" fmla="*/ 0 h 12"/>
                    <a:gd name="T2" fmla="*/ 9 w 17"/>
                    <a:gd name="T3" fmla="*/ 1 h 12"/>
                    <a:gd name="T4" fmla="*/ 6 w 17"/>
                    <a:gd name="T5" fmla="*/ 2 h 12"/>
                    <a:gd name="T6" fmla="*/ 6 w 17"/>
                    <a:gd name="T7" fmla="*/ 3 h 12"/>
                    <a:gd name="T8" fmla="*/ 1 w 17"/>
                    <a:gd name="T9" fmla="*/ 11 h 12"/>
                    <a:gd name="T10" fmla="*/ 1 w 17"/>
                    <a:gd name="T11" fmla="*/ 11 h 12"/>
                    <a:gd name="T12" fmla="*/ 2 w 17"/>
                    <a:gd name="T13" fmla="*/ 12 h 12"/>
                    <a:gd name="T14" fmla="*/ 4 w 17"/>
                    <a:gd name="T15" fmla="*/ 12 h 12"/>
                    <a:gd name="T16" fmla="*/ 11 w 17"/>
                    <a:gd name="T17" fmla="*/ 10 h 12"/>
                    <a:gd name="T18" fmla="*/ 16 w 17"/>
                    <a:gd name="T19" fmla="*/ 1 h 12"/>
                    <a:gd name="T20" fmla="*/ 13 w 17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12">
                      <a:moveTo>
                        <a:pt x="13" y="0"/>
                      </a:moveTo>
                      <a:cubicBezTo>
                        <a:pt x="12" y="0"/>
                        <a:pt x="10" y="0"/>
                        <a:pt x="9" y="1"/>
                      </a:cubicBezTo>
                      <a:cubicBezTo>
                        <a:pt x="8" y="2"/>
                        <a:pt x="7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5"/>
                        <a:pt x="0" y="8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2"/>
                        <a:pt x="2" y="12"/>
                      </a:cubicBezTo>
                      <a:cubicBezTo>
                        <a:pt x="2" y="12"/>
                        <a:pt x="3" y="12"/>
                        <a:pt x="4" y="12"/>
                      </a:cubicBezTo>
                      <a:cubicBezTo>
                        <a:pt x="6" y="12"/>
                        <a:pt x="8" y="11"/>
                        <a:pt x="11" y="10"/>
                      </a:cubicBezTo>
                      <a:cubicBezTo>
                        <a:pt x="15" y="7"/>
                        <a:pt x="17" y="3"/>
                        <a:pt x="16" y="1"/>
                      </a:cubicBezTo>
                      <a:cubicBezTo>
                        <a:pt x="16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7" name="Freeform 986"/>
                <p:cNvSpPr>
                  <a:spLocks/>
                </p:cNvSpPr>
                <p:nvPr/>
              </p:nvSpPr>
              <p:spPr bwMode="auto">
                <a:xfrm>
                  <a:off x="3533" y="3154"/>
                  <a:ext cx="18" cy="25"/>
                </a:xfrm>
                <a:custGeom>
                  <a:avLst/>
                  <a:gdLst>
                    <a:gd name="T0" fmla="*/ 8 w 10"/>
                    <a:gd name="T1" fmla="*/ 0 h 13"/>
                    <a:gd name="T2" fmla="*/ 2 w 10"/>
                    <a:gd name="T3" fmla="*/ 5 h 13"/>
                    <a:gd name="T4" fmla="*/ 1 w 10"/>
                    <a:gd name="T5" fmla="*/ 12 h 13"/>
                    <a:gd name="T6" fmla="*/ 2 w 10"/>
                    <a:gd name="T7" fmla="*/ 12 h 13"/>
                    <a:gd name="T8" fmla="*/ 3 w 10"/>
                    <a:gd name="T9" fmla="*/ 13 h 13"/>
                    <a:gd name="T10" fmla="*/ 3 w 10"/>
                    <a:gd name="T11" fmla="*/ 13 h 13"/>
                    <a:gd name="T12" fmla="*/ 8 w 10"/>
                    <a:gd name="T13" fmla="*/ 8 h 13"/>
                    <a:gd name="T14" fmla="*/ 9 w 10"/>
                    <a:gd name="T15" fmla="*/ 0 h 13"/>
                    <a:gd name="T16" fmla="*/ 8 w 10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3">
                      <a:moveTo>
                        <a:pt x="8" y="0"/>
                      </a:moveTo>
                      <a:cubicBezTo>
                        <a:pt x="6" y="0"/>
                        <a:pt x="4" y="1"/>
                        <a:pt x="2" y="5"/>
                      </a:cubicBezTo>
                      <a:cubicBezTo>
                        <a:pt x="1" y="7"/>
                        <a:pt x="0" y="10"/>
                        <a:pt x="1" y="12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3"/>
                        <a:pt x="7" y="11"/>
                        <a:pt x="8" y="8"/>
                      </a:cubicBezTo>
                      <a:cubicBezTo>
                        <a:pt x="10" y="4"/>
                        <a:pt x="10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8" name="Freeform 987"/>
                <p:cNvSpPr>
                  <a:spLocks/>
                </p:cNvSpPr>
                <p:nvPr/>
              </p:nvSpPr>
              <p:spPr bwMode="auto">
                <a:xfrm>
                  <a:off x="3115" y="3489"/>
                  <a:ext cx="31" cy="21"/>
                </a:xfrm>
                <a:custGeom>
                  <a:avLst/>
                  <a:gdLst>
                    <a:gd name="T0" fmla="*/ 12 w 16"/>
                    <a:gd name="T1" fmla="*/ 0 h 11"/>
                    <a:gd name="T2" fmla="*/ 6 w 16"/>
                    <a:gd name="T3" fmla="*/ 2 h 11"/>
                    <a:gd name="T4" fmla="*/ 2 w 16"/>
                    <a:gd name="T5" fmla="*/ 10 h 11"/>
                    <a:gd name="T6" fmla="*/ 4 w 16"/>
                    <a:gd name="T7" fmla="*/ 11 h 11"/>
                    <a:gd name="T8" fmla="*/ 10 w 16"/>
                    <a:gd name="T9" fmla="*/ 9 h 11"/>
                    <a:gd name="T10" fmla="*/ 11 w 16"/>
                    <a:gd name="T11" fmla="*/ 9 h 11"/>
                    <a:gd name="T12" fmla="*/ 13 w 16"/>
                    <a:gd name="T13" fmla="*/ 7 h 11"/>
                    <a:gd name="T14" fmla="*/ 15 w 16"/>
                    <a:gd name="T15" fmla="*/ 2 h 11"/>
                    <a:gd name="T16" fmla="*/ 15 w 16"/>
                    <a:gd name="T17" fmla="*/ 1 h 11"/>
                    <a:gd name="T18" fmla="*/ 14 w 16"/>
                    <a:gd name="T19" fmla="*/ 0 h 11"/>
                    <a:gd name="T20" fmla="*/ 12 w 1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11">
                      <a:moveTo>
                        <a:pt x="12" y="0"/>
                      </a:moveTo>
                      <a:cubicBezTo>
                        <a:pt x="10" y="0"/>
                        <a:pt x="8" y="0"/>
                        <a:pt x="6" y="2"/>
                      </a:cubicBezTo>
                      <a:cubicBezTo>
                        <a:pt x="2" y="5"/>
                        <a:pt x="0" y="8"/>
                        <a:pt x="2" y="10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6" y="11"/>
                        <a:pt x="8" y="11"/>
                        <a:pt x="10" y="9"/>
                      </a:cubicBezTo>
                      <a:cubicBezTo>
                        <a:pt x="10" y="9"/>
                        <a:pt x="11" y="9"/>
                        <a:pt x="11" y="9"/>
                      </a:cubicBezTo>
                      <a:cubicBezTo>
                        <a:pt x="11" y="9"/>
                        <a:pt x="12" y="8"/>
                        <a:pt x="13" y="7"/>
                      </a:cubicBezTo>
                      <a:cubicBezTo>
                        <a:pt x="15" y="5"/>
                        <a:pt x="16" y="3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0"/>
                        <a:pt x="14" y="0"/>
                      </a:cubicBezTo>
                      <a:cubicBezTo>
                        <a:pt x="14" y="0"/>
                        <a:pt x="13" y="0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9" name="Freeform 988"/>
                <p:cNvSpPr>
                  <a:spLocks/>
                </p:cNvSpPr>
                <p:nvPr/>
              </p:nvSpPr>
              <p:spPr bwMode="auto">
                <a:xfrm>
                  <a:off x="3388" y="3222"/>
                  <a:ext cx="24" cy="26"/>
                </a:xfrm>
                <a:custGeom>
                  <a:avLst/>
                  <a:gdLst>
                    <a:gd name="T0" fmla="*/ 10 w 13"/>
                    <a:gd name="T1" fmla="*/ 0 h 14"/>
                    <a:gd name="T2" fmla="*/ 4 w 13"/>
                    <a:gd name="T3" fmla="*/ 5 h 14"/>
                    <a:gd name="T4" fmla="*/ 1 w 13"/>
                    <a:gd name="T5" fmla="*/ 13 h 14"/>
                    <a:gd name="T6" fmla="*/ 2 w 13"/>
                    <a:gd name="T7" fmla="*/ 14 h 14"/>
                    <a:gd name="T8" fmla="*/ 3 w 13"/>
                    <a:gd name="T9" fmla="*/ 14 h 14"/>
                    <a:gd name="T10" fmla="*/ 3 w 13"/>
                    <a:gd name="T11" fmla="*/ 14 h 14"/>
                    <a:gd name="T12" fmla="*/ 8 w 13"/>
                    <a:gd name="T13" fmla="*/ 12 h 14"/>
                    <a:gd name="T14" fmla="*/ 10 w 13"/>
                    <a:gd name="T15" fmla="*/ 10 h 14"/>
                    <a:gd name="T16" fmla="*/ 10 w 13"/>
                    <a:gd name="T17" fmla="*/ 10 h 14"/>
                    <a:gd name="T18" fmla="*/ 12 w 13"/>
                    <a:gd name="T19" fmla="*/ 1 h 14"/>
                    <a:gd name="T20" fmla="*/ 10 w 13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4">
                      <a:moveTo>
                        <a:pt x="10" y="0"/>
                      </a:moveTo>
                      <a:cubicBezTo>
                        <a:pt x="8" y="0"/>
                        <a:pt x="6" y="2"/>
                        <a:pt x="4" y="5"/>
                      </a:cubicBezTo>
                      <a:cubicBezTo>
                        <a:pt x="1" y="8"/>
                        <a:pt x="0" y="12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5" y="14"/>
                        <a:pt x="7" y="13"/>
                        <a:pt x="8" y="12"/>
                      </a:cubicBezTo>
                      <a:cubicBezTo>
                        <a:pt x="9" y="11"/>
                        <a:pt x="10" y="11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3" y="6"/>
                        <a:pt x="13" y="2"/>
                        <a:pt x="12" y="1"/>
                      </a:cubicBezTo>
                      <a:cubicBezTo>
                        <a:pt x="11" y="1"/>
                        <a:pt x="11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0" name="Freeform 989"/>
                <p:cNvSpPr>
                  <a:spLocks/>
                </p:cNvSpPr>
                <p:nvPr/>
              </p:nvSpPr>
              <p:spPr bwMode="auto">
                <a:xfrm>
                  <a:off x="3458" y="3277"/>
                  <a:ext cx="15" cy="17"/>
                </a:xfrm>
                <a:custGeom>
                  <a:avLst/>
                  <a:gdLst>
                    <a:gd name="T0" fmla="*/ 6 w 8"/>
                    <a:gd name="T1" fmla="*/ 0 h 9"/>
                    <a:gd name="T2" fmla="*/ 2 w 8"/>
                    <a:gd name="T3" fmla="*/ 3 h 9"/>
                    <a:gd name="T4" fmla="*/ 2 w 8"/>
                    <a:gd name="T5" fmla="*/ 3 h 9"/>
                    <a:gd name="T6" fmla="*/ 0 w 8"/>
                    <a:gd name="T7" fmla="*/ 6 h 9"/>
                    <a:gd name="T8" fmla="*/ 0 w 8"/>
                    <a:gd name="T9" fmla="*/ 9 h 9"/>
                    <a:gd name="T10" fmla="*/ 1 w 8"/>
                    <a:gd name="T11" fmla="*/ 9 h 9"/>
                    <a:gd name="T12" fmla="*/ 6 w 8"/>
                    <a:gd name="T13" fmla="*/ 6 h 9"/>
                    <a:gd name="T14" fmla="*/ 7 w 8"/>
                    <a:gd name="T15" fmla="*/ 2 h 9"/>
                    <a:gd name="T16" fmla="*/ 7 w 8"/>
                    <a:gd name="T17" fmla="*/ 0 h 9"/>
                    <a:gd name="T18" fmla="*/ 7 w 8"/>
                    <a:gd name="T19" fmla="*/ 0 h 9"/>
                    <a:gd name="T20" fmla="*/ 6 w 8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9">
                      <a:moveTo>
                        <a:pt x="6" y="0"/>
                      </a:moveTo>
                      <a:cubicBezTo>
                        <a:pt x="5" y="0"/>
                        <a:pt x="3" y="1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4"/>
                        <a:pt x="1" y="5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3" y="9"/>
                        <a:pt x="5" y="8"/>
                        <a:pt x="6" y="6"/>
                      </a:cubicBezTo>
                      <a:cubicBezTo>
                        <a:pt x="7" y="5"/>
                        <a:pt x="8" y="3"/>
                        <a:pt x="7" y="2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1" name="Freeform 990"/>
                <p:cNvSpPr>
                  <a:spLocks noEditPoints="1"/>
                </p:cNvSpPr>
                <p:nvPr/>
              </p:nvSpPr>
              <p:spPr bwMode="auto">
                <a:xfrm>
                  <a:off x="4472" y="669"/>
                  <a:ext cx="741" cy="2959"/>
                </a:xfrm>
                <a:custGeom>
                  <a:avLst/>
                  <a:gdLst>
                    <a:gd name="T0" fmla="*/ 387 w 394"/>
                    <a:gd name="T1" fmla="*/ 899 h 1574"/>
                    <a:gd name="T2" fmla="*/ 386 w 394"/>
                    <a:gd name="T3" fmla="*/ 899 h 1574"/>
                    <a:gd name="T4" fmla="*/ 385 w 394"/>
                    <a:gd name="T5" fmla="*/ 899 h 1574"/>
                    <a:gd name="T6" fmla="*/ 384 w 394"/>
                    <a:gd name="T7" fmla="*/ 899 h 1574"/>
                    <a:gd name="T8" fmla="*/ 260 w 394"/>
                    <a:gd name="T9" fmla="*/ 1573 h 1574"/>
                    <a:gd name="T10" fmla="*/ 261 w 394"/>
                    <a:gd name="T11" fmla="*/ 1573 h 1574"/>
                    <a:gd name="T12" fmla="*/ 262 w 394"/>
                    <a:gd name="T13" fmla="*/ 1573 h 1574"/>
                    <a:gd name="T14" fmla="*/ 262 w 394"/>
                    <a:gd name="T15" fmla="*/ 1574 h 1574"/>
                    <a:gd name="T16" fmla="*/ 387 w 394"/>
                    <a:gd name="T17" fmla="*/ 899 h 1574"/>
                    <a:gd name="T18" fmla="*/ 378 w 394"/>
                    <a:gd name="T19" fmla="*/ 860 h 1574"/>
                    <a:gd name="T20" fmla="*/ 292 w 394"/>
                    <a:gd name="T21" fmla="*/ 867 h 1574"/>
                    <a:gd name="T22" fmla="*/ 293 w 394"/>
                    <a:gd name="T23" fmla="*/ 876 h 1574"/>
                    <a:gd name="T24" fmla="*/ 293 w 394"/>
                    <a:gd name="T25" fmla="*/ 878 h 1574"/>
                    <a:gd name="T26" fmla="*/ 378 w 394"/>
                    <a:gd name="T27" fmla="*/ 872 h 1574"/>
                    <a:gd name="T28" fmla="*/ 378 w 394"/>
                    <a:gd name="T29" fmla="*/ 870 h 1574"/>
                    <a:gd name="T30" fmla="*/ 378 w 394"/>
                    <a:gd name="T31" fmla="*/ 860 h 1574"/>
                    <a:gd name="T32" fmla="*/ 102 w 394"/>
                    <a:gd name="T33" fmla="*/ 249 h 1574"/>
                    <a:gd name="T34" fmla="*/ 102 w 394"/>
                    <a:gd name="T35" fmla="*/ 250 h 1574"/>
                    <a:gd name="T36" fmla="*/ 101 w 394"/>
                    <a:gd name="T37" fmla="*/ 251 h 1574"/>
                    <a:gd name="T38" fmla="*/ 100 w 394"/>
                    <a:gd name="T39" fmla="*/ 251 h 1574"/>
                    <a:gd name="T40" fmla="*/ 283 w 394"/>
                    <a:gd name="T41" fmla="*/ 849 h 1574"/>
                    <a:gd name="T42" fmla="*/ 284 w 394"/>
                    <a:gd name="T43" fmla="*/ 849 h 1574"/>
                    <a:gd name="T44" fmla="*/ 284 w 394"/>
                    <a:gd name="T45" fmla="*/ 849 h 1574"/>
                    <a:gd name="T46" fmla="*/ 285 w 394"/>
                    <a:gd name="T47" fmla="*/ 849 h 1574"/>
                    <a:gd name="T48" fmla="*/ 102 w 394"/>
                    <a:gd name="T49" fmla="*/ 249 h 1574"/>
                    <a:gd name="T50" fmla="*/ 140 w 394"/>
                    <a:gd name="T51" fmla="*/ 190 h 1574"/>
                    <a:gd name="T52" fmla="*/ 92 w 394"/>
                    <a:gd name="T53" fmla="*/ 221 h 1574"/>
                    <a:gd name="T54" fmla="*/ 93 w 394"/>
                    <a:gd name="T55" fmla="*/ 223 h 1574"/>
                    <a:gd name="T56" fmla="*/ 97 w 394"/>
                    <a:gd name="T57" fmla="*/ 231 h 1574"/>
                    <a:gd name="T58" fmla="*/ 146 w 394"/>
                    <a:gd name="T59" fmla="*/ 199 h 1574"/>
                    <a:gd name="T60" fmla="*/ 141 w 394"/>
                    <a:gd name="T61" fmla="*/ 191 h 1574"/>
                    <a:gd name="T62" fmla="*/ 140 w 394"/>
                    <a:gd name="T63" fmla="*/ 190 h 1574"/>
                    <a:gd name="T64" fmla="*/ 2 w 394"/>
                    <a:gd name="T65" fmla="*/ 0 h 1574"/>
                    <a:gd name="T66" fmla="*/ 1 w 394"/>
                    <a:gd name="T67" fmla="*/ 1 h 1574"/>
                    <a:gd name="T68" fmla="*/ 0 w 394"/>
                    <a:gd name="T69" fmla="*/ 1 h 1574"/>
                    <a:gd name="T70" fmla="*/ 0 w 394"/>
                    <a:gd name="T71" fmla="*/ 1 h 1574"/>
                    <a:gd name="T72" fmla="*/ 134 w 394"/>
                    <a:gd name="T73" fmla="*/ 174 h 1574"/>
                    <a:gd name="T74" fmla="*/ 135 w 394"/>
                    <a:gd name="T75" fmla="*/ 174 h 1574"/>
                    <a:gd name="T76" fmla="*/ 135 w 394"/>
                    <a:gd name="T77" fmla="*/ 174 h 1574"/>
                    <a:gd name="T78" fmla="*/ 137 w 394"/>
                    <a:gd name="T79" fmla="*/ 174 h 1574"/>
                    <a:gd name="T80" fmla="*/ 2 w 394"/>
                    <a:gd name="T81" fmla="*/ 0 h 1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4" h="1574">
                      <a:moveTo>
                        <a:pt x="387" y="899"/>
                      </a:moveTo>
                      <a:cubicBezTo>
                        <a:pt x="386" y="899"/>
                        <a:pt x="386" y="899"/>
                        <a:pt x="386" y="899"/>
                      </a:cubicBezTo>
                      <a:cubicBezTo>
                        <a:pt x="385" y="899"/>
                        <a:pt x="385" y="899"/>
                        <a:pt x="385" y="899"/>
                      </a:cubicBezTo>
                      <a:cubicBezTo>
                        <a:pt x="385" y="899"/>
                        <a:pt x="385" y="899"/>
                        <a:pt x="384" y="899"/>
                      </a:cubicBezTo>
                      <a:cubicBezTo>
                        <a:pt x="392" y="1129"/>
                        <a:pt x="349" y="1361"/>
                        <a:pt x="260" y="1573"/>
                      </a:cubicBezTo>
                      <a:cubicBezTo>
                        <a:pt x="261" y="1573"/>
                        <a:pt x="261" y="1573"/>
                        <a:pt x="261" y="1573"/>
                      </a:cubicBezTo>
                      <a:cubicBezTo>
                        <a:pt x="261" y="1573"/>
                        <a:pt x="261" y="1573"/>
                        <a:pt x="262" y="1573"/>
                      </a:cubicBezTo>
                      <a:cubicBezTo>
                        <a:pt x="262" y="1574"/>
                        <a:pt x="262" y="1574"/>
                        <a:pt x="262" y="1574"/>
                      </a:cubicBezTo>
                      <a:cubicBezTo>
                        <a:pt x="351" y="1362"/>
                        <a:pt x="394" y="1129"/>
                        <a:pt x="387" y="899"/>
                      </a:cubicBezTo>
                      <a:moveTo>
                        <a:pt x="378" y="860"/>
                      </a:moveTo>
                      <a:cubicBezTo>
                        <a:pt x="349" y="863"/>
                        <a:pt x="321" y="865"/>
                        <a:pt x="292" y="867"/>
                      </a:cubicBezTo>
                      <a:cubicBezTo>
                        <a:pt x="292" y="870"/>
                        <a:pt x="292" y="873"/>
                        <a:pt x="293" y="876"/>
                      </a:cubicBezTo>
                      <a:cubicBezTo>
                        <a:pt x="293" y="877"/>
                        <a:pt x="293" y="877"/>
                        <a:pt x="293" y="878"/>
                      </a:cubicBezTo>
                      <a:cubicBezTo>
                        <a:pt x="321" y="876"/>
                        <a:pt x="349" y="874"/>
                        <a:pt x="378" y="872"/>
                      </a:cubicBezTo>
                      <a:cubicBezTo>
                        <a:pt x="378" y="871"/>
                        <a:pt x="378" y="870"/>
                        <a:pt x="378" y="870"/>
                      </a:cubicBezTo>
                      <a:cubicBezTo>
                        <a:pt x="378" y="867"/>
                        <a:pt x="378" y="863"/>
                        <a:pt x="378" y="860"/>
                      </a:cubicBezTo>
                      <a:moveTo>
                        <a:pt x="102" y="249"/>
                      </a:moveTo>
                      <a:cubicBezTo>
                        <a:pt x="102" y="250"/>
                        <a:pt x="102" y="250"/>
                        <a:pt x="102" y="250"/>
                      </a:cubicBezTo>
                      <a:cubicBezTo>
                        <a:pt x="101" y="251"/>
                        <a:pt x="101" y="251"/>
                        <a:pt x="101" y="251"/>
                      </a:cubicBezTo>
                      <a:cubicBezTo>
                        <a:pt x="100" y="251"/>
                        <a:pt x="100" y="251"/>
                        <a:pt x="100" y="251"/>
                      </a:cubicBezTo>
                      <a:cubicBezTo>
                        <a:pt x="209" y="433"/>
                        <a:pt x="269" y="639"/>
                        <a:pt x="283" y="849"/>
                      </a:cubicBezTo>
                      <a:cubicBezTo>
                        <a:pt x="283" y="849"/>
                        <a:pt x="284" y="849"/>
                        <a:pt x="284" y="849"/>
                      </a:cubicBezTo>
                      <a:cubicBezTo>
                        <a:pt x="284" y="849"/>
                        <a:pt x="284" y="849"/>
                        <a:pt x="284" y="849"/>
                      </a:cubicBezTo>
                      <a:cubicBezTo>
                        <a:pt x="285" y="849"/>
                        <a:pt x="285" y="849"/>
                        <a:pt x="285" y="849"/>
                      </a:cubicBezTo>
                      <a:cubicBezTo>
                        <a:pt x="271" y="638"/>
                        <a:pt x="211" y="432"/>
                        <a:pt x="102" y="249"/>
                      </a:cubicBezTo>
                      <a:moveTo>
                        <a:pt x="140" y="190"/>
                      </a:moveTo>
                      <a:cubicBezTo>
                        <a:pt x="124" y="200"/>
                        <a:pt x="108" y="211"/>
                        <a:pt x="92" y="221"/>
                      </a:cubicBezTo>
                      <a:cubicBezTo>
                        <a:pt x="92" y="222"/>
                        <a:pt x="92" y="222"/>
                        <a:pt x="93" y="223"/>
                      </a:cubicBezTo>
                      <a:cubicBezTo>
                        <a:pt x="94" y="226"/>
                        <a:pt x="96" y="228"/>
                        <a:pt x="97" y="231"/>
                      </a:cubicBezTo>
                      <a:cubicBezTo>
                        <a:pt x="113" y="220"/>
                        <a:pt x="130" y="210"/>
                        <a:pt x="146" y="199"/>
                      </a:cubicBezTo>
                      <a:cubicBezTo>
                        <a:pt x="144" y="197"/>
                        <a:pt x="143" y="194"/>
                        <a:pt x="141" y="191"/>
                      </a:cubicBezTo>
                      <a:cubicBezTo>
                        <a:pt x="141" y="191"/>
                        <a:pt x="140" y="190"/>
                        <a:pt x="140" y="190"/>
                      </a:cubicBezTo>
                      <a:moveTo>
                        <a:pt x="2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0" y="56"/>
                        <a:pt x="95" y="114"/>
                        <a:pt x="134" y="174"/>
                      </a:cubicBezTo>
                      <a:cubicBezTo>
                        <a:pt x="134" y="174"/>
                        <a:pt x="134" y="174"/>
                        <a:pt x="135" y="174"/>
                      </a:cubicBezTo>
                      <a:cubicBezTo>
                        <a:pt x="135" y="174"/>
                        <a:pt x="135" y="174"/>
                        <a:pt x="135" y="174"/>
                      </a:cubicBezTo>
                      <a:cubicBezTo>
                        <a:pt x="136" y="174"/>
                        <a:pt x="136" y="174"/>
                        <a:pt x="137" y="174"/>
                      </a:cubicBezTo>
                      <a:cubicBezTo>
                        <a:pt x="98" y="113"/>
                        <a:pt x="53" y="55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2" name="Freeform 991"/>
                <p:cNvSpPr>
                  <a:spLocks/>
                </p:cNvSpPr>
                <p:nvPr/>
              </p:nvSpPr>
              <p:spPr bwMode="auto">
                <a:xfrm>
                  <a:off x="4912" y="3626"/>
                  <a:ext cx="57" cy="104"/>
                </a:xfrm>
                <a:custGeom>
                  <a:avLst/>
                  <a:gdLst>
                    <a:gd name="T0" fmla="*/ 27 w 30"/>
                    <a:gd name="T1" fmla="*/ 0 h 55"/>
                    <a:gd name="T2" fmla="*/ 26 w 30"/>
                    <a:gd name="T3" fmla="*/ 0 h 55"/>
                    <a:gd name="T4" fmla="*/ 10 w 30"/>
                    <a:gd name="T5" fmla="*/ 25 h 55"/>
                    <a:gd name="T6" fmla="*/ 3 w 30"/>
                    <a:gd name="T7" fmla="*/ 55 h 55"/>
                    <a:gd name="T8" fmla="*/ 4 w 30"/>
                    <a:gd name="T9" fmla="*/ 55 h 55"/>
                    <a:gd name="T10" fmla="*/ 22 w 30"/>
                    <a:gd name="T11" fmla="*/ 30 h 55"/>
                    <a:gd name="T12" fmla="*/ 28 w 30"/>
                    <a:gd name="T13" fmla="*/ 1 h 55"/>
                    <a:gd name="T14" fmla="*/ 28 w 30"/>
                    <a:gd name="T15" fmla="*/ 0 h 55"/>
                    <a:gd name="T16" fmla="*/ 27 w 30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55">
                      <a:moveTo>
                        <a:pt x="27" y="0"/>
                      </a:move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3" y="1"/>
                        <a:pt x="16" y="12"/>
                        <a:pt x="10" y="25"/>
                      </a:cubicBezTo>
                      <a:cubicBezTo>
                        <a:pt x="3" y="40"/>
                        <a:pt x="0" y="54"/>
                        <a:pt x="3" y="55"/>
                      </a:cubicBezTo>
                      <a:cubicBezTo>
                        <a:pt x="3" y="55"/>
                        <a:pt x="4" y="55"/>
                        <a:pt x="4" y="55"/>
                      </a:cubicBezTo>
                      <a:cubicBezTo>
                        <a:pt x="8" y="55"/>
                        <a:pt x="15" y="45"/>
                        <a:pt x="22" y="30"/>
                      </a:cubicBezTo>
                      <a:cubicBezTo>
                        <a:pt x="28" y="17"/>
                        <a:pt x="30" y="5"/>
                        <a:pt x="28" y="1"/>
                      </a:cubicBezTo>
                      <a:cubicBezTo>
                        <a:pt x="28" y="1"/>
                        <a:pt x="28" y="1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3" name="Freeform 992"/>
                <p:cNvSpPr>
                  <a:spLocks/>
                </p:cNvSpPr>
                <p:nvPr/>
              </p:nvSpPr>
              <p:spPr bwMode="auto">
                <a:xfrm>
                  <a:off x="5183" y="2246"/>
                  <a:ext cx="26" cy="113"/>
                </a:xfrm>
                <a:custGeom>
                  <a:avLst/>
                  <a:gdLst>
                    <a:gd name="T0" fmla="*/ 5 w 14"/>
                    <a:gd name="T1" fmla="*/ 0 h 60"/>
                    <a:gd name="T2" fmla="*/ 5 w 14"/>
                    <a:gd name="T3" fmla="*/ 0 h 60"/>
                    <a:gd name="T4" fmla="*/ 0 w 14"/>
                    <a:gd name="T5" fmla="*/ 21 h 60"/>
                    <a:gd name="T6" fmla="*/ 0 w 14"/>
                    <a:gd name="T7" fmla="*/ 31 h 60"/>
                    <a:gd name="T8" fmla="*/ 0 w 14"/>
                    <a:gd name="T9" fmla="*/ 33 h 60"/>
                    <a:gd name="T10" fmla="*/ 2 w 14"/>
                    <a:gd name="T11" fmla="*/ 48 h 60"/>
                    <a:gd name="T12" fmla="*/ 6 w 14"/>
                    <a:gd name="T13" fmla="*/ 27 h 60"/>
                    <a:gd name="T14" fmla="*/ 7 w 14"/>
                    <a:gd name="T15" fmla="*/ 33 h 60"/>
                    <a:gd name="T16" fmla="*/ 3 w 14"/>
                    <a:gd name="T17" fmla="*/ 54 h 60"/>
                    <a:gd name="T18" fmla="*/ 6 w 14"/>
                    <a:gd name="T19" fmla="*/ 60 h 60"/>
                    <a:gd name="T20" fmla="*/ 7 w 14"/>
                    <a:gd name="T21" fmla="*/ 60 h 60"/>
                    <a:gd name="T22" fmla="*/ 8 w 14"/>
                    <a:gd name="T23" fmla="*/ 60 h 60"/>
                    <a:gd name="T24" fmla="*/ 9 w 14"/>
                    <a:gd name="T25" fmla="*/ 60 h 60"/>
                    <a:gd name="T26" fmla="*/ 13 w 14"/>
                    <a:gd name="T27" fmla="*/ 30 h 60"/>
                    <a:gd name="T28" fmla="*/ 5 w 14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60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10"/>
                        <a:pt x="0" y="21"/>
                      </a:cubicBezTo>
                      <a:cubicBezTo>
                        <a:pt x="0" y="24"/>
                        <a:pt x="0" y="28"/>
                        <a:pt x="0" y="31"/>
                      </a:cubicBezTo>
                      <a:cubicBezTo>
                        <a:pt x="0" y="31"/>
                        <a:pt x="0" y="32"/>
                        <a:pt x="0" y="33"/>
                      </a:cubicBezTo>
                      <a:cubicBezTo>
                        <a:pt x="0" y="38"/>
                        <a:pt x="1" y="44"/>
                        <a:pt x="2" y="48"/>
                      </a:cubicBezTo>
                      <a:cubicBezTo>
                        <a:pt x="3" y="41"/>
                        <a:pt x="4" y="34"/>
                        <a:pt x="6" y="27"/>
                      </a:cubicBezTo>
                      <a:cubicBezTo>
                        <a:pt x="6" y="29"/>
                        <a:pt x="6" y="31"/>
                        <a:pt x="7" y="33"/>
                      </a:cubicBezTo>
                      <a:cubicBezTo>
                        <a:pt x="6" y="40"/>
                        <a:pt x="5" y="47"/>
                        <a:pt x="3" y="54"/>
                      </a:cubicBezTo>
                      <a:cubicBezTo>
                        <a:pt x="4" y="57"/>
                        <a:pt x="5" y="59"/>
                        <a:pt x="6" y="60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7" y="60"/>
                        <a:pt x="7" y="60"/>
                        <a:pt x="8" y="60"/>
                      </a:cubicBezTo>
                      <a:cubicBezTo>
                        <a:pt x="8" y="60"/>
                        <a:pt x="8" y="60"/>
                        <a:pt x="9" y="60"/>
                      </a:cubicBezTo>
                      <a:cubicBezTo>
                        <a:pt x="12" y="57"/>
                        <a:pt x="14" y="44"/>
                        <a:pt x="13" y="30"/>
                      </a:cubicBezTo>
                      <a:cubicBezTo>
                        <a:pt x="12" y="13"/>
                        <a:pt x="8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4" name="Freeform 993"/>
                <p:cNvSpPr>
                  <a:spLocks/>
                </p:cNvSpPr>
                <p:nvPr/>
              </p:nvSpPr>
              <p:spPr bwMode="auto">
                <a:xfrm>
                  <a:off x="4408" y="603"/>
                  <a:ext cx="68" cy="68"/>
                </a:xfrm>
                <a:custGeom>
                  <a:avLst/>
                  <a:gdLst>
                    <a:gd name="T0" fmla="*/ 2 w 36"/>
                    <a:gd name="T1" fmla="*/ 0 h 36"/>
                    <a:gd name="T2" fmla="*/ 1 w 36"/>
                    <a:gd name="T3" fmla="*/ 0 h 36"/>
                    <a:gd name="T4" fmla="*/ 9 w 36"/>
                    <a:gd name="T5" fmla="*/ 16 h 36"/>
                    <a:gd name="T6" fmla="*/ 14 w 36"/>
                    <a:gd name="T7" fmla="*/ 12 h 36"/>
                    <a:gd name="T8" fmla="*/ 20 w 36"/>
                    <a:gd name="T9" fmla="*/ 17 h 36"/>
                    <a:gd name="T10" fmla="*/ 15 w 36"/>
                    <a:gd name="T11" fmla="*/ 22 h 36"/>
                    <a:gd name="T12" fmla="*/ 34 w 36"/>
                    <a:gd name="T13" fmla="*/ 36 h 36"/>
                    <a:gd name="T14" fmla="*/ 34 w 36"/>
                    <a:gd name="T15" fmla="*/ 36 h 36"/>
                    <a:gd name="T16" fmla="*/ 35 w 36"/>
                    <a:gd name="T17" fmla="*/ 36 h 36"/>
                    <a:gd name="T18" fmla="*/ 36 w 36"/>
                    <a:gd name="T19" fmla="*/ 35 h 36"/>
                    <a:gd name="T20" fmla="*/ 22 w 36"/>
                    <a:gd name="T21" fmla="*/ 14 h 36"/>
                    <a:gd name="T22" fmla="*/ 2 w 36"/>
                    <a:gd name="T2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3" y="8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ubicBezTo>
                        <a:pt x="16" y="14"/>
                        <a:pt x="18" y="16"/>
                        <a:pt x="20" y="17"/>
                      </a:cubicBezTo>
                      <a:cubicBezTo>
                        <a:pt x="18" y="19"/>
                        <a:pt x="16" y="20"/>
                        <a:pt x="15" y="22"/>
                      </a:cubicBezTo>
                      <a:cubicBezTo>
                        <a:pt x="23" y="30"/>
                        <a:pt x="31" y="36"/>
                        <a:pt x="34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6" y="35"/>
                        <a:pt x="36" y="35"/>
                      </a:cubicBezTo>
                      <a:cubicBezTo>
                        <a:pt x="36" y="31"/>
                        <a:pt x="31" y="23"/>
                        <a:pt x="22" y="14"/>
                      </a:cubicBezTo>
                      <a:cubicBezTo>
                        <a:pt x="14" y="6"/>
                        <a:pt x="6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5" name="Freeform 994"/>
                <p:cNvSpPr>
                  <a:spLocks/>
                </p:cNvSpPr>
                <p:nvPr/>
              </p:nvSpPr>
              <p:spPr bwMode="auto">
                <a:xfrm>
                  <a:off x="4997" y="2265"/>
                  <a:ext cx="26" cy="106"/>
                </a:xfrm>
                <a:custGeom>
                  <a:avLst/>
                  <a:gdLst>
                    <a:gd name="T0" fmla="*/ 5 w 14"/>
                    <a:gd name="T1" fmla="*/ 0 h 56"/>
                    <a:gd name="T2" fmla="*/ 5 w 14"/>
                    <a:gd name="T3" fmla="*/ 0 h 56"/>
                    <a:gd name="T4" fmla="*/ 4 w 14"/>
                    <a:gd name="T5" fmla="*/ 0 h 56"/>
                    <a:gd name="T6" fmla="*/ 0 w 14"/>
                    <a:gd name="T7" fmla="*/ 28 h 56"/>
                    <a:gd name="T8" fmla="*/ 8 w 14"/>
                    <a:gd name="T9" fmla="*/ 56 h 56"/>
                    <a:gd name="T10" fmla="*/ 8 w 14"/>
                    <a:gd name="T11" fmla="*/ 56 h 56"/>
                    <a:gd name="T12" fmla="*/ 14 w 14"/>
                    <a:gd name="T13" fmla="*/ 29 h 56"/>
                    <a:gd name="T14" fmla="*/ 14 w 14"/>
                    <a:gd name="T15" fmla="*/ 27 h 56"/>
                    <a:gd name="T16" fmla="*/ 13 w 14"/>
                    <a:gd name="T17" fmla="*/ 18 h 56"/>
                    <a:gd name="T18" fmla="*/ 6 w 14"/>
                    <a:gd name="T19" fmla="*/ 0 h 56"/>
                    <a:gd name="T20" fmla="*/ 5 w 1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6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1" y="3"/>
                        <a:pt x="0" y="14"/>
                        <a:pt x="0" y="28"/>
                      </a:cubicBezTo>
                      <a:cubicBezTo>
                        <a:pt x="1" y="43"/>
                        <a:pt x="4" y="56"/>
                        <a:pt x="8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2" y="55"/>
                        <a:pt x="14" y="43"/>
                        <a:pt x="14" y="29"/>
                      </a:cubicBezTo>
                      <a:cubicBezTo>
                        <a:pt x="14" y="28"/>
                        <a:pt x="14" y="28"/>
                        <a:pt x="14" y="27"/>
                      </a:cubicBezTo>
                      <a:cubicBezTo>
                        <a:pt x="13" y="24"/>
                        <a:pt x="13" y="21"/>
                        <a:pt x="13" y="18"/>
                      </a:cubicBezTo>
                      <a:cubicBezTo>
                        <a:pt x="11" y="9"/>
                        <a:pt x="9" y="2"/>
                        <a:pt x="6" y="0"/>
                      </a:cubicBezTo>
                      <a:cubicBezTo>
                        <a:pt x="6" y="0"/>
                        <a:pt x="6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6" name="Freeform 995"/>
                <p:cNvSpPr>
                  <a:spLocks/>
                </p:cNvSpPr>
                <p:nvPr/>
              </p:nvSpPr>
              <p:spPr bwMode="auto">
                <a:xfrm>
                  <a:off x="4604" y="1051"/>
                  <a:ext cx="62" cy="90"/>
                </a:xfrm>
                <a:custGeom>
                  <a:avLst/>
                  <a:gdLst>
                    <a:gd name="T0" fmla="*/ 3 w 33"/>
                    <a:gd name="T1" fmla="*/ 0 h 48"/>
                    <a:gd name="T2" fmla="*/ 2 w 33"/>
                    <a:gd name="T3" fmla="*/ 0 h 48"/>
                    <a:gd name="T4" fmla="*/ 17 w 33"/>
                    <a:gd name="T5" fmla="*/ 23 h 48"/>
                    <a:gd name="T6" fmla="*/ 16 w 33"/>
                    <a:gd name="T7" fmla="*/ 24 h 48"/>
                    <a:gd name="T8" fmla="*/ 1 w 33"/>
                    <a:gd name="T9" fmla="*/ 2 h 48"/>
                    <a:gd name="T10" fmla="*/ 11 w 33"/>
                    <a:gd name="T11" fmla="*/ 27 h 48"/>
                    <a:gd name="T12" fmla="*/ 30 w 33"/>
                    <a:gd name="T13" fmla="*/ 48 h 48"/>
                    <a:gd name="T14" fmla="*/ 31 w 33"/>
                    <a:gd name="T15" fmla="*/ 48 h 48"/>
                    <a:gd name="T16" fmla="*/ 32 w 33"/>
                    <a:gd name="T17" fmla="*/ 47 h 48"/>
                    <a:gd name="T18" fmla="*/ 32 w 33"/>
                    <a:gd name="T19" fmla="*/ 46 h 48"/>
                    <a:gd name="T20" fmla="*/ 27 w 33"/>
                    <a:gd name="T21" fmla="*/ 28 h 48"/>
                    <a:gd name="T22" fmla="*/ 23 w 33"/>
                    <a:gd name="T23" fmla="*/ 20 h 48"/>
                    <a:gd name="T24" fmla="*/ 22 w 33"/>
                    <a:gd name="T25" fmla="*/ 18 h 48"/>
                    <a:gd name="T26" fmla="*/ 3 w 33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7" y="8"/>
                        <a:pt x="12" y="16"/>
                        <a:pt x="17" y="23"/>
                      </a:cubicBezTo>
                      <a:cubicBezTo>
                        <a:pt x="17" y="24"/>
                        <a:pt x="16" y="24"/>
                        <a:pt x="16" y="24"/>
                      </a:cubicBezTo>
                      <a:cubicBezTo>
                        <a:pt x="11" y="17"/>
                        <a:pt x="6" y="9"/>
                        <a:pt x="1" y="2"/>
                      </a:cubicBezTo>
                      <a:cubicBezTo>
                        <a:pt x="0" y="6"/>
                        <a:pt x="5" y="16"/>
                        <a:pt x="11" y="27"/>
                      </a:cubicBezTo>
                      <a:cubicBezTo>
                        <a:pt x="19" y="39"/>
                        <a:pt x="27" y="47"/>
                        <a:pt x="30" y="48"/>
                      </a:cubicBezTo>
                      <a:cubicBezTo>
                        <a:pt x="30" y="48"/>
                        <a:pt x="30" y="48"/>
                        <a:pt x="31" y="48"/>
                      </a:cubicBezTo>
                      <a:cubicBezTo>
                        <a:pt x="31" y="48"/>
                        <a:pt x="31" y="48"/>
                        <a:pt x="32" y="47"/>
                      </a:cubicBezTo>
                      <a:cubicBezTo>
                        <a:pt x="32" y="47"/>
                        <a:pt x="32" y="47"/>
                        <a:pt x="32" y="46"/>
                      </a:cubicBezTo>
                      <a:cubicBezTo>
                        <a:pt x="33" y="44"/>
                        <a:pt x="31" y="36"/>
                        <a:pt x="27" y="28"/>
                      </a:cubicBezTo>
                      <a:cubicBezTo>
                        <a:pt x="26" y="25"/>
                        <a:pt x="24" y="23"/>
                        <a:pt x="23" y="20"/>
                      </a:cubicBezTo>
                      <a:cubicBezTo>
                        <a:pt x="22" y="19"/>
                        <a:pt x="22" y="19"/>
                        <a:pt x="22" y="18"/>
                      </a:cubicBezTo>
                      <a:cubicBezTo>
                        <a:pt x="14" y="7"/>
                        <a:pt x="6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7" name="Freeform 996"/>
                <p:cNvSpPr>
                  <a:spLocks/>
                </p:cNvSpPr>
                <p:nvPr/>
              </p:nvSpPr>
              <p:spPr bwMode="auto">
                <a:xfrm>
                  <a:off x="4722" y="996"/>
                  <a:ext cx="44" cy="59"/>
                </a:xfrm>
                <a:custGeom>
                  <a:avLst/>
                  <a:gdLst>
                    <a:gd name="T0" fmla="*/ 2 w 23"/>
                    <a:gd name="T1" fmla="*/ 0 h 31"/>
                    <a:gd name="T2" fmla="*/ 2 w 23"/>
                    <a:gd name="T3" fmla="*/ 0 h 31"/>
                    <a:gd name="T4" fmla="*/ 1 w 23"/>
                    <a:gd name="T5" fmla="*/ 0 h 31"/>
                    <a:gd name="T6" fmla="*/ 7 w 23"/>
                    <a:gd name="T7" fmla="*/ 16 h 31"/>
                    <a:gd name="T8" fmla="*/ 8 w 23"/>
                    <a:gd name="T9" fmla="*/ 17 h 31"/>
                    <a:gd name="T10" fmla="*/ 13 w 23"/>
                    <a:gd name="T11" fmla="*/ 25 h 31"/>
                    <a:gd name="T12" fmla="*/ 20 w 23"/>
                    <a:gd name="T13" fmla="*/ 31 h 31"/>
                    <a:gd name="T14" fmla="*/ 21 w 23"/>
                    <a:gd name="T15" fmla="*/ 31 h 31"/>
                    <a:gd name="T16" fmla="*/ 15 w 23"/>
                    <a:gd name="T17" fmla="*/ 13 h 31"/>
                    <a:gd name="T18" fmla="*/ 4 w 23"/>
                    <a:gd name="T19" fmla="*/ 0 h 31"/>
                    <a:gd name="T20" fmla="*/ 2 w 23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3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3" y="9"/>
                        <a:pt x="7" y="16"/>
                      </a:cubicBezTo>
                      <a:cubicBezTo>
                        <a:pt x="7" y="16"/>
                        <a:pt x="8" y="17"/>
                        <a:pt x="8" y="17"/>
                      </a:cubicBezTo>
                      <a:cubicBezTo>
                        <a:pt x="10" y="20"/>
                        <a:pt x="11" y="23"/>
                        <a:pt x="13" y="25"/>
                      </a:cubicBezTo>
                      <a:cubicBezTo>
                        <a:pt x="16" y="29"/>
                        <a:pt x="19" y="31"/>
                        <a:pt x="20" y="31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23" y="30"/>
                        <a:pt x="20" y="22"/>
                        <a:pt x="15" y="13"/>
                      </a:cubicBezTo>
                      <a:cubicBezTo>
                        <a:pt x="11" y="7"/>
                        <a:pt x="7" y="2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8" name="Freeform 997"/>
                <p:cNvSpPr>
                  <a:spLocks noEditPoints="1"/>
                </p:cNvSpPr>
                <p:nvPr/>
              </p:nvSpPr>
              <p:spPr bwMode="auto">
                <a:xfrm>
                  <a:off x="4066" y="3378"/>
                  <a:ext cx="863" cy="645"/>
                </a:xfrm>
                <a:custGeom>
                  <a:avLst/>
                  <a:gdLst>
                    <a:gd name="T0" fmla="*/ 5 w 459"/>
                    <a:gd name="T1" fmla="*/ 241 h 343"/>
                    <a:gd name="T2" fmla="*/ 3 w 459"/>
                    <a:gd name="T3" fmla="*/ 244 h 343"/>
                    <a:gd name="T4" fmla="*/ 0 w 459"/>
                    <a:gd name="T5" fmla="*/ 248 h 343"/>
                    <a:gd name="T6" fmla="*/ 25 w 459"/>
                    <a:gd name="T7" fmla="*/ 269 h 343"/>
                    <a:gd name="T8" fmla="*/ 27 w 459"/>
                    <a:gd name="T9" fmla="*/ 271 h 343"/>
                    <a:gd name="T10" fmla="*/ 114 w 459"/>
                    <a:gd name="T11" fmla="*/ 343 h 343"/>
                    <a:gd name="T12" fmla="*/ 117 w 459"/>
                    <a:gd name="T13" fmla="*/ 339 h 343"/>
                    <a:gd name="T14" fmla="*/ 120 w 459"/>
                    <a:gd name="T15" fmla="*/ 335 h 343"/>
                    <a:gd name="T16" fmla="*/ 33 w 459"/>
                    <a:gd name="T17" fmla="*/ 264 h 343"/>
                    <a:gd name="T18" fmla="*/ 30 w 459"/>
                    <a:gd name="T19" fmla="*/ 261 h 343"/>
                    <a:gd name="T20" fmla="*/ 5 w 459"/>
                    <a:gd name="T21" fmla="*/ 241 h 343"/>
                    <a:gd name="T22" fmla="*/ 116 w 459"/>
                    <a:gd name="T23" fmla="*/ 54 h 343"/>
                    <a:gd name="T24" fmla="*/ 114 w 459"/>
                    <a:gd name="T25" fmla="*/ 55 h 343"/>
                    <a:gd name="T26" fmla="*/ 114 w 459"/>
                    <a:gd name="T27" fmla="*/ 55 h 343"/>
                    <a:gd name="T28" fmla="*/ 113 w 459"/>
                    <a:gd name="T29" fmla="*/ 54 h 343"/>
                    <a:gd name="T30" fmla="*/ 11 w 459"/>
                    <a:gd name="T31" fmla="*/ 222 h 343"/>
                    <a:gd name="T32" fmla="*/ 11 w 459"/>
                    <a:gd name="T33" fmla="*/ 222 h 343"/>
                    <a:gd name="T34" fmla="*/ 12 w 459"/>
                    <a:gd name="T35" fmla="*/ 224 h 343"/>
                    <a:gd name="T36" fmla="*/ 116 w 459"/>
                    <a:gd name="T37" fmla="*/ 54 h 343"/>
                    <a:gd name="T38" fmla="*/ 300 w 459"/>
                    <a:gd name="T39" fmla="*/ 24 h 343"/>
                    <a:gd name="T40" fmla="*/ 135 w 459"/>
                    <a:gd name="T41" fmla="*/ 323 h 343"/>
                    <a:gd name="T42" fmla="*/ 136 w 459"/>
                    <a:gd name="T43" fmla="*/ 322 h 343"/>
                    <a:gd name="T44" fmla="*/ 137 w 459"/>
                    <a:gd name="T45" fmla="*/ 323 h 343"/>
                    <a:gd name="T46" fmla="*/ 137 w 459"/>
                    <a:gd name="T47" fmla="*/ 323 h 343"/>
                    <a:gd name="T48" fmla="*/ 302 w 459"/>
                    <a:gd name="T49" fmla="*/ 27 h 343"/>
                    <a:gd name="T50" fmla="*/ 302 w 459"/>
                    <a:gd name="T51" fmla="*/ 26 h 343"/>
                    <a:gd name="T52" fmla="*/ 300 w 459"/>
                    <a:gd name="T53" fmla="*/ 24 h 343"/>
                    <a:gd name="T54" fmla="*/ 353 w 459"/>
                    <a:gd name="T55" fmla="*/ 14 h 343"/>
                    <a:gd name="T56" fmla="*/ 352 w 459"/>
                    <a:gd name="T57" fmla="*/ 17 h 343"/>
                    <a:gd name="T58" fmla="*/ 350 w 459"/>
                    <a:gd name="T59" fmla="*/ 24 h 343"/>
                    <a:gd name="T60" fmla="*/ 455 w 459"/>
                    <a:gd name="T61" fmla="*/ 66 h 343"/>
                    <a:gd name="T62" fmla="*/ 458 w 459"/>
                    <a:gd name="T63" fmla="*/ 57 h 343"/>
                    <a:gd name="T64" fmla="*/ 459 w 459"/>
                    <a:gd name="T65" fmla="*/ 56 h 343"/>
                    <a:gd name="T66" fmla="*/ 353 w 459"/>
                    <a:gd name="T67" fmla="*/ 14 h 343"/>
                    <a:gd name="T68" fmla="*/ 77 w 459"/>
                    <a:gd name="T69" fmla="*/ 13 h 343"/>
                    <a:gd name="T70" fmla="*/ 75 w 459"/>
                    <a:gd name="T71" fmla="*/ 16 h 343"/>
                    <a:gd name="T72" fmla="*/ 73 w 459"/>
                    <a:gd name="T73" fmla="*/ 20 h 343"/>
                    <a:gd name="T74" fmla="*/ 116 w 459"/>
                    <a:gd name="T75" fmla="*/ 42 h 343"/>
                    <a:gd name="T76" fmla="*/ 116 w 459"/>
                    <a:gd name="T77" fmla="*/ 41 h 343"/>
                    <a:gd name="T78" fmla="*/ 120 w 459"/>
                    <a:gd name="T79" fmla="*/ 35 h 343"/>
                    <a:gd name="T80" fmla="*/ 77 w 459"/>
                    <a:gd name="T81" fmla="*/ 13 h 343"/>
                    <a:gd name="T82" fmla="*/ 318 w 459"/>
                    <a:gd name="T83" fmla="*/ 0 h 343"/>
                    <a:gd name="T84" fmla="*/ 317 w 459"/>
                    <a:gd name="T85" fmla="*/ 5 h 343"/>
                    <a:gd name="T86" fmla="*/ 315 w 459"/>
                    <a:gd name="T87" fmla="*/ 9 h 343"/>
                    <a:gd name="T88" fmla="*/ 333 w 459"/>
                    <a:gd name="T89" fmla="*/ 17 h 343"/>
                    <a:gd name="T90" fmla="*/ 335 w 459"/>
                    <a:gd name="T91" fmla="*/ 11 h 343"/>
                    <a:gd name="T92" fmla="*/ 337 w 459"/>
                    <a:gd name="T93" fmla="*/ 7 h 343"/>
                    <a:gd name="T94" fmla="*/ 318 w 459"/>
                    <a:gd name="T95" fmla="*/ 0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59" h="343">
                      <a:moveTo>
                        <a:pt x="5" y="241"/>
                      </a:moveTo>
                      <a:cubicBezTo>
                        <a:pt x="4" y="242"/>
                        <a:pt x="4" y="243"/>
                        <a:pt x="3" y="244"/>
                      </a:cubicBezTo>
                      <a:cubicBezTo>
                        <a:pt x="2" y="246"/>
                        <a:pt x="1" y="247"/>
                        <a:pt x="0" y="248"/>
                      </a:cubicBezTo>
                      <a:cubicBezTo>
                        <a:pt x="8" y="255"/>
                        <a:pt x="16" y="262"/>
                        <a:pt x="25" y="269"/>
                      </a:cubicBezTo>
                      <a:cubicBezTo>
                        <a:pt x="25" y="270"/>
                        <a:pt x="26" y="270"/>
                        <a:pt x="27" y="271"/>
                      </a:cubicBezTo>
                      <a:cubicBezTo>
                        <a:pt x="56" y="295"/>
                        <a:pt x="85" y="319"/>
                        <a:pt x="114" y="343"/>
                      </a:cubicBezTo>
                      <a:cubicBezTo>
                        <a:pt x="115" y="342"/>
                        <a:pt x="116" y="340"/>
                        <a:pt x="117" y="339"/>
                      </a:cubicBezTo>
                      <a:cubicBezTo>
                        <a:pt x="118" y="338"/>
                        <a:pt x="119" y="336"/>
                        <a:pt x="120" y="335"/>
                      </a:cubicBezTo>
                      <a:cubicBezTo>
                        <a:pt x="91" y="311"/>
                        <a:pt x="62" y="287"/>
                        <a:pt x="33" y="264"/>
                      </a:cubicBezTo>
                      <a:cubicBezTo>
                        <a:pt x="32" y="263"/>
                        <a:pt x="31" y="262"/>
                        <a:pt x="30" y="261"/>
                      </a:cubicBezTo>
                      <a:cubicBezTo>
                        <a:pt x="22" y="255"/>
                        <a:pt x="13" y="248"/>
                        <a:pt x="5" y="241"/>
                      </a:cubicBezTo>
                      <a:moveTo>
                        <a:pt x="116" y="54"/>
                      </a:moveTo>
                      <a:cubicBezTo>
                        <a:pt x="116" y="55"/>
                        <a:pt x="115" y="55"/>
                        <a:pt x="114" y="55"/>
                      </a:cubicBezTo>
                      <a:cubicBezTo>
                        <a:pt x="114" y="55"/>
                        <a:pt x="114" y="55"/>
                        <a:pt x="114" y="55"/>
                      </a:cubicBezTo>
                      <a:cubicBezTo>
                        <a:pt x="114" y="55"/>
                        <a:pt x="113" y="55"/>
                        <a:pt x="113" y="54"/>
                      </a:cubicBezTo>
                      <a:cubicBezTo>
                        <a:pt x="84" y="113"/>
                        <a:pt x="50" y="169"/>
                        <a:pt x="11" y="222"/>
                      </a:cubicBezTo>
                      <a:cubicBezTo>
                        <a:pt x="11" y="222"/>
                        <a:pt x="11" y="222"/>
                        <a:pt x="11" y="222"/>
                      </a:cubicBezTo>
                      <a:cubicBezTo>
                        <a:pt x="12" y="223"/>
                        <a:pt x="12" y="224"/>
                        <a:pt x="12" y="224"/>
                      </a:cubicBezTo>
                      <a:cubicBezTo>
                        <a:pt x="52" y="171"/>
                        <a:pt x="87" y="114"/>
                        <a:pt x="116" y="54"/>
                      </a:cubicBezTo>
                      <a:moveTo>
                        <a:pt x="300" y="24"/>
                      </a:moveTo>
                      <a:cubicBezTo>
                        <a:pt x="258" y="131"/>
                        <a:pt x="203" y="231"/>
                        <a:pt x="135" y="323"/>
                      </a:cubicBezTo>
                      <a:cubicBezTo>
                        <a:pt x="135" y="322"/>
                        <a:pt x="136" y="322"/>
                        <a:pt x="136" y="322"/>
                      </a:cubicBezTo>
                      <a:cubicBezTo>
                        <a:pt x="136" y="322"/>
                        <a:pt x="137" y="323"/>
                        <a:pt x="137" y="323"/>
                      </a:cubicBezTo>
                      <a:cubicBezTo>
                        <a:pt x="137" y="323"/>
                        <a:pt x="137" y="323"/>
                        <a:pt x="137" y="323"/>
                      </a:cubicBezTo>
                      <a:cubicBezTo>
                        <a:pt x="205" y="232"/>
                        <a:pt x="260" y="132"/>
                        <a:pt x="302" y="27"/>
                      </a:cubicBezTo>
                      <a:cubicBezTo>
                        <a:pt x="302" y="26"/>
                        <a:pt x="302" y="26"/>
                        <a:pt x="302" y="26"/>
                      </a:cubicBezTo>
                      <a:cubicBezTo>
                        <a:pt x="301" y="26"/>
                        <a:pt x="300" y="25"/>
                        <a:pt x="300" y="24"/>
                      </a:cubicBezTo>
                      <a:moveTo>
                        <a:pt x="353" y="14"/>
                      </a:moveTo>
                      <a:cubicBezTo>
                        <a:pt x="353" y="15"/>
                        <a:pt x="353" y="16"/>
                        <a:pt x="352" y="17"/>
                      </a:cubicBezTo>
                      <a:cubicBezTo>
                        <a:pt x="351" y="19"/>
                        <a:pt x="351" y="22"/>
                        <a:pt x="350" y="24"/>
                      </a:cubicBezTo>
                      <a:cubicBezTo>
                        <a:pt x="385" y="38"/>
                        <a:pt x="420" y="52"/>
                        <a:pt x="455" y="66"/>
                      </a:cubicBezTo>
                      <a:cubicBezTo>
                        <a:pt x="456" y="63"/>
                        <a:pt x="457" y="60"/>
                        <a:pt x="458" y="57"/>
                      </a:cubicBezTo>
                      <a:cubicBezTo>
                        <a:pt x="458" y="57"/>
                        <a:pt x="458" y="56"/>
                        <a:pt x="459" y="56"/>
                      </a:cubicBezTo>
                      <a:cubicBezTo>
                        <a:pt x="423" y="42"/>
                        <a:pt x="388" y="28"/>
                        <a:pt x="353" y="14"/>
                      </a:cubicBezTo>
                      <a:moveTo>
                        <a:pt x="77" y="13"/>
                      </a:moveTo>
                      <a:cubicBezTo>
                        <a:pt x="76" y="14"/>
                        <a:pt x="76" y="15"/>
                        <a:pt x="75" y="16"/>
                      </a:cubicBezTo>
                      <a:cubicBezTo>
                        <a:pt x="75" y="17"/>
                        <a:pt x="74" y="19"/>
                        <a:pt x="73" y="20"/>
                      </a:cubicBezTo>
                      <a:cubicBezTo>
                        <a:pt x="87" y="27"/>
                        <a:pt x="102" y="34"/>
                        <a:pt x="116" y="42"/>
                      </a:cubicBezTo>
                      <a:cubicBezTo>
                        <a:pt x="116" y="41"/>
                        <a:pt x="116" y="41"/>
                        <a:pt x="116" y="41"/>
                      </a:cubicBezTo>
                      <a:cubicBezTo>
                        <a:pt x="117" y="38"/>
                        <a:pt x="118" y="36"/>
                        <a:pt x="120" y="35"/>
                      </a:cubicBezTo>
                      <a:cubicBezTo>
                        <a:pt x="105" y="27"/>
                        <a:pt x="91" y="20"/>
                        <a:pt x="77" y="13"/>
                      </a:cubicBezTo>
                      <a:moveTo>
                        <a:pt x="318" y="0"/>
                      </a:moveTo>
                      <a:cubicBezTo>
                        <a:pt x="318" y="2"/>
                        <a:pt x="317" y="3"/>
                        <a:pt x="317" y="5"/>
                      </a:cubicBezTo>
                      <a:cubicBezTo>
                        <a:pt x="316" y="6"/>
                        <a:pt x="315" y="8"/>
                        <a:pt x="315" y="9"/>
                      </a:cubicBezTo>
                      <a:cubicBezTo>
                        <a:pt x="321" y="12"/>
                        <a:pt x="327" y="14"/>
                        <a:pt x="333" y="17"/>
                      </a:cubicBezTo>
                      <a:cubicBezTo>
                        <a:pt x="334" y="15"/>
                        <a:pt x="334" y="13"/>
                        <a:pt x="335" y="11"/>
                      </a:cubicBezTo>
                      <a:cubicBezTo>
                        <a:pt x="336" y="10"/>
                        <a:pt x="336" y="9"/>
                        <a:pt x="337" y="7"/>
                      </a:cubicBezTo>
                      <a:cubicBezTo>
                        <a:pt x="330" y="5"/>
                        <a:pt x="324" y="3"/>
                        <a:pt x="3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9" name="Freeform 998"/>
                <p:cNvSpPr>
                  <a:spLocks/>
                </p:cNvSpPr>
                <p:nvPr/>
              </p:nvSpPr>
              <p:spPr bwMode="auto">
                <a:xfrm>
                  <a:off x="4914" y="3438"/>
                  <a:ext cx="47" cy="104"/>
                </a:xfrm>
                <a:custGeom>
                  <a:avLst/>
                  <a:gdLst>
                    <a:gd name="T0" fmla="*/ 22 w 25"/>
                    <a:gd name="T1" fmla="*/ 0 h 55"/>
                    <a:gd name="T2" fmla="*/ 8 w 25"/>
                    <a:gd name="T3" fmla="*/ 24 h 55"/>
                    <a:gd name="T4" fmla="*/ 7 w 25"/>
                    <a:gd name="T5" fmla="*/ 25 h 55"/>
                    <a:gd name="T6" fmla="*/ 4 w 25"/>
                    <a:gd name="T7" fmla="*/ 34 h 55"/>
                    <a:gd name="T8" fmla="*/ 2 w 25"/>
                    <a:gd name="T9" fmla="*/ 55 h 55"/>
                    <a:gd name="T10" fmla="*/ 3 w 25"/>
                    <a:gd name="T11" fmla="*/ 55 h 55"/>
                    <a:gd name="T12" fmla="*/ 19 w 25"/>
                    <a:gd name="T13" fmla="*/ 30 h 55"/>
                    <a:gd name="T14" fmla="*/ 24 w 25"/>
                    <a:gd name="T15" fmla="*/ 5 h 55"/>
                    <a:gd name="T16" fmla="*/ 15 w 25"/>
                    <a:gd name="T17" fmla="*/ 32 h 55"/>
                    <a:gd name="T18" fmla="*/ 13 w 25"/>
                    <a:gd name="T19" fmla="*/ 32 h 55"/>
                    <a:gd name="T20" fmla="*/ 24 w 25"/>
                    <a:gd name="T21" fmla="*/ 2 h 55"/>
                    <a:gd name="T22" fmla="*/ 23 w 25"/>
                    <a:gd name="T23" fmla="*/ 0 h 55"/>
                    <a:gd name="T24" fmla="*/ 22 w 25"/>
                    <a:gd name="T2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55">
                      <a:moveTo>
                        <a:pt x="22" y="0"/>
                      </a:moveTo>
                      <a:cubicBezTo>
                        <a:pt x="19" y="0"/>
                        <a:pt x="13" y="10"/>
                        <a:pt x="8" y="24"/>
                      </a:cubicBezTo>
                      <a:cubicBezTo>
                        <a:pt x="7" y="24"/>
                        <a:pt x="7" y="25"/>
                        <a:pt x="7" y="25"/>
                      </a:cubicBezTo>
                      <a:cubicBezTo>
                        <a:pt x="6" y="28"/>
                        <a:pt x="5" y="31"/>
                        <a:pt x="4" y="34"/>
                      </a:cubicBezTo>
                      <a:cubicBezTo>
                        <a:pt x="1" y="45"/>
                        <a:pt x="0" y="54"/>
                        <a:pt x="2" y="55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7" y="55"/>
                        <a:pt x="14" y="44"/>
                        <a:pt x="19" y="30"/>
                      </a:cubicBezTo>
                      <a:cubicBezTo>
                        <a:pt x="23" y="20"/>
                        <a:pt x="25" y="10"/>
                        <a:pt x="24" y="5"/>
                      </a:cubicBezTo>
                      <a:cubicBezTo>
                        <a:pt x="21" y="14"/>
                        <a:pt x="18" y="23"/>
                        <a:pt x="15" y="32"/>
                      </a:cubicBezTo>
                      <a:cubicBezTo>
                        <a:pt x="14" y="32"/>
                        <a:pt x="13" y="32"/>
                        <a:pt x="13" y="32"/>
                      </a:cubicBezTo>
                      <a:cubicBezTo>
                        <a:pt x="17" y="22"/>
                        <a:pt x="20" y="12"/>
                        <a:pt x="24" y="2"/>
                      </a:cubicBezTo>
                      <a:cubicBezTo>
                        <a:pt x="24" y="1"/>
                        <a:pt x="23" y="1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0" name="Freeform 999"/>
                <p:cNvSpPr>
                  <a:spLocks/>
                </p:cNvSpPr>
                <p:nvPr/>
              </p:nvSpPr>
              <p:spPr bwMode="auto">
                <a:xfrm>
                  <a:off x="4628" y="3337"/>
                  <a:ext cx="44" cy="92"/>
                </a:xfrm>
                <a:custGeom>
                  <a:avLst/>
                  <a:gdLst>
                    <a:gd name="T0" fmla="*/ 19 w 23"/>
                    <a:gd name="T1" fmla="*/ 0 h 49"/>
                    <a:gd name="T2" fmla="*/ 6 w 23"/>
                    <a:gd name="T3" fmla="*/ 22 h 49"/>
                    <a:gd name="T4" fmla="*/ 1 w 23"/>
                    <a:gd name="T5" fmla="*/ 46 h 49"/>
                    <a:gd name="T6" fmla="*/ 3 w 23"/>
                    <a:gd name="T7" fmla="*/ 48 h 49"/>
                    <a:gd name="T8" fmla="*/ 3 w 23"/>
                    <a:gd name="T9" fmla="*/ 49 h 49"/>
                    <a:gd name="T10" fmla="*/ 3 w 23"/>
                    <a:gd name="T11" fmla="*/ 49 h 49"/>
                    <a:gd name="T12" fmla="*/ 16 w 23"/>
                    <a:gd name="T13" fmla="*/ 31 h 49"/>
                    <a:gd name="T14" fmla="*/ 18 w 23"/>
                    <a:gd name="T15" fmla="*/ 27 h 49"/>
                    <a:gd name="T16" fmla="*/ 19 w 23"/>
                    <a:gd name="T17" fmla="*/ 22 h 49"/>
                    <a:gd name="T18" fmla="*/ 21 w 23"/>
                    <a:gd name="T19" fmla="*/ 1 h 49"/>
                    <a:gd name="T20" fmla="*/ 13 w 23"/>
                    <a:gd name="T21" fmla="*/ 25 h 49"/>
                    <a:gd name="T22" fmla="*/ 10 w 23"/>
                    <a:gd name="T23" fmla="*/ 24 h 49"/>
                    <a:gd name="T24" fmla="*/ 19 w 23"/>
                    <a:gd name="T2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" h="49">
                      <a:moveTo>
                        <a:pt x="19" y="0"/>
                      </a:moveTo>
                      <a:cubicBezTo>
                        <a:pt x="15" y="2"/>
                        <a:pt x="10" y="11"/>
                        <a:pt x="6" y="22"/>
                      </a:cubicBezTo>
                      <a:cubicBezTo>
                        <a:pt x="2" y="33"/>
                        <a:pt x="0" y="42"/>
                        <a:pt x="1" y="46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6" y="49"/>
                        <a:pt x="11" y="41"/>
                        <a:pt x="16" y="31"/>
                      </a:cubicBezTo>
                      <a:cubicBezTo>
                        <a:pt x="16" y="30"/>
                        <a:pt x="17" y="28"/>
                        <a:pt x="18" y="27"/>
                      </a:cubicBezTo>
                      <a:cubicBezTo>
                        <a:pt x="18" y="25"/>
                        <a:pt x="19" y="24"/>
                        <a:pt x="19" y="22"/>
                      </a:cubicBezTo>
                      <a:cubicBezTo>
                        <a:pt x="23" y="12"/>
                        <a:pt x="23" y="4"/>
                        <a:pt x="21" y="1"/>
                      </a:cubicBezTo>
                      <a:cubicBezTo>
                        <a:pt x="19" y="9"/>
                        <a:pt x="16" y="17"/>
                        <a:pt x="13" y="25"/>
                      </a:cubicBezTo>
                      <a:cubicBezTo>
                        <a:pt x="12" y="25"/>
                        <a:pt x="11" y="24"/>
                        <a:pt x="10" y="24"/>
                      </a:cubicBezTo>
                      <a:cubicBezTo>
                        <a:pt x="13" y="16"/>
                        <a:pt x="16" y="8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1" name="Freeform 1000"/>
                <p:cNvSpPr>
                  <a:spLocks/>
                </p:cNvSpPr>
                <p:nvPr/>
              </p:nvSpPr>
              <p:spPr bwMode="auto">
                <a:xfrm>
                  <a:off x="4179" y="3374"/>
                  <a:ext cx="38" cy="61"/>
                </a:xfrm>
                <a:custGeom>
                  <a:avLst/>
                  <a:gdLst>
                    <a:gd name="T0" fmla="*/ 17 w 20"/>
                    <a:gd name="T1" fmla="*/ 0 h 32"/>
                    <a:gd name="T2" fmla="*/ 6 w 20"/>
                    <a:gd name="T3" fmla="*/ 13 h 32"/>
                    <a:gd name="T4" fmla="*/ 3 w 20"/>
                    <a:gd name="T5" fmla="*/ 31 h 32"/>
                    <a:gd name="T6" fmla="*/ 4 w 20"/>
                    <a:gd name="T7" fmla="*/ 32 h 32"/>
                    <a:gd name="T8" fmla="*/ 13 w 20"/>
                    <a:gd name="T9" fmla="*/ 22 h 32"/>
                    <a:gd name="T10" fmla="*/ 15 w 20"/>
                    <a:gd name="T11" fmla="*/ 18 h 32"/>
                    <a:gd name="T12" fmla="*/ 17 w 20"/>
                    <a:gd name="T13" fmla="*/ 15 h 32"/>
                    <a:gd name="T14" fmla="*/ 18 w 20"/>
                    <a:gd name="T15" fmla="*/ 0 h 32"/>
                    <a:gd name="T16" fmla="*/ 17 w 20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2">
                      <a:moveTo>
                        <a:pt x="17" y="0"/>
                      </a:moveTo>
                      <a:cubicBezTo>
                        <a:pt x="14" y="0"/>
                        <a:pt x="9" y="6"/>
                        <a:pt x="6" y="13"/>
                      </a:cubicBezTo>
                      <a:cubicBezTo>
                        <a:pt x="2" y="22"/>
                        <a:pt x="0" y="30"/>
                        <a:pt x="3" y="31"/>
                      </a:cubicBezTo>
                      <a:cubicBezTo>
                        <a:pt x="3" y="32"/>
                        <a:pt x="3" y="32"/>
                        <a:pt x="4" y="32"/>
                      </a:cubicBezTo>
                      <a:cubicBezTo>
                        <a:pt x="6" y="32"/>
                        <a:pt x="10" y="28"/>
                        <a:pt x="13" y="22"/>
                      </a:cubicBezTo>
                      <a:cubicBezTo>
                        <a:pt x="14" y="21"/>
                        <a:pt x="15" y="19"/>
                        <a:pt x="15" y="18"/>
                      </a:cubicBezTo>
                      <a:cubicBezTo>
                        <a:pt x="16" y="17"/>
                        <a:pt x="16" y="16"/>
                        <a:pt x="17" y="15"/>
                      </a:cubicBezTo>
                      <a:cubicBezTo>
                        <a:pt x="19" y="8"/>
                        <a:pt x="20" y="1"/>
                        <a:pt x="18" y="0"/>
                      </a:cubicBezTo>
                      <a:cubicBezTo>
                        <a:pt x="18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2" name="Freeform 1001"/>
                <p:cNvSpPr>
                  <a:spLocks/>
                </p:cNvSpPr>
                <p:nvPr/>
              </p:nvSpPr>
              <p:spPr bwMode="auto">
                <a:xfrm>
                  <a:off x="4262" y="3984"/>
                  <a:ext cx="68" cy="78"/>
                </a:xfrm>
                <a:custGeom>
                  <a:avLst/>
                  <a:gdLst>
                    <a:gd name="T0" fmla="*/ 32 w 36"/>
                    <a:gd name="T1" fmla="*/ 0 h 42"/>
                    <a:gd name="T2" fmla="*/ 31 w 36"/>
                    <a:gd name="T3" fmla="*/ 1 h 42"/>
                    <a:gd name="T4" fmla="*/ 16 w 36"/>
                    <a:gd name="T5" fmla="*/ 13 h 42"/>
                    <a:gd name="T6" fmla="*/ 13 w 36"/>
                    <a:gd name="T7" fmla="*/ 17 h 42"/>
                    <a:gd name="T8" fmla="*/ 10 w 36"/>
                    <a:gd name="T9" fmla="*/ 21 h 42"/>
                    <a:gd name="T10" fmla="*/ 1 w 36"/>
                    <a:gd name="T11" fmla="*/ 41 h 42"/>
                    <a:gd name="T12" fmla="*/ 14 w 36"/>
                    <a:gd name="T13" fmla="*/ 25 h 42"/>
                    <a:gd name="T14" fmla="*/ 16 w 36"/>
                    <a:gd name="T15" fmla="*/ 26 h 42"/>
                    <a:gd name="T16" fmla="*/ 4 w 36"/>
                    <a:gd name="T17" fmla="*/ 42 h 42"/>
                    <a:gd name="T18" fmla="*/ 23 w 36"/>
                    <a:gd name="T19" fmla="*/ 25 h 42"/>
                    <a:gd name="T20" fmla="*/ 33 w 36"/>
                    <a:gd name="T21" fmla="*/ 1 h 42"/>
                    <a:gd name="T22" fmla="*/ 33 w 36"/>
                    <a:gd name="T23" fmla="*/ 1 h 42"/>
                    <a:gd name="T24" fmla="*/ 32 w 36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2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7" y="2"/>
                        <a:pt x="22" y="6"/>
                        <a:pt x="16" y="13"/>
                      </a:cubicBezTo>
                      <a:cubicBezTo>
                        <a:pt x="15" y="14"/>
                        <a:pt x="14" y="16"/>
                        <a:pt x="13" y="17"/>
                      </a:cubicBezTo>
                      <a:cubicBezTo>
                        <a:pt x="12" y="18"/>
                        <a:pt x="11" y="20"/>
                        <a:pt x="10" y="21"/>
                      </a:cubicBezTo>
                      <a:cubicBezTo>
                        <a:pt x="3" y="30"/>
                        <a:pt x="0" y="38"/>
                        <a:pt x="1" y="41"/>
                      </a:cubicBezTo>
                      <a:cubicBezTo>
                        <a:pt x="6" y="35"/>
                        <a:pt x="10" y="30"/>
                        <a:pt x="14" y="25"/>
                      </a:cubicBezTo>
                      <a:cubicBezTo>
                        <a:pt x="15" y="25"/>
                        <a:pt x="15" y="26"/>
                        <a:pt x="16" y="26"/>
                      </a:cubicBezTo>
                      <a:cubicBezTo>
                        <a:pt x="12" y="31"/>
                        <a:pt x="8" y="37"/>
                        <a:pt x="4" y="42"/>
                      </a:cubicBezTo>
                      <a:cubicBezTo>
                        <a:pt x="8" y="41"/>
                        <a:pt x="16" y="34"/>
                        <a:pt x="23" y="25"/>
                      </a:cubicBezTo>
                      <a:cubicBezTo>
                        <a:pt x="31" y="14"/>
                        <a:pt x="36" y="4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3" name="Freeform 1002"/>
                <p:cNvSpPr>
                  <a:spLocks/>
                </p:cNvSpPr>
                <p:nvPr/>
              </p:nvSpPr>
              <p:spPr bwMode="auto">
                <a:xfrm>
                  <a:off x="4031" y="3796"/>
                  <a:ext cx="58" cy="67"/>
                </a:xfrm>
                <a:custGeom>
                  <a:avLst/>
                  <a:gdLst>
                    <a:gd name="T0" fmla="*/ 29 w 31"/>
                    <a:gd name="T1" fmla="*/ 0 h 36"/>
                    <a:gd name="T2" fmla="*/ 12 w 31"/>
                    <a:gd name="T3" fmla="*/ 14 h 36"/>
                    <a:gd name="T4" fmla="*/ 2 w 31"/>
                    <a:gd name="T5" fmla="*/ 36 h 36"/>
                    <a:gd name="T6" fmla="*/ 4 w 31"/>
                    <a:gd name="T7" fmla="*/ 36 h 36"/>
                    <a:gd name="T8" fmla="*/ 19 w 31"/>
                    <a:gd name="T9" fmla="*/ 26 h 36"/>
                    <a:gd name="T10" fmla="*/ 22 w 31"/>
                    <a:gd name="T11" fmla="*/ 22 h 36"/>
                    <a:gd name="T12" fmla="*/ 24 w 31"/>
                    <a:gd name="T13" fmla="*/ 19 h 36"/>
                    <a:gd name="T14" fmla="*/ 31 w 31"/>
                    <a:gd name="T15" fmla="*/ 2 h 36"/>
                    <a:gd name="T16" fmla="*/ 30 w 31"/>
                    <a:gd name="T17" fmla="*/ 0 h 36"/>
                    <a:gd name="T18" fmla="*/ 30 w 31"/>
                    <a:gd name="T19" fmla="*/ 0 h 36"/>
                    <a:gd name="T20" fmla="*/ 29 w 31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6">
                      <a:moveTo>
                        <a:pt x="29" y="0"/>
                      </a:moveTo>
                      <a:cubicBezTo>
                        <a:pt x="25" y="0"/>
                        <a:pt x="18" y="6"/>
                        <a:pt x="12" y="14"/>
                      </a:cubicBezTo>
                      <a:cubicBezTo>
                        <a:pt x="4" y="24"/>
                        <a:pt x="0" y="33"/>
                        <a:pt x="2" y="36"/>
                      </a:cubicBezTo>
                      <a:cubicBezTo>
                        <a:pt x="3" y="36"/>
                        <a:pt x="3" y="36"/>
                        <a:pt x="4" y="36"/>
                      </a:cubicBezTo>
                      <a:cubicBezTo>
                        <a:pt x="7" y="36"/>
                        <a:pt x="13" y="32"/>
                        <a:pt x="19" y="26"/>
                      </a:cubicBezTo>
                      <a:cubicBezTo>
                        <a:pt x="20" y="25"/>
                        <a:pt x="21" y="24"/>
                        <a:pt x="22" y="22"/>
                      </a:cubicBezTo>
                      <a:cubicBezTo>
                        <a:pt x="23" y="21"/>
                        <a:pt x="23" y="20"/>
                        <a:pt x="24" y="19"/>
                      </a:cubicBezTo>
                      <a:cubicBezTo>
                        <a:pt x="29" y="12"/>
                        <a:pt x="31" y="6"/>
                        <a:pt x="31" y="2"/>
                      </a:cubicBezTo>
                      <a:cubicBezTo>
                        <a:pt x="31" y="2"/>
                        <a:pt x="31" y="1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4" name="Freeform 1003"/>
                <p:cNvSpPr>
                  <a:spLocks/>
                </p:cNvSpPr>
                <p:nvPr/>
              </p:nvSpPr>
              <p:spPr bwMode="auto">
                <a:xfrm>
                  <a:off x="4277" y="3435"/>
                  <a:ext cx="28" cy="47"/>
                </a:xfrm>
                <a:custGeom>
                  <a:avLst/>
                  <a:gdLst>
                    <a:gd name="T0" fmla="*/ 12 w 15"/>
                    <a:gd name="T1" fmla="*/ 0 h 25"/>
                    <a:gd name="T2" fmla="*/ 8 w 15"/>
                    <a:gd name="T3" fmla="*/ 5 h 25"/>
                    <a:gd name="T4" fmla="*/ 4 w 15"/>
                    <a:gd name="T5" fmla="*/ 11 h 25"/>
                    <a:gd name="T6" fmla="*/ 4 w 15"/>
                    <a:gd name="T7" fmla="*/ 12 h 25"/>
                    <a:gd name="T8" fmla="*/ 1 w 15"/>
                    <a:gd name="T9" fmla="*/ 24 h 25"/>
                    <a:gd name="T10" fmla="*/ 2 w 15"/>
                    <a:gd name="T11" fmla="*/ 25 h 25"/>
                    <a:gd name="T12" fmla="*/ 2 w 15"/>
                    <a:gd name="T13" fmla="*/ 25 h 25"/>
                    <a:gd name="T14" fmla="*/ 4 w 15"/>
                    <a:gd name="T15" fmla="*/ 24 h 25"/>
                    <a:gd name="T16" fmla="*/ 11 w 15"/>
                    <a:gd name="T17" fmla="*/ 14 h 25"/>
                    <a:gd name="T18" fmla="*/ 15 w 15"/>
                    <a:gd name="T19" fmla="*/ 1 h 25"/>
                    <a:gd name="T20" fmla="*/ 9 w 15"/>
                    <a:gd name="T21" fmla="*/ 13 h 25"/>
                    <a:gd name="T22" fmla="*/ 7 w 15"/>
                    <a:gd name="T23" fmla="*/ 12 h 25"/>
                    <a:gd name="T24" fmla="*/ 12 w 15"/>
                    <a:gd name="T2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25">
                      <a:moveTo>
                        <a:pt x="12" y="0"/>
                      </a:moveTo>
                      <a:cubicBezTo>
                        <a:pt x="11" y="0"/>
                        <a:pt x="9" y="2"/>
                        <a:pt x="8" y="5"/>
                      </a:cubicBezTo>
                      <a:cubicBezTo>
                        <a:pt x="6" y="6"/>
                        <a:pt x="5" y="8"/>
                        <a:pt x="4" y="11"/>
                      </a:cubicBezTo>
                      <a:cubicBezTo>
                        <a:pt x="4" y="11"/>
                        <a:pt x="4" y="11"/>
                        <a:pt x="4" y="12"/>
                      </a:cubicBezTo>
                      <a:cubicBezTo>
                        <a:pt x="1" y="18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4" y="25"/>
                        <a:pt x="4" y="24"/>
                      </a:cubicBezTo>
                      <a:cubicBezTo>
                        <a:pt x="6" y="23"/>
                        <a:pt x="9" y="19"/>
                        <a:pt x="11" y="14"/>
                      </a:cubicBezTo>
                      <a:cubicBezTo>
                        <a:pt x="14" y="9"/>
                        <a:pt x="15" y="3"/>
                        <a:pt x="15" y="1"/>
                      </a:cubicBezTo>
                      <a:cubicBezTo>
                        <a:pt x="13" y="5"/>
                        <a:pt x="11" y="9"/>
                        <a:pt x="9" y="13"/>
                      </a:cubicBezTo>
                      <a:cubicBezTo>
                        <a:pt x="8" y="13"/>
                        <a:pt x="7" y="12"/>
                        <a:pt x="7" y="12"/>
                      </a:cubicBezTo>
                      <a:cubicBezTo>
                        <a:pt x="9" y="8"/>
                        <a:pt x="10" y="4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5" name="Freeform 1004"/>
                <p:cNvSpPr>
                  <a:spLocks noEditPoints="1"/>
                </p:cNvSpPr>
                <p:nvPr/>
              </p:nvSpPr>
              <p:spPr bwMode="auto">
                <a:xfrm>
                  <a:off x="2988" y="3634"/>
                  <a:ext cx="785" cy="506"/>
                </a:xfrm>
                <a:custGeom>
                  <a:avLst/>
                  <a:gdLst>
                    <a:gd name="T0" fmla="*/ 300 w 418"/>
                    <a:gd name="T1" fmla="*/ 136 h 269"/>
                    <a:gd name="T2" fmla="*/ 77 w 418"/>
                    <a:gd name="T3" fmla="*/ 265 h 269"/>
                    <a:gd name="T4" fmla="*/ 78 w 418"/>
                    <a:gd name="T5" fmla="*/ 267 h 269"/>
                    <a:gd name="T6" fmla="*/ 79 w 418"/>
                    <a:gd name="T7" fmla="*/ 267 h 269"/>
                    <a:gd name="T8" fmla="*/ 301 w 418"/>
                    <a:gd name="T9" fmla="*/ 138 h 269"/>
                    <a:gd name="T10" fmla="*/ 300 w 418"/>
                    <a:gd name="T11" fmla="*/ 138 h 269"/>
                    <a:gd name="T12" fmla="*/ 300 w 418"/>
                    <a:gd name="T13" fmla="*/ 136 h 269"/>
                    <a:gd name="T14" fmla="*/ 322 w 418"/>
                    <a:gd name="T15" fmla="*/ 129 h 269"/>
                    <a:gd name="T16" fmla="*/ 319 w 418"/>
                    <a:gd name="T17" fmla="*/ 131 h 269"/>
                    <a:gd name="T18" fmla="*/ 316 w 418"/>
                    <a:gd name="T19" fmla="*/ 133 h 269"/>
                    <a:gd name="T20" fmla="*/ 384 w 418"/>
                    <a:gd name="T21" fmla="*/ 217 h 269"/>
                    <a:gd name="T22" fmla="*/ 386 w 418"/>
                    <a:gd name="T23" fmla="*/ 219 h 269"/>
                    <a:gd name="T24" fmla="*/ 412 w 418"/>
                    <a:gd name="T25" fmla="*/ 251 h 269"/>
                    <a:gd name="T26" fmla="*/ 415 w 418"/>
                    <a:gd name="T27" fmla="*/ 248 h 269"/>
                    <a:gd name="T28" fmla="*/ 418 w 418"/>
                    <a:gd name="T29" fmla="*/ 246 h 269"/>
                    <a:gd name="T30" fmla="*/ 392 w 418"/>
                    <a:gd name="T31" fmla="*/ 214 h 269"/>
                    <a:gd name="T32" fmla="*/ 390 w 418"/>
                    <a:gd name="T33" fmla="*/ 212 h 269"/>
                    <a:gd name="T34" fmla="*/ 322 w 418"/>
                    <a:gd name="T35" fmla="*/ 129 h 269"/>
                    <a:gd name="T36" fmla="*/ 6 w 418"/>
                    <a:gd name="T37" fmla="*/ 128 h 269"/>
                    <a:gd name="T38" fmla="*/ 3 w 418"/>
                    <a:gd name="T39" fmla="*/ 129 h 269"/>
                    <a:gd name="T40" fmla="*/ 0 w 418"/>
                    <a:gd name="T41" fmla="*/ 130 h 269"/>
                    <a:gd name="T42" fmla="*/ 24 w 418"/>
                    <a:gd name="T43" fmla="*/ 191 h 269"/>
                    <a:gd name="T44" fmla="*/ 25 w 418"/>
                    <a:gd name="T45" fmla="*/ 194 h 269"/>
                    <a:gd name="T46" fmla="*/ 54 w 418"/>
                    <a:gd name="T47" fmla="*/ 269 h 269"/>
                    <a:gd name="T48" fmla="*/ 57 w 418"/>
                    <a:gd name="T49" fmla="*/ 268 h 269"/>
                    <a:gd name="T50" fmla="*/ 61 w 418"/>
                    <a:gd name="T51" fmla="*/ 267 h 269"/>
                    <a:gd name="T52" fmla="*/ 31 w 418"/>
                    <a:gd name="T53" fmla="*/ 192 h 269"/>
                    <a:gd name="T54" fmla="*/ 30 w 418"/>
                    <a:gd name="T55" fmla="*/ 189 h 269"/>
                    <a:gd name="T56" fmla="*/ 6 w 418"/>
                    <a:gd name="T57" fmla="*/ 128 h 269"/>
                    <a:gd name="T58" fmla="*/ 143 w 418"/>
                    <a:gd name="T59" fmla="*/ 52 h 269"/>
                    <a:gd name="T60" fmla="*/ 16 w 418"/>
                    <a:gd name="T61" fmla="*/ 117 h 269"/>
                    <a:gd name="T62" fmla="*/ 17 w 418"/>
                    <a:gd name="T63" fmla="*/ 117 h 269"/>
                    <a:gd name="T64" fmla="*/ 17 w 418"/>
                    <a:gd name="T65" fmla="*/ 119 h 269"/>
                    <a:gd name="T66" fmla="*/ 145 w 418"/>
                    <a:gd name="T67" fmla="*/ 53 h 269"/>
                    <a:gd name="T68" fmla="*/ 145 w 418"/>
                    <a:gd name="T69" fmla="*/ 53 h 269"/>
                    <a:gd name="T70" fmla="*/ 143 w 418"/>
                    <a:gd name="T71" fmla="*/ 52 h 269"/>
                    <a:gd name="T72" fmla="*/ 143 w 418"/>
                    <a:gd name="T73" fmla="*/ 52 h 269"/>
                    <a:gd name="T74" fmla="*/ 126 w 418"/>
                    <a:gd name="T75" fmla="*/ 0 h 269"/>
                    <a:gd name="T76" fmla="*/ 124 w 418"/>
                    <a:gd name="T77" fmla="*/ 2 h 269"/>
                    <a:gd name="T78" fmla="*/ 122 w 418"/>
                    <a:gd name="T79" fmla="*/ 4 h 269"/>
                    <a:gd name="T80" fmla="*/ 148 w 418"/>
                    <a:gd name="T81" fmla="*/ 44 h 269"/>
                    <a:gd name="T82" fmla="*/ 149 w 418"/>
                    <a:gd name="T83" fmla="*/ 43 h 269"/>
                    <a:gd name="T84" fmla="*/ 154 w 418"/>
                    <a:gd name="T85" fmla="*/ 41 h 269"/>
                    <a:gd name="T86" fmla="*/ 126 w 418"/>
                    <a:gd name="T87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18" h="269">
                      <a:moveTo>
                        <a:pt x="300" y="136"/>
                      </a:moveTo>
                      <a:cubicBezTo>
                        <a:pt x="234" y="189"/>
                        <a:pt x="160" y="233"/>
                        <a:pt x="77" y="265"/>
                      </a:cubicBezTo>
                      <a:cubicBezTo>
                        <a:pt x="78" y="266"/>
                        <a:pt x="78" y="266"/>
                        <a:pt x="78" y="267"/>
                      </a:cubicBezTo>
                      <a:cubicBezTo>
                        <a:pt x="79" y="267"/>
                        <a:pt x="79" y="267"/>
                        <a:pt x="79" y="267"/>
                      </a:cubicBezTo>
                      <a:cubicBezTo>
                        <a:pt x="161" y="235"/>
                        <a:pt x="235" y="191"/>
                        <a:pt x="301" y="138"/>
                      </a:cubicBezTo>
                      <a:cubicBezTo>
                        <a:pt x="301" y="138"/>
                        <a:pt x="300" y="138"/>
                        <a:pt x="300" y="138"/>
                      </a:cubicBezTo>
                      <a:cubicBezTo>
                        <a:pt x="300" y="137"/>
                        <a:pt x="300" y="137"/>
                        <a:pt x="300" y="136"/>
                      </a:cubicBezTo>
                      <a:moveTo>
                        <a:pt x="322" y="129"/>
                      </a:moveTo>
                      <a:cubicBezTo>
                        <a:pt x="321" y="129"/>
                        <a:pt x="320" y="130"/>
                        <a:pt x="319" y="131"/>
                      </a:cubicBezTo>
                      <a:cubicBezTo>
                        <a:pt x="318" y="132"/>
                        <a:pt x="317" y="133"/>
                        <a:pt x="316" y="133"/>
                      </a:cubicBezTo>
                      <a:cubicBezTo>
                        <a:pt x="339" y="161"/>
                        <a:pt x="362" y="189"/>
                        <a:pt x="384" y="217"/>
                      </a:cubicBezTo>
                      <a:cubicBezTo>
                        <a:pt x="385" y="218"/>
                        <a:pt x="386" y="219"/>
                        <a:pt x="386" y="219"/>
                      </a:cubicBezTo>
                      <a:cubicBezTo>
                        <a:pt x="395" y="230"/>
                        <a:pt x="403" y="241"/>
                        <a:pt x="412" y="251"/>
                      </a:cubicBezTo>
                      <a:cubicBezTo>
                        <a:pt x="413" y="250"/>
                        <a:pt x="414" y="249"/>
                        <a:pt x="415" y="248"/>
                      </a:cubicBezTo>
                      <a:cubicBezTo>
                        <a:pt x="416" y="247"/>
                        <a:pt x="417" y="247"/>
                        <a:pt x="418" y="246"/>
                      </a:cubicBezTo>
                      <a:cubicBezTo>
                        <a:pt x="410" y="235"/>
                        <a:pt x="401" y="225"/>
                        <a:pt x="392" y="214"/>
                      </a:cubicBezTo>
                      <a:cubicBezTo>
                        <a:pt x="392" y="213"/>
                        <a:pt x="391" y="213"/>
                        <a:pt x="390" y="212"/>
                      </a:cubicBezTo>
                      <a:cubicBezTo>
                        <a:pt x="367" y="184"/>
                        <a:pt x="345" y="157"/>
                        <a:pt x="322" y="129"/>
                      </a:cubicBezTo>
                      <a:moveTo>
                        <a:pt x="6" y="128"/>
                      </a:moveTo>
                      <a:cubicBezTo>
                        <a:pt x="5" y="128"/>
                        <a:pt x="4" y="129"/>
                        <a:pt x="3" y="129"/>
                      </a:cubicBezTo>
                      <a:cubicBezTo>
                        <a:pt x="2" y="129"/>
                        <a:pt x="1" y="130"/>
                        <a:pt x="0" y="130"/>
                      </a:cubicBezTo>
                      <a:cubicBezTo>
                        <a:pt x="8" y="150"/>
                        <a:pt x="16" y="171"/>
                        <a:pt x="24" y="191"/>
                      </a:cubicBezTo>
                      <a:cubicBezTo>
                        <a:pt x="24" y="192"/>
                        <a:pt x="25" y="193"/>
                        <a:pt x="25" y="194"/>
                      </a:cubicBezTo>
                      <a:cubicBezTo>
                        <a:pt x="35" y="219"/>
                        <a:pt x="44" y="244"/>
                        <a:pt x="54" y="269"/>
                      </a:cubicBezTo>
                      <a:cubicBezTo>
                        <a:pt x="55" y="269"/>
                        <a:pt x="56" y="268"/>
                        <a:pt x="57" y="268"/>
                      </a:cubicBezTo>
                      <a:cubicBezTo>
                        <a:pt x="58" y="267"/>
                        <a:pt x="60" y="267"/>
                        <a:pt x="61" y="267"/>
                      </a:cubicBezTo>
                      <a:cubicBezTo>
                        <a:pt x="51" y="242"/>
                        <a:pt x="41" y="217"/>
                        <a:pt x="31" y="192"/>
                      </a:cubicBezTo>
                      <a:cubicBezTo>
                        <a:pt x="31" y="191"/>
                        <a:pt x="31" y="190"/>
                        <a:pt x="30" y="189"/>
                      </a:cubicBezTo>
                      <a:cubicBezTo>
                        <a:pt x="22" y="169"/>
                        <a:pt x="14" y="148"/>
                        <a:pt x="6" y="128"/>
                      </a:cubicBezTo>
                      <a:moveTo>
                        <a:pt x="143" y="52"/>
                      </a:moveTo>
                      <a:cubicBezTo>
                        <a:pt x="104" y="77"/>
                        <a:pt x="62" y="99"/>
                        <a:pt x="16" y="117"/>
                      </a:cubicBezTo>
                      <a:cubicBezTo>
                        <a:pt x="16" y="117"/>
                        <a:pt x="16" y="117"/>
                        <a:pt x="17" y="117"/>
                      </a:cubicBezTo>
                      <a:cubicBezTo>
                        <a:pt x="17" y="118"/>
                        <a:pt x="17" y="118"/>
                        <a:pt x="17" y="119"/>
                      </a:cubicBezTo>
                      <a:cubicBezTo>
                        <a:pt x="63" y="102"/>
                        <a:pt x="106" y="79"/>
                        <a:pt x="145" y="53"/>
                      </a:cubicBezTo>
                      <a:cubicBezTo>
                        <a:pt x="145" y="53"/>
                        <a:pt x="145" y="53"/>
                        <a:pt x="145" y="53"/>
                      </a:cubicBezTo>
                      <a:cubicBezTo>
                        <a:pt x="144" y="53"/>
                        <a:pt x="143" y="53"/>
                        <a:pt x="143" y="52"/>
                      </a:cubicBezTo>
                      <a:cubicBezTo>
                        <a:pt x="143" y="52"/>
                        <a:pt x="143" y="52"/>
                        <a:pt x="143" y="52"/>
                      </a:cubicBezTo>
                      <a:moveTo>
                        <a:pt x="126" y="0"/>
                      </a:moveTo>
                      <a:cubicBezTo>
                        <a:pt x="126" y="1"/>
                        <a:pt x="125" y="2"/>
                        <a:pt x="124" y="2"/>
                      </a:cubicBezTo>
                      <a:cubicBezTo>
                        <a:pt x="123" y="3"/>
                        <a:pt x="122" y="3"/>
                        <a:pt x="122" y="4"/>
                      </a:cubicBezTo>
                      <a:cubicBezTo>
                        <a:pt x="131" y="17"/>
                        <a:pt x="140" y="31"/>
                        <a:pt x="148" y="44"/>
                      </a:cubicBezTo>
                      <a:cubicBezTo>
                        <a:pt x="149" y="44"/>
                        <a:pt x="149" y="44"/>
                        <a:pt x="149" y="43"/>
                      </a:cubicBezTo>
                      <a:cubicBezTo>
                        <a:pt x="151" y="42"/>
                        <a:pt x="152" y="41"/>
                        <a:pt x="154" y="41"/>
                      </a:cubicBezTo>
                      <a:cubicBezTo>
                        <a:pt x="144" y="27"/>
                        <a:pt x="135" y="14"/>
                        <a:pt x="1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6" name="Freeform 1005"/>
                <p:cNvSpPr>
                  <a:spLocks/>
                </p:cNvSpPr>
                <p:nvPr/>
              </p:nvSpPr>
              <p:spPr bwMode="auto">
                <a:xfrm>
                  <a:off x="3739" y="4081"/>
                  <a:ext cx="74" cy="59"/>
                </a:xfrm>
                <a:custGeom>
                  <a:avLst/>
                  <a:gdLst>
                    <a:gd name="T0" fmla="*/ 34 w 39"/>
                    <a:gd name="T1" fmla="*/ 0 h 31"/>
                    <a:gd name="T2" fmla="*/ 18 w 39"/>
                    <a:gd name="T3" fmla="*/ 8 h 31"/>
                    <a:gd name="T4" fmla="*/ 15 w 39"/>
                    <a:gd name="T5" fmla="*/ 10 h 31"/>
                    <a:gd name="T6" fmla="*/ 12 w 39"/>
                    <a:gd name="T7" fmla="*/ 13 h 31"/>
                    <a:gd name="T8" fmla="*/ 2 w 39"/>
                    <a:gd name="T9" fmla="*/ 30 h 31"/>
                    <a:gd name="T10" fmla="*/ 4 w 39"/>
                    <a:gd name="T11" fmla="*/ 31 h 31"/>
                    <a:gd name="T12" fmla="*/ 24 w 39"/>
                    <a:gd name="T13" fmla="*/ 20 h 31"/>
                    <a:gd name="T14" fmla="*/ 36 w 39"/>
                    <a:gd name="T15" fmla="*/ 0 h 31"/>
                    <a:gd name="T16" fmla="*/ 34 w 39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1">
                      <a:moveTo>
                        <a:pt x="34" y="0"/>
                      </a:moveTo>
                      <a:cubicBezTo>
                        <a:pt x="31" y="0"/>
                        <a:pt x="25" y="3"/>
                        <a:pt x="18" y="8"/>
                      </a:cubicBezTo>
                      <a:cubicBezTo>
                        <a:pt x="17" y="9"/>
                        <a:pt x="16" y="9"/>
                        <a:pt x="15" y="10"/>
                      </a:cubicBezTo>
                      <a:cubicBezTo>
                        <a:pt x="14" y="11"/>
                        <a:pt x="13" y="12"/>
                        <a:pt x="12" y="13"/>
                      </a:cubicBezTo>
                      <a:cubicBezTo>
                        <a:pt x="4" y="20"/>
                        <a:pt x="0" y="27"/>
                        <a:pt x="2" y="30"/>
                      </a:cubicBezTo>
                      <a:cubicBezTo>
                        <a:pt x="2" y="30"/>
                        <a:pt x="3" y="31"/>
                        <a:pt x="4" y="31"/>
                      </a:cubicBezTo>
                      <a:cubicBezTo>
                        <a:pt x="8" y="31"/>
                        <a:pt x="16" y="27"/>
                        <a:pt x="24" y="20"/>
                      </a:cubicBezTo>
                      <a:cubicBezTo>
                        <a:pt x="33" y="12"/>
                        <a:pt x="39" y="3"/>
                        <a:pt x="36" y="0"/>
                      </a:cubicBezTo>
                      <a:cubicBezTo>
                        <a:pt x="36" y="0"/>
                        <a:pt x="35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7" name="Freeform 1006"/>
                <p:cNvSpPr>
                  <a:spLocks/>
                </p:cNvSpPr>
                <p:nvPr/>
              </p:nvSpPr>
              <p:spPr bwMode="auto">
                <a:xfrm>
                  <a:off x="3551" y="3844"/>
                  <a:ext cx="61" cy="51"/>
                </a:xfrm>
                <a:custGeom>
                  <a:avLst/>
                  <a:gdLst>
                    <a:gd name="T0" fmla="*/ 27 w 32"/>
                    <a:gd name="T1" fmla="*/ 0 h 27"/>
                    <a:gd name="T2" fmla="*/ 11 w 32"/>
                    <a:gd name="T3" fmla="*/ 9 h 27"/>
                    <a:gd name="T4" fmla="*/ 0 w 32"/>
                    <a:gd name="T5" fmla="*/ 24 h 27"/>
                    <a:gd name="T6" fmla="*/ 0 w 32"/>
                    <a:gd name="T7" fmla="*/ 26 h 27"/>
                    <a:gd name="T8" fmla="*/ 1 w 32"/>
                    <a:gd name="T9" fmla="*/ 26 h 27"/>
                    <a:gd name="T10" fmla="*/ 3 w 32"/>
                    <a:gd name="T11" fmla="*/ 27 h 27"/>
                    <a:gd name="T12" fmla="*/ 16 w 32"/>
                    <a:gd name="T13" fmla="*/ 21 h 27"/>
                    <a:gd name="T14" fmla="*/ 19 w 32"/>
                    <a:gd name="T15" fmla="*/ 19 h 27"/>
                    <a:gd name="T16" fmla="*/ 22 w 32"/>
                    <a:gd name="T17" fmla="*/ 17 h 27"/>
                    <a:gd name="T18" fmla="*/ 30 w 32"/>
                    <a:gd name="T19" fmla="*/ 1 h 27"/>
                    <a:gd name="T20" fmla="*/ 27 w 32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7">
                      <a:moveTo>
                        <a:pt x="27" y="0"/>
                      </a:moveTo>
                      <a:cubicBezTo>
                        <a:pt x="23" y="0"/>
                        <a:pt x="17" y="4"/>
                        <a:pt x="11" y="9"/>
                      </a:cubicBezTo>
                      <a:cubicBezTo>
                        <a:pt x="4" y="14"/>
                        <a:pt x="0" y="20"/>
                        <a:pt x="0" y="24"/>
                      </a:cubicBezTo>
                      <a:cubicBezTo>
                        <a:pt x="0" y="25"/>
                        <a:pt x="0" y="25"/>
                        <a:pt x="0" y="26"/>
                      </a:cubicBezTo>
                      <a:cubicBezTo>
                        <a:pt x="0" y="26"/>
                        <a:pt x="1" y="26"/>
                        <a:pt x="1" y="26"/>
                      </a:cubicBezTo>
                      <a:cubicBezTo>
                        <a:pt x="1" y="27"/>
                        <a:pt x="2" y="27"/>
                        <a:pt x="3" y="27"/>
                      </a:cubicBezTo>
                      <a:cubicBezTo>
                        <a:pt x="6" y="27"/>
                        <a:pt x="11" y="25"/>
                        <a:pt x="16" y="21"/>
                      </a:cubicBezTo>
                      <a:cubicBezTo>
                        <a:pt x="17" y="21"/>
                        <a:pt x="18" y="20"/>
                        <a:pt x="19" y="19"/>
                      </a:cubicBezTo>
                      <a:cubicBezTo>
                        <a:pt x="20" y="18"/>
                        <a:pt x="21" y="17"/>
                        <a:pt x="22" y="17"/>
                      </a:cubicBezTo>
                      <a:cubicBezTo>
                        <a:pt x="28" y="11"/>
                        <a:pt x="32" y="4"/>
                        <a:pt x="30" y="1"/>
                      </a:cubicBezTo>
                      <a:cubicBezTo>
                        <a:pt x="29" y="1"/>
                        <a:pt x="28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8" name="Freeform 1007"/>
                <p:cNvSpPr>
                  <a:spLocks/>
                </p:cNvSpPr>
                <p:nvPr/>
              </p:nvSpPr>
              <p:spPr bwMode="auto">
                <a:xfrm>
                  <a:off x="3193" y="3613"/>
                  <a:ext cx="41" cy="32"/>
                </a:xfrm>
                <a:custGeom>
                  <a:avLst/>
                  <a:gdLst>
                    <a:gd name="T0" fmla="*/ 19 w 22"/>
                    <a:gd name="T1" fmla="*/ 0 h 17"/>
                    <a:gd name="T2" fmla="*/ 9 w 22"/>
                    <a:gd name="T3" fmla="*/ 4 h 17"/>
                    <a:gd name="T4" fmla="*/ 2 w 22"/>
                    <a:gd name="T5" fmla="*/ 15 h 17"/>
                    <a:gd name="T6" fmla="*/ 5 w 22"/>
                    <a:gd name="T7" fmla="*/ 17 h 17"/>
                    <a:gd name="T8" fmla="*/ 13 w 22"/>
                    <a:gd name="T9" fmla="*/ 15 h 17"/>
                    <a:gd name="T10" fmla="*/ 15 w 22"/>
                    <a:gd name="T11" fmla="*/ 13 h 17"/>
                    <a:gd name="T12" fmla="*/ 17 w 22"/>
                    <a:gd name="T13" fmla="*/ 11 h 17"/>
                    <a:gd name="T14" fmla="*/ 22 w 22"/>
                    <a:gd name="T15" fmla="*/ 4 h 17"/>
                    <a:gd name="T16" fmla="*/ 11 w 22"/>
                    <a:gd name="T17" fmla="*/ 11 h 17"/>
                    <a:gd name="T18" fmla="*/ 10 w 22"/>
                    <a:gd name="T19" fmla="*/ 9 h 17"/>
                    <a:gd name="T20" fmla="*/ 21 w 22"/>
                    <a:gd name="T21" fmla="*/ 1 h 17"/>
                    <a:gd name="T22" fmla="*/ 19 w 22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7">
                      <a:moveTo>
                        <a:pt x="19" y="0"/>
                      </a:moveTo>
                      <a:cubicBezTo>
                        <a:pt x="16" y="0"/>
                        <a:pt x="13" y="2"/>
                        <a:pt x="9" y="4"/>
                      </a:cubicBezTo>
                      <a:cubicBezTo>
                        <a:pt x="4" y="8"/>
                        <a:pt x="0" y="13"/>
                        <a:pt x="2" y="15"/>
                      </a:cubicBezTo>
                      <a:cubicBezTo>
                        <a:pt x="2" y="16"/>
                        <a:pt x="4" y="17"/>
                        <a:pt x="5" y="17"/>
                      </a:cubicBezTo>
                      <a:cubicBezTo>
                        <a:pt x="7" y="17"/>
                        <a:pt x="10" y="16"/>
                        <a:pt x="13" y="15"/>
                      </a:cubicBezTo>
                      <a:cubicBezTo>
                        <a:pt x="13" y="14"/>
                        <a:pt x="14" y="14"/>
                        <a:pt x="15" y="13"/>
                      </a:cubicBezTo>
                      <a:cubicBezTo>
                        <a:pt x="16" y="13"/>
                        <a:pt x="17" y="12"/>
                        <a:pt x="17" y="11"/>
                      </a:cubicBezTo>
                      <a:cubicBezTo>
                        <a:pt x="20" y="9"/>
                        <a:pt x="22" y="6"/>
                        <a:pt x="22" y="4"/>
                      </a:cubicBezTo>
                      <a:cubicBezTo>
                        <a:pt x="19" y="6"/>
                        <a:pt x="15" y="9"/>
                        <a:pt x="11" y="11"/>
                      </a:cubicBezTo>
                      <a:cubicBezTo>
                        <a:pt x="11" y="11"/>
                        <a:pt x="10" y="10"/>
                        <a:pt x="10" y="9"/>
                      </a:cubicBezTo>
                      <a:cubicBezTo>
                        <a:pt x="14" y="6"/>
                        <a:pt x="17" y="4"/>
                        <a:pt x="21" y="1"/>
                      </a:cubicBezTo>
                      <a:cubicBezTo>
                        <a:pt x="21" y="1"/>
                        <a:pt x="20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9" name="Freeform 1008"/>
                <p:cNvSpPr>
                  <a:spLocks/>
                </p:cNvSpPr>
                <p:nvPr/>
              </p:nvSpPr>
              <p:spPr bwMode="auto">
                <a:xfrm>
                  <a:off x="3061" y="4132"/>
                  <a:ext cx="75" cy="34"/>
                </a:xfrm>
                <a:custGeom>
                  <a:avLst/>
                  <a:gdLst>
                    <a:gd name="T0" fmla="*/ 33 w 40"/>
                    <a:gd name="T1" fmla="*/ 0 h 18"/>
                    <a:gd name="T2" fmla="*/ 22 w 40"/>
                    <a:gd name="T3" fmla="*/ 2 h 18"/>
                    <a:gd name="T4" fmla="*/ 18 w 40"/>
                    <a:gd name="T5" fmla="*/ 3 h 18"/>
                    <a:gd name="T6" fmla="*/ 15 w 40"/>
                    <a:gd name="T7" fmla="*/ 4 h 18"/>
                    <a:gd name="T8" fmla="*/ 1 w 40"/>
                    <a:gd name="T9" fmla="*/ 16 h 18"/>
                    <a:gd name="T10" fmla="*/ 8 w 40"/>
                    <a:gd name="T11" fmla="*/ 18 h 18"/>
                    <a:gd name="T12" fmla="*/ 23 w 40"/>
                    <a:gd name="T13" fmla="*/ 15 h 18"/>
                    <a:gd name="T14" fmla="*/ 40 w 40"/>
                    <a:gd name="T15" fmla="*/ 2 h 18"/>
                    <a:gd name="T16" fmla="*/ 39 w 40"/>
                    <a:gd name="T17" fmla="*/ 2 h 18"/>
                    <a:gd name="T18" fmla="*/ 38 w 40"/>
                    <a:gd name="T19" fmla="*/ 0 h 18"/>
                    <a:gd name="T20" fmla="*/ 33 w 40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18">
                      <a:moveTo>
                        <a:pt x="33" y="0"/>
                      </a:moveTo>
                      <a:cubicBezTo>
                        <a:pt x="30" y="0"/>
                        <a:pt x="26" y="0"/>
                        <a:pt x="22" y="2"/>
                      </a:cubicBezTo>
                      <a:cubicBezTo>
                        <a:pt x="21" y="2"/>
                        <a:pt x="19" y="2"/>
                        <a:pt x="18" y="3"/>
                      </a:cubicBezTo>
                      <a:cubicBezTo>
                        <a:pt x="17" y="3"/>
                        <a:pt x="16" y="4"/>
                        <a:pt x="15" y="4"/>
                      </a:cubicBezTo>
                      <a:cubicBezTo>
                        <a:pt x="6" y="8"/>
                        <a:pt x="0" y="13"/>
                        <a:pt x="1" y="16"/>
                      </a:cubicBezTo>
                      <a:cubicBezTo>
                        <a:pt x="2" y="17"/>
                        <a:pt x="4" y="18"/>
                        <a:pt x="8" y="18"/>
                      </a:cubicBezTo>
                      <a:cubicBezTo>
                        <a:pt x="12" y="18"/>
                        <a:pt x="17" y="17"/>
                        <a:pt x="23" y="15"/>
                      </a:cubicBezTo>
                      <a:cubicBezTo>
                        <a:pt x="33" y="11"/>
                        <a:pt x="40" y="6"/>
                        <a:pt x="40" y="2"/>
                      </a:cubicBez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1"/>
                        <a:pt x="39" y="1"/>
                        <a:pt x="38" y="0"/>
                      </a:cubicBezTo>
                      <a:cubicBezTo>
                        <a:pt x="37" y="0"/>
                        <a:pt x="35" y="0"/>
                        <a:pt x="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0" name="Freeform 1009"/>
                <p:cNvSpPr>
                  <a:spLocks/>
                </p:cNvSpPr>
                <p:nvPr/>
              </p:nvSpPr>
              <p:spPr bwMode="auto">
                <a:xfrm>
                  <a:off x="2958" y="3848"/>
                  <a:ext cx="62" cy="32"/>
                </a:xfrm>
                <a:custGeom>
                  <a:avLst/>
                  <a:gdLst>
                    <a:gd name="T0" fmla="*/ 26 w 33"/>
                    <a:gd name="T1" fmla="*/ 0 h 17"/>
                    <a:gd name="T2" fmla="*/ 14 w 33"/>
                    <a:gd name="T3" fmla="*/ 3 h 17"/>
                    <a:gd name="T4" fmla="*/ 1 w 33"/>
                    <a:gd name="T5" fmla="*/ 14 h 17"/>
                    <a:gd name="T6" fmla="*/ 8 w 33"/>
                    <a:gd name="T7" fmla="*/ 17 h 17"/>
                    <a:gd name="T8" fmla="*/ 16 w 33"/>
                    <a:gd name="T9" fmla="*/ 16 h 17"/>
                    <a:gd name="T10" fmla="*/ 19 w 33"/>
                    <a:gd name="T11" fmla="*/ 15 h 17"/>
                    <a:gd name="T12" fmla="*/ 22 w 33"/>
                    <a:gd name="T13" fmla="*/ 14 h 17"/>
                    <a:gd name="T14" fmla="*/ 33 w 33"/>
                    <a:gd name="T15" fmla="*/ 5 h 17"/>
                    <a:gd name="T16" fmla="*/ 33 w 33"/>
                    <a:gd name="T17" fmla="*/ 3 h 17"/>
                    <a:gd name="T18" fmla="*/ 32 w 33"/>
                    <a:gd name="T19" fmla="*/ 3 h 17"/>
                    <a:gd name="T20" fmla="*/ 26 w 33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7">
                      <a:moveTo>
                        <a:pt x="26" y="0"/>
                      </a:moveTo>
                      <a:cubicBezTo>
                        <a:pt x="23" y="0"/>
                        <a:pt x="19" y="1"/>
                        <a:pt x="14" y="3"/>
                      </a:cubicBezTo>
                      <a:cubicBezTo>
                        <a:pt x="6" y="6"/>
                        <a:pt x="0" y="11"/>
                        <a:pt x="1" y="14"/>
                      </a:cubicBezTo>
                      <a:cubicBezTo>
                        <a:pt x="2" y="16"/>
                        <a:pt x="5" y="17"/>
                        <a:pt x="8" y="17"/>
                      </a:cubicBezTo>
                      <a:cubicBezTo>
                        <a:pt x="11" y="17"/>
                        <a:pt x="14" y="17"/>
                        <a:pt x="16" y="16"/>
                      </a:cubicBezTo>
                      <a:cubicBezTo>
                        <a:pt x="17" y="16"/>
                        <a:pt x="18" y="15"/>
                        <a:pt x="19" y="15"/>
                      </a:cubicBezTo>
                      <a:cubicBezTo>
                        <a:pt x="20" y="15"/>
                        <a:pt x="21" y="14"/>
                        <a:pt x="22" y="14"/>
                      </a:cubicBezTo>
                      <a:cubicBezTo>
                        <a:pt x="28" y="11"/>
                        <a:pt x="32" y="8"/>
                        <a:pt x="33" y="5"/>
                      </a:cubicBezTo>
                      <a:cubicBezTo>
                        <a:pt x="33" y="4"/>
                        <a:pt x="33" y="4"/>
                        <a:pt x="33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29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1" name="Freeform 1010"/>
                <p:cNvSpPr>
                  <a:spLocks/>
                </p:cNvSpPr>
                <p:nvPr/>
              </p:nvSpPr>
              <p:spPr bwMode="auto">
                <a:xfrm>
                  <a:off x="3256" y="3709"/>
                  <a:ext cx="34" cy="25"/>
                </a:xfrm>
                <a:custGeom>
                  <a:avLst/>
                  <a:gdLst>
                    <a:gd name="T0" fmla="*/ 14 w 18"/>
                    <a:gd name="T1" fmla="*/ 0 h 13"/>
                    <a:gd name="T2" fmla="*/ 11 w 18"/>
                    <a:gd name="T3" fmla="*/ 1 h 13"/>
                    <a:gd name="T4" fmla="*/ 6 w 18"/>
                    <a:gd name="T5" fmla="*/ 3 h 13"/>
                    <a:gd name="T6" fmla="*/ 5 w 18"/>
                    <a:gd name="T7" fmla="*/ 4 h 13"/>
                    <a:gd name="T8" fmla="*/ 0 w 18"/>
                    <a:gd name="T9" fmla="*/ 12 h 13"/>
                    <a:gd name="T10" fmla="*/ 0 w 18"/>
                    <a:gd name="T11" fmla="*/ 12 h 13"/>
                    <a:gd name="T12" fmla="*/ 2 w 18"/>
                    <a:gd name="T13" fmla="*/ 13 h 13"/>
                    <a:gd name="T14" fmla="*/ 2 w 18"/>
                    <a:gd name="T15" fmla="*/ 13 h 13"/>
                    <a:gd name="T16" fmla="*/ 11 w 18"/>
                    <a:gd name="T17" fmla="*/ 10 h 13"/>
                    <a:gd name="T18" fmla="*/ 16 w 18"/>
                    <a:gd name="T19" fmla="*/ 1 h 13"/>
                    <a:gd name="T20" fmla="*/ 14 w 18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3">
                      <a:moveTo>
                        <a:pt x="14" y="0"/>
                      </a:moveTo>
                      <a:cubicBezTo>
                        <a:pt x="13" y="0"/>
                        <a:pt x="12" y="0"/>
                        <a:pt x="11" y="1"/>
                      </a:cubicBezTo>
                      <a:cubicBezTo>
                        <a:pt x="9" y="1"/>
                        <a:pt x="8" y="2"/>
                        <a:pt x="6" y="3"/>
                      </a:cubicBezTo>
                      <a:cubicBezTo>
                        <a:pt x="6" y="4"/>
                        <a:pt x="6" y="4"/>
                        <a:pt x="5" y="4"/>
                      </a:cubicBezTo>
                      <a:cubicBezTo>
                        <a:pt x="2" y="7"/>
                        <a:pt x="0" y="10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1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5" y="13"/>
                        <a:pt x="8" y="12"/>
                        <a:pt x="11" y="10"/>
                      </a:cubicBezTo>
                      <a:cubicBezTo>
                        <a:pt x="15" y="7"/>
                        <a:pt x="18" y="3"/>
                        <a:pt x="16" y="1"/>
                      </a:cubicBezTo>
                      <a:cubicBezTo>
                        <a:pt x="16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2" name="Freeform 1011"/>
                <p:cNvSpPr>
                  <a:spLocks noEditPoints="1"/>
                </p:cNvSpPr>
                <p:nvPr/>
              </p:nvSpPr>
              <p:spPr bwMode="auto">
                <a:xfrm>
                  <a:off x="2997" y="795"/>
                  <a:ext cx="496" cy="763"/>
                </a:xfrm>
                <a:custGeom>
                  <a:avLst/>
                  <a:gdLst>
                    <a:gd name="T0" fmla="*/ 108 w 264"/>
                    <a:gd name="T1" fmla="*/ 368 h 406"/>
                    <a:gd name="T2" fmla="*/ 106 w 264"/>
                    <a:gd name="T3" fmla="*/ 370 h 406"/>
                    <a:gd name="T4" fmla="*/ 147 w 264"/>
                    <a:gd name="T5" fmla="*/ 400 h 406"/>
                    <a:gd name="T6" fmla="*/ 147 w 264"/>
                    <a:gd name="T7" fmla="*/ 400 h 406"/>
                    <a:gd name="T8" fmla="*/ 149 w 264"/>
                    <a:gd name="T9" fmla="*/ 399 h 406"/>
                    <a:gd name="T10" fmla="*/ 108 w 264"/>
                    <a:gd name="T11" fmla="*/ 368 h 406"/>
                    <a:gd name="T12" fmla="*/ 38 w 264"/>
                    <a:gd name="T13" fmla="*/ 327 h 406"/>
                    <a:gd name="T14" fmla="*/ 38 w 264"/>
                    <a:gd name="T15" fmla="*/ 330 h 406"/>
                    <a:gd name="T16" fmla="*/ 37 w 264"/>
                    <a:gd name="T17" fmla="*/ 330 h 406"/>
                    <a:gd name="T18" fmla="*/ 104 w 264"/>
                    <a:gd name="T19" fmla="*/ 369 h 406"/>
                    <a:gd name="T20" fmla="*/ 106 w 264"/>
                    <a:gd name="T21" fmla="*/ 367 h 406"/>
                    <a:gd name="T22" fmla="*/ 38 w 264"/>
                    <a:gd name="T23" fmla="*/ 327 h 406"/>
                    <a:gd name="T24" fmla="*/ 23 w 264"/>
                    <a:gd name="T25" fmla="*/ 327 h 406"/>
                    <a:gd name="T26" fmla="*/ 0 w 264"/>
                    <a:gd name="T27" fmla="*/ 369 h 406"/>
                    <a:gd name="T28" fmla="*/ 3 w 264"/>
                    <a:gd name="T29" fmla="*/ 370 h 406"/>
                    <a:gd name="T30" fmla="*/ 5 w 264"/>
                    <a:gd name="T31" fmla="*/ 372 h 406"/>
                    <a:gd name="T32" fmla="*/ 28 w 264"/>
                    <a:gd name="T33" fmla="*/ 330 h 406"/>
                    <a:gd name="T34" fmla="*/ 27 w 264"/>
                    <a:gd name="T35" fmla="*/ 329 h 406"/>
                    <a:gd name="T36" fmla="*/ 23 w 264"/>
                    <a:gd name="T37" fmla="*/ 327 h 406"/>
                    <a:gd name="T38" fmla="*/ 259 w 264"/>
                    <a:gd name="T39" fmla="*/ 290 h 406"/>
                    <a:gd name="T40" fmla="*/ 201 w 264"/>
                    <a:gd name="T41" fmla="*/ 356 h 406"/>
                    <a:gd name="T42" fmla="*/ 199 w 264"/>
                    <a:gd name="T43" fmla="*/ 359 h 406"/>
                    <a:gd name="T44" fmla="*/ 161 w 264"/>
                    <a:gd name="T45" fmla="*/ 403 h 406"/>
                    <a:gd name="T46" fmla="*/ 162 w 264"/>
                    <a:gd name="T47" fmla="*/ 404 h 406"/>
                    <a:gd name="T48" fmla="*/ 164 w 264"/>
                    <a:gd name="T49" fmla="*/ 406 h 406"/>
                    <a:gd name="T50" fmla="*/ 203 w 264"/>
                    <a:gd name="T51" fmla="*/ 362 h 406"/>
                    <a:gd name="T52" fmla="*/ 206 w 264"/>
                    <a:gd name="T53" fmla="*/ 360 h 406"/>
                    <a:gd name="T54" fmla="*/ 264 w 264"/>
                    <a:gd name="T55" fmla="*/ 295 h 406"/>
                    <a:gd name="T56" fmla="*/ 259 w 264"/>
                    <a:gd name="T57" fmla="*/ 290 h 406"/>
                    <a:gd name="T58" fmla="*/ 36 w 264"/>
                    <a:gd name="T59" fmla="*/ 154 h 406"/>
                    <a:gd name="T60" fmla="*/ 36 w 264"/>
                    <a:gd name="T61" fmla="*/ 154 h 406"/>
                    <a:gd name="T62" fmla="*/ 34 w 264"/>
                    <a:gd name="T63" fmla="*/ 155 h 406"/>
                    <a:gd name="T64" fmla="*/ 256 w 264"/>
                    <a:gd name="T65" fmla="*/ 282 h 406"/>
                    <a:gd name="T66" fmla="*/ 256 w 264"/>
                    <a:gd name="T67" fmla="*/ 279 h 406"/>
                    <a:gd name="T68" fmla="*/ 256 w 264"/>
                    <a:gd name="T69" fmla="*/ 279 h 406"/>
                    <a:gd name="T70" fmla="*/ 36 w 264"/>
                    <a:gd name="T71" fmla="*/ 154 h 406"/>
                    <a:gd name="T72" fmla="*/ 70 w 264"/>
                    <a:gd name="T73" fmla="*/ 0 h 406"/>
                    <a:gd name="T74" fmla="*/ 16 w 264"/>
                    <a:gd name="T75" fmla="*/ 140 h 406"/>
                    <a:gd name="T76" fmla="*/ 20 w 264"/>
                    <a:gd name="T77" fmla="*/ 141 h 406"/>
                    <a:gd name="T78" fmla="*/ 23 w 264"/>
                    <a:gd name="T79" fmla="*/ 142 h 406"/>
                    <a:gd name="T80" fmla="*/ 79 w 264"/>
                    <a:gd name="T81" fmla="*/ 3 h 406"/>
                    <a:gd name="T82" fmla="*/ 74 w 264"/>
                    <a:gd name="T83" fmla="*/ 2 h 406"/>
                    <a:gd name="T84" fmla="*/ 70 w 264"/>
                    <a:gd name="T85" fmla="*/ 0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4" h="406">
                      <a:moveTo>
                        <a:pt x="108" y="368"/>
                      </a:moveTo>
                      <a:cubicBezTo>
                        <a:pt x="107" y="369"/>
                        <a:pt x="107" y="370"/>
                        <a:pt x="106" y="370"/>
                      </a:cubicBezTo>
                      <a:cubicBezTo>
                        <a:pt x="120" y="380"/>
                        <a:pt x="134" y="390"/>
                        <a:pt x="147" y="400"/>
                      </a:cubicBezTo>
                      <a:cubicBezTo>
                        <a:pt x="147" y="400"/>
                        <a:pt x="147" y="400"/>
                        <a:pt x="147" y="400"/>
                      </a:cubicBezTo>
                      <a:cubicBezTo>
                        <a:pt x="148" y="400"/>
                        <a:pt x="148" y="399"/>
                        <a:pt x="149" y="399"/>
                      </a:cubicBezTo>
                      <a:cubicBezTo>
                        <a:pt x="136" y="388"/>
                        <a:pt x="122" y="378"/>
                        <a:pt x="108" y="368"/>
                      </a:cubicBezTo>
                      <a:moveTo>
                        <a:pt x="38" y="327"/>
                      </a:moveTo>
                      <a:cubicBezTo>
                        <a:pt x="38" y="328"/>
                        <a:pt x="38" y="329"/>
                        <a:pt x="38" y="330"/>
                      </a:cubicBezTo>
                      <a:cubicBezTo>
                        <a:pt x="38" y="330"/>
                        <a:pt x="37" y="330"/>
                        <a:pt x="37" y="330"/>
                      </a:cubicBezTo>
                      <a:cubicBezTo>
                        <a:pt x="61" y="342"/>
                        <a:pt x="83" y="355"/>
                        <a:pt x="104" y="369"/>
                      </a:cubicBezTo>
                      <a:cubicBezTo>
                        <a:pt x="105" y="368"/>
                        <a:pt x="105" y="368"/>
                        <a:pt x="106" y="367"/>
                      </a:cubicBezTo>
                      <a:cubicBezTo>
                        <a:pt x="84" y="353"/>
                        <a:pt x="62" y="339"/>
                        <a:pt x="38" y="327"/>
                      </a:cubicBezTo>
                      <a:moveTo>
                        <a:pt x="23" y="327"/>
                      </a:moveTo>
                      <a:cubicBezTo>
                        <a:pt x="16" y="341"/>
                        <a:pt x="8" y="355"/>
                        <a:pt x="0" y="369"/>
                      </a:cubicBezTo>
                      <a:cubicBezTo>
                        <a:pt x="1" y="370"/>
                        <a:pt x="2" y="370"/>
                        <a:pt x="3" y="370"/>
                      </a:cubicBezTo>
                      <a:cubicBezTo>
                        <a:pt x="4" y="371"/>
                        <a:pt x="5" y="371"/>
                        <a:pt x="5" y="372"/>
                      </a:cubicBezTo>
                      <a:cubicBezTo>
                        <a:pt x="13" y="358"/>
                        <a:pt x="21" y="343"/>
                        <a:pt x="28" y="330"/>
                      </a:cubicBezTo>
                      <a:cubicBezTo>
                        <a:pt x="28" y="329"/>
                        <a:pt x="27" y="329"/>
                        <a:pt x="27" y="329"/>
                      </a:cubicBezTo>
                      <a:cubicBezTo>
                        <a:pt x="25" y="328"/>
                        <a:pt x="24" y="327"/>
                        <a:pt x="23" y="327"/>
                      </a:cubicBezTo>
                      <a:moveTo>
                        <a:pt x="259" y="290"/>
                      </a:moveTo>
                      <a:cubicBezTo>
                        <a:pt x="240" y="312"/>
                        <a:pt x="221" y="334"/>
                        <a:pt x="201" y="356"/>
                      </a:cubicBezTo>
                      <a:cubicBezTo>
                        <a:pt x="201" y="357"/>
                        <a:pt x="200" y="358"/>
                        <a:pt x="199" y="359"/>
                      </a:cubicBezTo>
                      <a:cubicBezTo>
                        <a:pt x="186" y="373"/>
                        <a:pt x="173" y="388"/>
                        <a:pt x="161" y="403"/>
                      </a:cubicBezTo>
                      <a:cubicBezTo>
                        <a:pt x="161" y="403"/>
                        <a:pt x="162" y="404"/>
                        <a:pt x="162" y="404"/>
                      </a:cubicBezTo>
                      <a:cubicBezTo>
                        <a:pt x="163" y="405"/>
                        <a:pt x="164" y="405"/>
                        <a:pt x="164" y="406"/>
                      </a:cubicBezTo>
                      <a:cubicBezTo>
                        <a:pt x="177" y="391"/>
                        <a:pt x="190" y="377"/>
                        <a:pt x="203" y="362"/>
                      </a:cubicBezTo>
                      <a:cubicBezTo>
                        <a:pt x="204" y="361"/>
                        <a:pt x="205" y="361"/>
                        <a:pt x="206" y="360"/>
                      </a:cubicBezTo>
                      <a:cubicBezTo>
                        <a:pt x="225" y="338"/>
                        <a:pt x="245" y="316"/>
                        <a:pt x="264" y="295"/>
                      </a:cubicBezTo>
                      <a:cubicBezTo>
                        <a:pt x="262" y="293"/>
                        <a:pt x="261" y="291"/>
                        <a:pt x="259" y="290"/>
                      </a:cubicBezTo>
                      <a:moveTo>
                        <a:pt x="36" y="154"/>
                      </a:moveTo>
                      <a:cubicBezTo>
                        <a:pt x="36" y="154"/>
                        <a:pt x="36" y="154"/>
                        <a:pt x="36" y="154"/>
                      </a:cubicBezTo>
                      <a:cubicBezTo>
                        <a:pt x="36" y="155"/>
                        <a:pt x="35" y="155"/>
                        <a:pt x="34" y="155"/>
                      </a:cubicBezTo>
                      <a:cubicBezTo>
                        <a:pt x="119" y="188"/>
                        <a:pt x="193" y="231"/>
                        <a:pt x="256" y="282"/>
                      </a:cubicBezTo>
                      <a:cubicBezTo>
                        <a:pt x="255" y="281"/>
                        <a:pt x="256" y="280"/>
                        <a:pt x="256" y="279"/>
                      </a:cubicBezTo>
                      <a:cubicBezTo>
                        <a:pt x="256" y="279"/>
                        <a:pt x="256" y="279"/>
                        <a:pt x="256" y="279"/>
                      </a:cubicBezTo>
                      <a:cubicBezTo>
                        <a:pt x="194" y="228"/>
                        <a:pt x="121" y="186"/>
                        <a:pt x="36" y="154"/>
                      </a:cubicBezTo>
                      <a:moveTo>
                        <a:pt x="70" y="0"/>
                      </a:moveTo>
                      <a:cubicBezTo>
                        <a:pt x="52" y="47"/>
                        <a:pt x="34" y="93"/>
                        <a:pt x="16" y="140"/>
                      </a:cubicBezTo>
                      <a:cubicBezTo>
                        <a:pt x="17" y="140"/>
                        <a:pt x="18" y="140"/>
                        <a:pt x="20" y="141"/>
                      </a:cubicBezTo>
                      <a:cubicBezTo>
                        <a:pt x="21" y="141"/>
                        <a:pt x="22" y="142"/>
                        <a:pt x="23" y="142"/>
                      </a:cubicBezTo>
                      <a:cubicBezTo>
                        <a:pt x="42" y="96"/>
                        <a:pt x="60" y="50"/>
                        <a:pt x="79" y="3"/>
                      </a:cubicBezTo>
                      <a:cubicBezTo>
                        <a:pt x="77" y="3"/>
                        <a:pt x="76" y="2"/>
                        <a:pt x="74" y="2"/>
                      </a:cubicBezTo>
                      <a:cubicBezTo>
                        <a:pt x="73" y="1"/>
                        <a:pt x="72" y="1"/>
                        <a:pt x="7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3" name="Freeform 1012"/>
                <p:cNvSpPr>
                  <a:spLocks/>
                </p:cNvSpPr>
                <p:nvPr/>
              </p:nvSpPr>
              <p:spPr bwMode="auto">
                <a:xfrm>
                  <a:off x="3097" y="769"/>
                  <a:ext cx="90" cy="37"/>
                </a:xfrm>
                <a:custGeom>
                  <a:avLst/>
                  <a:gdLst>
                    <a:gd name="T0" fmla="*/ 7 w 48"/>
                    <a:gd name="T1" fmla="*/ 0 h 20"/>
                    <a:gd name="T2" fmla="*/ 1 w 48"/>
                    <a:gd name="T3" fmla="*/ 2 h 20"/>
                    <a:gd name="T4" fmla="*/ 17 w 48"/>
                    <a:gd name="T5" fmla="*/ 14 h 20"/>
                    <a:gd name="T6" fmla="*/ 21 w 48"/>
                    <a:gd name="T7" fmla="*/ 16 h 20"/>
                    <a:gd name="T8" fmla="*/ 26 w 48"/>
                    <a:gd name="T9" fmla="*/ 17 h 20"/>
                    <a:gd name="T10" fmla="*/ 41 w 48"/>
                    <a:gd name="T11" fmla="*/ 20 h 20"/>
                    <a:gd name="T12" fmla="*/ 47 w 48"/>
                    <a:gd name="T13" fmla="*/ 18 h 20"/>
                    <a:gd name="T14" fmla="*/ 26 w 48"/>
                    <a:gd name="T15" fmla="*/ 4 h 20"/>
                    <a:gd name="T16" fmla="*/ 7 w 4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20">
                      <a:moveTo>
                        <a:pt x="7" y="0"/>
                      </a:move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0" y="5"/>
                        <a:pt x="7" y="10"/>
                        <a:pt x="17" y="14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3" y="16"/>
                        <a:pt x="24" y="17"/>
                        <a:pt x="26" y="17"/>
                      </a:cubicBezTo>
                      <a:cubicBezTo>
                        <a:pt x="32" y="19"/>
                        <a:pt x="37" y="20"/>
                        <a:pt x="41" y="20"/>
                      </a:cubicBezTo>
                      <a:cubicBezTo>
                        <a:pt x="44" y="20"/>
                        <a:pt x="46" y="19"/>
                        <a:pt x="47" y="18"/>
                      </a:cubicBezTo>
                      <a:cubicBezTo>
                        <a:pt x="48" y="15"/>
                        <a:pt x="39" y="8"/>
                        <a:pt x="26" y="4"/>
                      </a:cubicBezTo>
                      <a:cubicBezTo>
                        <a:pt x="19" y="1"/>
                        <a:pt x="12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4" name="Freeform 1013"/>
                <p:cNvSpPr>
                  <a:spLocks/>
                </p:cNvSpPr>
                <p:nvPr/>
              </p:nvSpPr>
              <p:spPr bwMode="auto">
                <a:xfrm>
                  <a:off x="2990" y="1055"/>
                  <a:ext cx="75" cy="33"/>
                </a:xfrm>
                <a:custGeom>
                  <a:avLst/>
                  <a:gdLst>
                    <a:gd name="T0" fmla="*/ 9 w 40"/>
                    <a:gd name="T1" fmla="*/ 0 h 18"/>
                    <a:gd name="T2" fmla="*/ 2 w 40"/>
                    <a:gd name="T3" fmla="*/ 2 h 18"/>
                    <a:gd name="T4" fmla="*/ 19 w 40"/>
                    <a:gd name="T5" fmla="*/ 15 h 18"/>
                    <a:gd name="T6" fmla="*/ 34 w 40"/>
                    <a:gd name="T7" fmla="*/ 18 h 18"/>
                    <a:gd name="T8" fmla="*/ 38 w 40"/>
                    <a:gd name="T9" fmla="*/ 17 h 18"/>
                    <a:gd name="T10" fmla="*/ 40 w 40"/>
                    <a:gd name="T11" fmla="*/ 16 h 18"/>
                    <a:gd name="T12" fmla="*/ 40 w 40"/>
                    <a:gd name="T13" fmla="*/ 16 h 18"/>
                    <a:gd name="T14" fmla="*/ 40 w 40"/>
                    <a:gd name="T15" fmla="*/ 13 h 18"/>
                    <a:gd name="T16" fmla="*/ 26 w 40"/>
                    <a:gd name="T17" fmla="*/ 11 h 18"/>
                    <a:gd name="T18" fmla="*/ 24 w 40"/>
                    <a:gd name="T19" fmla="*/ 9 h 18"/>
                    <a:gd name="T20" fmla="*/ 38 w 40"/>
                    <a:gd name="T21" fmla="*/ 11 h 18"/>
                    <a:gd name="T22" fmla="*/ 27 w 40"/>
                    <a:gd name="T23" fmla="*/ 4 h 18"/>
                    <a:gd name="T24" fmla="*/ 24 w 40"/>
                    <a:gd name="T25" fmla="*/ 3 h 18"/>
                    <a:gd name="T26" fmla="*/ 20 w 40"/>
                    <a:gd name="T27" fmla="*/ 2 h 18"/>
                    <a:gd name="T28" fmla="*/ 9 w 40"/>
                    <a:gd name="T2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" h="18">
                      <a:moveTo>
                        <a:pt x="9" y="0"/>
                      </a:moveTo>
                      <a:cubicBezTo>
                        <a:pt x="5" y="0"/>
                        <a:pt x="3" y="1"/>
                        <a:pt x="2" y="2"/>
                      </a:cubicBezTo>
                      <a:cubicBezTo>
                        <a:pt x="0" y="6"/>
                        <a:pt x="8" y="11"/>
                        <a:pt x="19" y="15"/>
                      </a:cubicBezTo>
                      <a:cubicBezTo>
                        <a:pt x="25" y="17"/>
                        <a:pt x="30" y="18"/>
                        <a:pt x="34" y="18"/>
                      </a:cubicBezTo>
                      <a:cubicBezTo>
                        <a:pt x="36" y="18"/>
                        <a:pt x="37" y="18"/>
                        <a:pt x="38" y="17"/>
                      </a:cubicBezTo>
                      <a:cubicBezTo>
                        <a:pt x="39" y="17"/>
                        <a:pt x="40" y="17"/>
                        <a:pt x="40" y="16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4"/>
                        <a:pt x="40" y="13"/>
                      </a:cubicBezTo>
                      <a:cubicBezTo>
                        <a:pt x="35" y="12"/>
                        <a:pt x="30" y="12"/>
                        <a:pt x="26" y="11"/>
                      </a:cubicBezTo>
                      <a:cubicBezTo>
                        <a:pt x="25" y="10"/>
                        <a:pt x="24" y="10"/>
                        <a:pt x="24" y="9"/>
                      </a:cubicBezTo>
                      <a:cubicBezTo>
                        <a:pt x="28" y="9"/>
                        <a:pt x="33" y="10"/>
                        <a:pt x="38" y="11"/>
                      </a:cubicBezTo>
                      <a:cubicBezTo>
                        <a:pt x="36" y="9"/>
                        <a:pt x="32" y="6"/>
                        <a:pt x="27" y="4"/>
                      </a:cubicBezTo>
                      <a:cubicBezTo>
                        <a:pt x="26" y="4"/>
                        <a:pt x="25" y="3"/>
                        <a:pt x="24" y="3"/>
                      </a:cubicBezTo>
                      <a:cubicBezTo>
                        <a:pt x="22" y="2"/>
                        <a:pt x="21" y="2"/>
                        <a:pt x="20" y="2"/>
                      </a:cubicBezTo>
                      <a:cubicBezTo>
                        <a:pt x="16" y="0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5" name="Freeform 1014"/>
                <p:cNvSpPr>
                  <a:spLocks/>
                </p:cNvSpPr>
                <p:nvPr/>
              </p:nvSpPr>
              <p:spPr bwMode="auto">
                <a:xfrm>
                  <a:off x="2978" y="1487"/>
                  <a:ext cx="42" cy="26"/>
                </a:xfrm>
                <a:custGeom>
                  <a:avLst/>
                  <a:gdLst>
                    <a:gd name="T0" fmla="*/ 4 w 22"/>
                    <a:gd name="T1" fmla="*/ 0 h 14"/>
                    <a:gd name="T2" fmla="*/ 0 w 22"/>
                    <a:gd name="T3" fmla="*/ 1 h 14"/>
                    <a:gd name="T4" fmla="*/ 10 w 22"/>
                    <a:gd name="T5" fmla="*/ 6 h 14"/>
                    <a:gd name="T6" fmla="*/ 10 w 22"/>
                    <a:gd name="T7" fmla="*/ 8 h 14"/>
                    <a:gd name="T8" fmla="*/ 0 w 22"/>
                    <a:gd name="T9" fmla="*/ 3 h 14"/>
                    <a:gd name="T10" fmla="*/ 8 w 22"/>
                    <a:gd name="T11" fmla="*/ 12 h 14"/>
                    <a:gd name="T12" fmla="*/ 16 w 22"/>
                    <a:gd name="T13" fmla="*/ 14 h 14"/>
                    <a:gd name="T14" fmla="*/ 21 w 22"/>
                    <a:gd name="T15" fmla="*/ 12 h 14"/>
                    <a:gd name="T16" fmla="*/ 15 w 22"/>
                    <a:gd name="T17" fmla="*/ 4 h 14"/>
                    <a:gd name="T18" fmla="*/ 13 w 22"/>
                    <a:gd name="T19" fmla="*/ 2 h 14"/>
                    <a:gd name="T20" fmla="*/ 10 w 22"/>
                    <a:gd name="T21" fmla="*/ 1 h 14"/>
                    <a:gd name="T22" fmla="*/ 4 w 22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4">
                      <a:moveTo>
                        <a:pt x="4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4" y="3"/>
                        <a:pt x="7" y="5"/>
                        <a:pt x="10" y="6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6" y="6"/>
                        <a:pt x="3" y="5"/>
                        <a:pt x="0" y="3"/>
                      </a:cubicBezTo>
                      <a:cubicBezTo>
                        <a:pt x="0" y="6"/>
                        <a:pt x="3" y="9"/>
                        <a:pt x="8" y="12"/>
                      </a:cubicBezTo>
                      <a:cubicBezTo>
                        <a:pt x="11" y="13"/>
                        <a:pt x="14" y="14"/>
                        <a:pt x="16" y="14"/>
                      </a:cubicBezTo>
                      <a:cubicBezTo>
                        <a:pt x="18" y="14"/>
                        <a:pt x="20" y="13"/>
                        <a:pt x="21" y="12"/>
                      </a:cubicBezTo>
                      <a:cubicBezTo>
                        <a:pt x="22" y="10"/>
                        <a:pt x="20" y="6"/>
                        <a:pt x="15" y="4"/>
                      </a:cubicBezTo>
                      <a:cubicBezTo>
                        <a:pt x="15" y="3"/>
                        <a:pt x="14" y="3"/>
                        <a:pt x="13" y="2"/>
                      </a:cubicBezTo>
                      <a:cubicBezTo>
                        <a:pt x="12" y="2"/>
                        <a:pt x="11" y="2"/>
                        <a:pt x="10" y="1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6" name="Freeform 1015"/>
                <p:cNvSpPr>
                  <a:spLocks/>
                </p:cNvSpPr>
                <p:nvPr/>
              </p:nvSpPr>
              <p:spPr bwMode="auto">
                <a:xfrm>
                  <a:off x="3476" y="1318"/>
                  <a:ext cx="57" cy="49"/>
                </a:xfrm>
                <a:custGeom>
                  <a:avLst/>
                  <a:gdLst>
                    <a:gd name="T0" fmla="*/ 4 w 30"/>
                    <a:gd name="T1" fmla="*/ 0 h 26"/>
                    <a:gd name="T2" fmla="*/ 1 w 30"/>
                    <a:gd name="T3" fmla="*/ 1 h 26"/>
                    <a:gd name="T4" fmla="*/ 1 w 30"/>
                    <a:gd name="T5" fmla="*/ 1 h 26"/>
                    <a:gd name="T6" fmla="*/ 1 w 30"/>
                    <a:gd name="T7" fmla="*/ 4 h 26"/>
                    <a:gd name="T8" fmla="*/ 4 w 30"/>
                    <a:gd name="T9" fmla="*/ 12 h 26"/>
                    <a:gd name="T10" fmla="*/ 9 w 30"/>
                    <a:gd name="T11" fmla="*/ 17 h 26"/>
                    <a:gd name="T12" fmla="*/ 10 w 30"/>
                    <a:gd name="T13" fmla="*/ 18 h 26"/>
                    <a:gd name="T14" fmla="*/ 25 w 30"/>
                    <a:gd name="T15" fmla="*/ 26 h 26"/>
                    <a:gd name="T16" fmla="*/ 28 w 30"/>
                    <a:gd name="T17" fmla="*/ 25 h 26"/>
                    <a:gd name="T18" fmla="*/ 26 w 30"/>
                    <a:gd name="T19" fmla="*/ 16 h 26"/>
                    <a:gd name="T20" fmla="*/ 23 w 30"/>
                    <a:gd name="T21" fmla="*/ 20 h 26"/>
                    <a:gd name="T22" fmla="*/ 17 w 30"/>
                    <a:gd name="T23" fmla="*/ 16 h 26"/>
                    <a:gd name="T24" fmla="*/ 22 w 30"/>
                    <a:gd name="T25" fmla="*/ 10 h 26"/>
                    <a:gd name="T26" fmla="*/ 19 w 30"/>
                    <a:gd name="T27" fmla="*/ 8 h 26"/>
                    <a:gd name="T28" fmla="*/ 4 w 30"/>
                    <a:gd name="T2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26">
                      <a:moveTo>
                        <a:pt x="4" y="0"/>
                      </a:moveTo>
                      <a:cubicBezTo>
                        <a:pt x="3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1" y="4"/>
                      </a:cubicBezTo>
                      <a:cubicBezTo>
                        <a:pt x="1" y="6"/>
                        <a:pt x="2" y="9"/>
                        <a:pt x="4" y="12"/>
                      </a:cubicBezTo>
                      <a:cubicBezTo>
                        <a:pt x="6" y="13"/>
                        <a:pt x="7" y="15"/>
                        <a:pt x="9" y="17"/>
                      </a:cubicBezTo>
                      <a:cubicBezTo>
                        <a:pt x="9" y="17"/>
                        <a:pt x="10" y="17"/>
                        <a:pt x="10" y="18"/>
                      </a:cubicBezTo>
                      <a:cubicBezTo>
                        <a:pt x="16" y="23"/>
                        <a:pt x="22" y="26"/>
                        <a:pt x="25" y="26"/>
                      </a:cubicBezTo>
                      <a:cubicBezTo>
                        <a:pt x="27" y="26"/>
                        <a:pt x="27" y="25"/>
                        <a:pt x="28" y="25"/>
                      </a:cubicBezTo>
                      <a:cubicBezTo>
                        <a:pt x="30" y="23"/>
                        <a:pt x="29" y="20"/>
                        <a:pt x="26" y="16"/>
                      </a:cubicBezTo>
                      <a:cubicBezTo>
                        <a:pt x="25" y="17"/>
                        <a:pt x="24" y="19"/>
                        <a:pt x="23" y="20"/>
                      </a:cubicBezTo>
                      <a:cubicBezTo>
                        <a:pt x="21" y="19"/>
                        <a:pt x="19" y="17"/>
                        <a:pt x="17" y="16"/>
                      </a:cubicBezTo>
                      <a:cubicBezTo>
                        <a:pt x="19" y="14"/>
                        <a:pt x="20" y="12"/>
                        <a:pt x="22" y="10"/>
                      </a:cubicBezTo>
                      <a:cubicBezTo>
                        <a:pt x="21" y="10"/>
                        <a:pt x="20" y="9"/>
                        <a:pt x="19" y="8"/>
                      </a:cubicBezTo>
                      <a:cubicBezTo>
                        <a:pt x="14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7" name="Freeform 1016"/>
                <p:cNvSpPr>
                  <a:spLocks/>
                </p:cNvSpPr>
                <p:nvPr/>
              </p:nvSpPr>
              <p:spPr bwMode="auto">
                <a:xfrm>
                  <a:off x="3270" y="1545"/>
                  <a:ext cx="48" cy="40"/>
                </a:xfrm>
                <a:custGeom>
                  <a:avLst/>
                  <a:gdLst>
                    <a:gd name="T0" fmla="*/ 6 w 26"/>
                    <a:gd name="T1" fmla="*/ 0 h 21"/>
                    <a:gd name="T2" fmla="*/ 4 w 26"/>
                    <a:gd name="T3" fmla="*/ 0 h 21"/>
                    <a:gd name="T4" fmla="*/ 2 w 26"/>
                    <a:gd name="T5" fmla="*/ 1 h 21"/>
                    <a:gd name="T6" fmla="*/ 2 w 26"/>
                    <a:gd name="T7" fmla="*/ 1 h 21"/>
                    <a:gd name="T8" fmla="*/ 9 w 26"/>
                    <a:gd name="T9" fmla="*/ 15 h 21"/>
                    <a:gd name="T10" fmla="*/ 21 w 26"/>
                    <a:gd name="T11" fmla="*/ 21 h 21"/>
                    <a:gd name="T12" fmla="*/ 24 w 26"/>
                    <a:gd name="T13" fmla="*/ 20 h 21"/>
                    <a:gd name="T14" fmla="*/ 19 w 26"/>
                    <a:gd name="T15" fmla="*/ 7 h 21"/>
                    <a:gd name="T16" fmla="*/ 17 w 26"/>
                    <a:gd name="T17" fmla="*/ 5 h 21"/>
                    <a:gd name="T18" fmla="*/ 16 w 26"/>
                    <a:gd name="T19" fmla="*/ 4 h 21"/>
                    <a:gd name="T20" fmla="*/ 6 w 26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21">
                      <a:moveTo>
                        <a:pt x="6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4"/>
                        <a:pt x="3" y="10"/>
                        <a:pt x="9" y="15"/>
                      </a:cubicBezTo>
                      <a:cubicBezTo>
                        <a:pt x="13" y="19"/>
                        <a:pt x="18" y="21"/>
                        <a:pt x="21" y="21"/>
                      </a:cubicBezTo>
                      <a:cubicBezTo>
                        <a:pt x="22" y="21"/>
                        <a:pt x="23" y="20"/>
                        <a:pt x="24" y="20"/>
                      </a:cubicBezTo>
                      <a:cubicBezTo>
                        <a:pt x="26" y="17"/>
                        <a:pt x="24" y="12"/>
                        <a:pt x="19" y="7"/>
                      </a:cubicBezTo>
                      <a:cubicBezTo>
                        <a:pt x="19" y="6"/>
                        <a:pt x="18" y="6"/>
                        <a:pt x="17" y="5"/>
                      </a:cubicBezTo>
                      <a:cubicBezTo>
                        <a:pt x="17" y="5"/>
                        <a:pt x="16" y="4"/>
                        <a:pt x="16" y="4"/>
                      </a:cubicBezTo>
                      <a:cubicBezTo>
                        <a:pt x="12" y="1"/>
                        <a:pt x="8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8" name="Freeform 1017"/>
                <p:cNvSpPr>
                  <a:spLocks/>
                </p:cNvSpPr>
                <p:nvPr/>
              </p:nvSpPr>
              <p:spPr bwMode="auto">
                <a:xfrm>
                  <a:off x="3035" y="1397"/>
                  <a:ext cx="33" cy="20"/>
                </a:xfrm>
                <a:custGeom>
                  <a:avLst/>
                  <a:gdLst>
                    <a:gd name="T0" fmla="*/ 4 w 18"/>
                    <a:gd name="T1" fmla="*/ 0 h 11"/>
                    <a:gd name="T2" fmla="*/ 0 w 18"/>
                    <a:gd name="T3" fmla="*/ 1 h 11"/>
                    <a:gd name="T4" fmla="*/ 3 w 18"/>
                    <a:gd name="T5" fmla="*/ 7 h 11"/>
                    <a:gd name="T6" fmla="*/ 7 w 18"/>
                    <a:gd name="T7" fmla="*/ 9 h 11"/>
                    <a:gd name="T8" fmla="*/ 8 w 18"/>
                    <a:gd name="T9" fmla="*/ 10 h 11"/>
                    <a:gd name="T10" fmla="*/ 14 w 18"/>
                    <a:gd name="T11" fmla="*/ 11 h 11"/>
                    <a:gd name="T12" fmla="*/ 17 w 18"/>
                    <a:gd name="T13" fmla="*/ 10 h 11"/>
                    <a:gd name="T14" fmla="*/ 18 w 18"/>
                    <a:gd name="T15" fmla="*/ 10 h 11"/>
                    <a:gd name="T16" fmla="*/ 18 w 18"/>
                    <a:gd name="T17" fmla="*/ 7 h 11"/>
                    <a:gd name="T18" fmla="*/ 11 w 18"/>
                    <a:gd name="T19" fmla="*/ 2 h 11"/>
                    <a:gd name="T20" fmla="*/ 4 w 18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1">
                      <a:moveTo>
                        <a:pt x="4" y="0"/>
                      </a:move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2"/>
                        <a:pt x="1" y="5"/>
                        <a:pt x="3" y="7"/>
                      </a:cubicBezTo>
                      <a:cubicBezTo>
                        <a:pt x="4" y="7"/>
                        <a:pt x="5" y="8"/>
                        <a:pt x="7" y="9"/>
                      </a:cubicBezTo>
                      <a:cubicBezTo>
                        <a:pt x="7" y="9"/>
                        <a:pt x="8" y="9"/>
                        <a:pt x="8" y="10"/>
                      </a:cubicBezTo>
                      <a:cubicBezTo>
                        <a:pt x="10" y="11"/>
                        <a:pt x="13" y="11"/>
                        <a:pt x="14" y="11"/>
                      </a:cubicBezTo>
                      <a:cubicBezTo>
                        <a:pt x="16" y="11"/>
                        <a:pt x="17" y="11"/>
                        <a:pt x="17" y="10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9"/>
                        <a:pt x="18" y="8"/>
                        <a:pt x="18" y="7"/>
                      </a:cubicBezTo>
                      <a:cubicBezTo>
                        <a:pt x="17" y="6"/>
                        <a:pt x="14" y="3"/>
                        <a:pt x="11" y="2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9" name="Freeform 1018"/>
                <p:cNvSpPr>
                  <a:spLocks noEditPoints="1"/>
                </p:cNvSpPr>
                <p:nvPr/>
              </p:nvSpPr>
              <p:spPr bwMode="auto">
                <a:xfrm>
                  <a:off x="5010" y="1545"/>
                  <a:ext cx="254" cy="436"/>
                </a:xfrm>
                <a:custGeom>
                  <a:avLst/>
                  <a:gdLst>
                    <a:gd name="T0" fmla="*/ 113 w 135"/>
                    <a:gd name="T1" fmla="*/ 215 h 232"/>
                    <a:gd name="T2" fmla="*/ 51 w 135"/>
                    <a:gd name="T3" fmla="*/ 227 h 232"/>
                    <a:gd name="T4" fmla="*/ 52 w 135"/>
                    <a:gd name="T5" fmla="*/ 229 h 232"/>
                    <a:gd name="T6" fmla="*/ 52 w 135"/>
                    <a:gd name="T7" fmla="*/ 232 h 232"/>
                    <a:gd name="T8" fmla="*/ 114 w 135"/>
                    <a:gd name="T9" fmla="*/ 220 h 232"/>
                    <a:gd name="T10" fmla="*/ 113 w 135"/>
                    <a:gd name="T11" fmla="*/ 217 h 232"/>
                    <a:gd name="T12" fmla="*/ 113 w 135"/>
                    <a:gd name="T13" fmla="*/ 215 h 232"/>
                    <a:gd name="T14" fmla="*/ 25 w 135"/>
                    <a:gd name="T15" fmla="*/ 110 h 232"/>
                    <a:gd name="T16" fmla="*/ 24 w 135"/>
                    <a:gd name="T17" fmla="*/ 111 h 232"/>
                    <a:gd name="T18" fmla="*/ 24 w 135"/>
                    <a:gd name="T19" fmla="*/ 111 h 232"/>
                    <a:gd name="T20" fmla="*/ 24 w 135"/>
                    <a:gd name="T21" fmla="*/ 111 h 232"/>
                    <a:gd name="T22" fmla="*/ 47 w 135"/>
                    <a:gd name="T23" fmla="*/ 218 h 232"/>
                    <a:gd name="T24" fmla="*/ 47 w 135"/>
                    <a:gd name="T25" fmla="*/ 218 h 232"/>
                    <a:gd name="T26" fmla="*/ 47 w 135"/>
                    <a:gd name="T27" fmla="*/ 218 h 232"/>
                    <a:gd name="T28" fmla="*/ 48 w 135"/>
                    <a:gd name="T29" fmla="*/ 218 h 232"/>
                    <a:gd name="T30" fmla="*/ 25 w 135"/>
                    <a:gd name="T31" fmla="*/ 110 h 232"/>
                    <a:gd name="T32" fmla="*/ 20 w 135"/>
                    <a:gd name="T33" fmla="*/ 100 h 232"/>
                    <a:gd name="T34" fmla="*/ 0 w 135"/>
                    <a:gd name="T35" fmla="*/ 106 h 232"/>
                    <a:gd name="T36" fmla="*/ 0 w 135"/>
                    <a:gd name="T37" fmla="*/ 108 h 232"/>
                    <a:gd name="T38" fmla="*/ 1 w 135"/>
                    <a:gd name="T39" fmla="*/ 110 h 232"/>
                    <a:gd name="T40" fmla="*/ 20 w 135"/>
                    <a:gd name="T41" fmla="*/ 105 h 232"/>
                    <a:gd name="T42" fmla="*/ 20 w 135"/>
                    <a:gd name="T43" fmla="*/ 104 h 232"/>
                    <a:gd name="T44" fmla="*/ 20 w 135"/>
                    <a:gd name="T45" fmla="*/ 100 h 232"/>
                    <a:gd name="T46" fmla="*/ 73 w 135"/>
                    <a:gd name="T47" fmla="*/ 36 h 232"/>
                    <a:gd name="T48" fmla="*/ 113 w 135"/>
                    <a:gd name="T49" fmla="*/ 204 h 232"/>
                    <a:gd name="T50" fmla="*/ 114 w 135"/>
                    <a:gd name="T51" fmla="*/ 204 h 232"/>
                    <a:gd name="T52" fmla="*/ 114 w 135"/>
                    <a:gd name="T53" fmla="*/ 204 h 232"/>
                    <a:gd name="T54" fmla="*/ 114 w 135"/>
                    <a:gd name="T55" fmla="*/ 204 h 232"/>
                    <a:gd name="T56" fmla="*/ 75 w 135"/>
                    <a:gd name="T57" fmla="*/ 36 h 232"/>
                    <a:gd name="T58" fmla="*/ 74 w 135"/>
                    <a:gd name="T59" fmla="*/ 36 h 232"/>
                    <a:gd name="T60" fmla="*/ 74 w 135"/>
                    <a:gd name="T61" fmla="*/ 36 h 232"/>
                    <a:gd name="T62" fmla="*/ 73 w 135"/>
                    <a:gd name="T63" fmla="*/ 36 h 232"/>
                    <a:gd name="T64" fmla="*/ 133 w 135"/>
                    <a:gd name="T65" fmla="*/ 0 h 232"/>
                    <a:gd name="T66" fmla="*/ 73 w 135"/>
                    <a:gd name="T67" fmla="*/ 20 h 232"/>
                    <a:gd name="T68" fmla="*/ 73 w 135"/>
                    <a:gd name="T69" fmla="*/ 23 h 232"/>
                    <a:gd name="T70" fmla="*/ 74 w 135"/>
                    <a:gd name="T71" fmla="*/ 25 h 232"/>
                    <a:gd name="T72" fmla="*/ 135 w 135"/>
                    <a:gd name="T73" fmla="*/ 4 h 232"/>
                    <a:gd name="T74" fmla="*/ 134 w 135"/>
                    <a:gd name="T75" fmla="*/ 2 h 232"/>
                    <a:gd name="T76" fmla="*/ 133 w 135"/>
                    <a:gd name="T77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" h="232">
                      <a:moveTo>
                        <a:pt x="113" y="215"/>
                      </a:moveTo>
                      <a:cubicBezTo>
                        <a:pt x="92" y="219"/>
                        <a:pt x="72" y="223"/>
                        <a:pt x="51" y="227"/>
                      </a:cubicBezTo>
                      <a:cubicBezTo>
                        <a:pt x="51" y="228"/>
                        <a:pt x="52" y="229"/>
                        <a:pt x="52" y="229"/>
                      </a:cubicBezTo>
                      <a:cubicBezTo>
                        <a:pt x="52" y="230"/>
                        <a:pt x="52" y="231"/>
                        <a:pt x="52" y="232"/>
                      </a:cubicBezTo>
                      <a:cubicBezTo>
                        <a:pt x="73" y="228"/>
                        <a:pt x="93" y="224"/>
                        <a:pt x="114" y="220"/>
                      </a:cubicBezTo>
                      <a:cubicBezTo>
                        <a:pt x="114" y="219"/>
                        <a:pt x="113" y="218"/>
                        <a:pt x="113" y="217"/>
                      </a:cubicBezTo>
                      <a:cubicBezTo>
                        <a:pt x="113" y="216"/>
                        <a:pt x="113" y="215"/>
                        <a:pt x="113" y="215"/>
                      </a:cubicBezTo>
                      <a:moveTo>
                        <a:pt x="25" y="110"/>
                      </a:move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33" y="146"/>
                        <a:pt x="40" y="182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8" y="218"/>
                        <a:pt x="48" y="218"/>
                      </a:cubicBezTo>
                      <a:cubicBezTo>
                        <a:pt x="41" y="182"/>
                        <a:pt x="34" y="146"/>
                        <a:pt x="25" y="110"/>
                      </a:cubicBezTo>
                      <a:moveTo>
                        <a:pt x="20" y="100"/>
                      </a:moveTo>
                      <a:cubicBezTo>
                        <a:pt x="13" y="102"/>
                        <a:pt x="6" y="104"/>
                        <a:pt x="0" y="106"/>
                      </a:cubicBezTo>
                      <a:cubicBezTo>
                        <a:pt x="0" y="107"/>
                        <a:pt x="0" y="107"/>
                        <a:pt x="0" y="108"/>
                      </a:cubicBezTo>
                      <a:cubicBezTo>
                        <a:pt x="1" y="109"/>
                        <a:pt x="1" y="110"/>
                        <a:pt x="1" y="110"/>
                      </a:cubicBezTo>
                      <a:cubicBezTo>
                        <a:pt x="7" y="108"/>
                        <a:pt x="14" y="107"/>
                        <a:pt x="20" y="105"/>
                      </a:cubicBezTo>
                      <a:cubicBezTo>
                        <a:pt x="20" y="105"/>
                        <a:pt x="20" y="104"/>
                        <a:pt x="20" y="104"/>
                      </a:cubicBezTo>
                      <a:cubicBezTo>
                        <a:pt x="20" y="103"/>
                        <a:pt x="20" y="101"/>
                        <a:pt x="20" y="100"/>
                      </a:cubicBezTo>
                      <a:moveTo>
                        <a:pt x="73" y="36"/>
                      </a:moveTo>
                      <a:cubicBezTo>
                        <a:pt x="90" y="91"/>
                        <a:pt x="103" y="147"/>
                        <a:pt x="113" y="204"/>
                      </a:cubicBezTo>
                      <a:cubicBezTo>
                        <a:pt x="113" y="204"/>
                        <a:pt x="113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04" y="147"/>
                        <a:pt x="91" y="91"/>
                        <a:pt x="75" y="36"/>
                      </a:cubicBezTo>
                      <a:cubicBezTo>
                        <a:pt x="75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3" y="36"/>
                      </a:cubicBezTo>
                      <a:moveTo>
                        <a:pt x="133" y="0"/>
                      </a:moveTo>
                      <a:cubicBezTo>
                        <a:pt x="113" y="6"/>
                        <a:pt x="93" y="13"/>
                        <a:pt x="73" y="20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4" y="23"/>
                        <a:pt x="74" y="24"/>
                        <a:pt x="74" y="25"/>
                      </a:cubicBezTo>
                      <a:cubicBezTo>
                        <a:pt x="94" y="18"/>
                        <a:pt x="115" y="11"/>
                        <a:pt x="135" y="4"/>
                      </a:cubicBezTo>
                      <a:cubicBezTo>
                        <a:pt x="134" y="3"/>
                        <a:pt x="134" y="3"/>
                        <a:pt x="134" y="2"/>
                      </a:cubicBezTo>
                      <a:cubicBezTo>
                        <a:pt x="134" y="1"/>
                        <a:pt x="133" y="0"/>
                        <a:pt x="1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0" name="Freeform 1019"/>
                <p:cNvSpPr>
                  <a:spLocks/>
                </p:cNvSpPr>
                <p:nvPr/>
              </p:nvSpPr>
              <p:spPr bwMode="auto">
                <a:xfrm>
                  <a:off x="5256" y="1523"/>
                  <a:ext cx="21" cy="49"/>
                </a:xfrm>
                <a:custGeom>
                  <a:avLst/>
                  <a:gdLst>
                    <a:gd name="T0" fmla="*/ 2 w 11"/>
                    <a:gd name="T1" fmla="*/ 0 h 26"/>
                    <a:gd name="T2" fmla="*/ 2 w 11"/>
                    <a:gd name="T3" fmla="*/ 0 h 26"/>
                    <a:gd name="T4" fmla="*/ 2 w 11"/>
                    <a:gd name="T5" fmla="*/ 12 h 26"/>
                    <a:gd name="T6" fmla="*/ 3 w 11"/>
                    <a:gd name="T7" fmla="*/ 14 h 26"/>
                    <a:gd name="T8" fmla="*/ 4 w 11"/>
                    <a:gd name="T9" fmla="*/ 16 h 26"/>
                    <a:gd name="T10" fmla="*/ 9 w 11"/>
                    <a:gd name="T11" fmla="*/ 26 h 26"/>
                    <a:gd name="T12" fmla="*/ 10 w 11"/>
                    <a:gd name="T13" fmla="*/ 26 h 26"/>
                    <a:gd name="T14" fmla="*/ 8 w 11"/>
                    <a:gd name="T15" fmla="*/ 12 h 26"/>
                    <a:gd name="T16" fmla="*/ 2 w 1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1" y="6"/>
                        <a:pt x="2" y="12"/>
                      </a:cubicBezTo>
                      <a:cubicBezTo>
                        <a:pt x="2" y="12"/>
                        <a:pt x="3" y="13"/>
                        <a:pt x="3" y="14"/>
                      </a:cubicBezTo>
                      <a:cubicBezTo>
                        <a:pt x="3" y="15"/>
                        <a:pt x="3" y="15"/>
                        <a:pt x="4" y="16"/>
                      </a:cubicBezTo>
                      <a:cubicBezTo>
                        <a:pt x="6" y="22"/>
                        <a:pt x="8" y="26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6"/>
                        <a:pt x="10" y="19"/>
                        <a:pt x="8" y="12"/>
                      </a:cubicBezTo>
                      <a:cubicBezTo>
                        <a:pt x="6" y="5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1" name="Freeform 1020"/>
                <p:cNvSpPr>
                  <a:spLocks/>
                </p:cNvSpPr>
                <p:nvPr/>
              </p:nvSpPr>
              <p:spPr bwMode="auto">
                <a:xfrm>
                  <a:off x="5132" y="1566"/>
                  <a:ext cx="21" cy="47"/>
                </a:xfrm>
                <a:custGeom>
                  <a:avLst/>
                  <a:gdLst>
                    <a:gd name="T0" fmla="*/ 2 w 11"/>
                    <a:gd name="T1" fmla="*/ 0 h 25"/>
                    <a:gd name="T2" fmla="*/ 2 w 11"/>
                    <a:gd name="T3" fmla="*/ 0 h 25"/>
                    <a:gd name="T4" fmla="*/ 3 w 11"/>
                    <a:gd name="T5" fmla="*/ 13 h 25"/>
                    <a:gd name="T6" fmla="*/ 8 w 11"/>
                    <a:gd name="T7" fmla="*/ 25 h 25"/>
                    <a:gd name="T8" fmla="*/ 9 w 11"/>
                    <a:gd name="T9" fmla="*/ 25 h 25"/>
                    <a:gd name="T10" fmla="*/ 9 w 11"/>
                    <a:gd name="T11" fmla="*/ 25 h 25"/>
                    <a:gd name="T12" fmla="*/ 10 w 11"/>
                    <a:gd name="T13" fmla="*/ 25 h 25"/>
                    <a:gd name="T14" fmla="*/ 9 w 11"/>
                    <a:gd name="T15" fmla="*/ 14 h 25"/>
                    <a:gd name="T16" fmla="*/ 8 w 11"/>
                    <a:gd name="T17" fmla="*/ 12 h 25"/>
                    <a:gd name="T18" fmla="*/ 8 w 11"/>
                    <a:gd name="T19" fmla="*/ 9 h 25"/>
                    <a:gd name="T20" fmla="*/ 2 w 11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6"/>
                        <a:pt x="3" y="13"/>
                      </a:cubicBezTo>
                      <a:cubicBezTo>
                        <a:pt x="5" y="19"/>
                        <a:pt x="7" y="23"/>
                        <a:pt x="8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10" y="25"/>
                        <a:pt x="10" y="25"/>
                      </a:cubicBezTo>
                      <a:cubicBezTo>
                        <a:pt x="11" y="24"/>
                        <a:pt x="10" y="20"/>
                        <a:pt x="9" y="14"/>
                      </a:cubicBezTo>
                      <a:cubicBezTo>
                        <a:pt x="9" y="13"/>
                        <a:pt x="9" y="12"/>
                        <a:pt x="8" y="12"/>
                      </a:cubicBezTo>
                      <a:cubicBezTo>
                        <a:pt x="8" y="11"/>
                        <a:pt x="8" y="10"/>
                        <a:pt x="8" y="9"/>
                      </a:cubicBezTo>
                      <a:cubicBezTo>
                        <a:pt x="6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2" name="Freeform 1021"/>
                <p:cNvSpPr>
                  <a:spLocks/>
                </p:cNvSpPr>
                <p:nvPr/>
              </p:nvSpPr>
              <p:spPr bwMode="auto">
                <a:xfrm>
                  <a:off x="4999" y="1731"/>
                  <a:ext cx="15" cy="38"/>
                </a:xfrm>
                <a:custGeom>
                  <a:avLst/>
                  <a:gdLst>
                    <a:gd name="T0" fmla="*/ 2 w 8"/>
                    <a:gd name="T1" fmla="*/ 0 h 20"/>
                    <a:gd name="T2" fmla="*/ 2 w 8"/>
                    <a:gd name="T3" fmla="*/ 0 h 20"/>
                    <a:gd name="T4" fmla="*/ 2 w 8"/>
                    <a:gd name="T5" fmla="*/ 11 h 20"/>
                    <a:gd name="T6" fmla="*/ 7 w 8"/>
                    <a:gd name="T7" fmla="*/ 20 h 20"/>
                    <a:gd name="T8" fmla="*/ 7 w 8"/>
                    <a:gd name="T9" fmla="*/ 20 h 20"/>
                    <a:gd name="T10" fmla="*/ 7 w 8"/>
                    <a:gd name="T11" fmla="*/ 11 h 20"/>
                    <a:gd name="T12" fmla="*/ 6 w 8"/>
                    <a:gd name="T13" fmla="*/ 9 h 20"/>
                    <a:gd name="T14" fmla="*/ 6 w 8"/>
                    <a:gd name="T15" fmla="*/ 7 h 20"/>
                    <a:gd name="T16" fmla="*/ 2 w 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2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5"/>
                        <a:pt x="2" y="11"/>
                      </a:cubicBezTo>
                      <a:cubicBezTo>
                        <a:pt x="3" y="16"/>
                        <a:pt x="5" y="20"/>
                        <a:pt x="7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19"/>
                        <a:pt x="8" y="16"/>
                        <a:pt x="7" y="11"/>
                      </a:cubicBezTo>
                      <a:cubicBezTo>
                        <a:pt x="7" y="11"/>
                        <a:pt x="7" y="10"/>
                        <a:pt x="6" y="9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4" y="3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3" name="Freeform 1022"/>
                <p:cNvSpPr>
                  <a:spLocks/>
                </p:cNvSpPr>
                <p:nvPr/>
              </p:nvSpPr>
              <p:spPr bwMode="auto">
                <a:xfrm>
                  <a:off x="5220" y="1929"/>
                  <a:ext cx="15" cy="47"/>
                </a:xfrm>
                <a:custGeom>
                  <a:avLst/>
                  <a:gdLst>
                    <a:gd name="T0" fmla="*/ 2 w 8"/>
                    <a:gd name="T1" fmla="*/ 0 h 25"/>
                    <a:gd name="T2" fmla="*/ 2 w 8"/>
                    <a:gd name="T3" fmla="*/ 0 h 25"/>
                    <a:gd name="T4" fmla="*/ 1 w 8"/>
                    <a:gd name="T5" fmla="*/ 0 h 25"/>
                    <a:gd name="T6" fmla="*/ 1 w 8"/>
                    <a:gd name="T7" fmla="*/ 11 h 25"/>
                    <a:gd name="T8" fmla="*/ 1 w 8"/>
                    <a:gd name="T9" fmla="*/ 13 h 25"/>
                    <a:gd name="T10" fmla="*/ 2 w 8"/>
                    <a:gd name="T11" fmla="*/ 16 h 25"/>
                    <a:gd name="T12" fmla="*/ 6 w 8"/>
                    <a:gd name="T13" fmla="*/ 25 h 25"/>
                    <a:gd name="T14" fmla="*/ 6 w 8"/>
                    <a:gd name="T15" fmla="*/ 25 h 25"/>
                    <a:gd name="T16" fmla="*/ 7 w 8"/>
                    <a:gd name="T17" fmla="*/ 12 h 25"/>
                    <a:gd name="T18" fmla="*/ 2 w 8"/>
                    <a:gd name="T19" fmla="*/ 0 h 25"/>
                    <a:gd name="T20" fmla="*/ 2 w 8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0" y="6"/>
                        <a:pt x="1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3" y="22"/>
                        <a:pt x="5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8" y="25"/>
                        <a:pt x="8" y="19"/>
                        <a:pt x="7" y="12"/>
                      </a:cubicBezTo>
                      <a:cubicBezTo>
                        <a:pt x="6" y="5"/>
                        <a:pt x="4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4" name="Freeform 1023"/>
                <p:cNvSpPr>
                  <a:spLocks/>
                </p:cNvSpPr>
                <p:nvPr/>
              </p:nvSpPr>
              <p:spPr bwMode="auto">
                <a:xfrm>
                  <a:off x="5094" y="1955"/>
                  <a:ext cx="15" cy="45"/>
                </a:xfrm>
                <a:custGeom>
                  <a:avLst/>
                  <a:gdLst>
                    <a:gd name="T0" fmla="*/ 2 w 8"/>
                    <a:gd name="T1" fmla="*/ 0 h 24"/>
                    <a:gd name="T2" fmla="*/ 2 w 8"/>
                    <a:gd name="T3" fmla="*/ 0 h 24"/>
                    <a:gd name="T4" fmla="*/ 2 w 8"/>
                    <a:gd name="T5" fmla="*/ 0 h 24"/>
                    <a:gd name="T6" fmla="*/ 1 w 8"/>
                    <a:gd name="T7" fmla="*/ 13 h 24"/>
                    <a:gd name="T8" fmla="*/ 6 w 8"/>
                    <a:gd name="T9" fmla="*/ 24 h 24"/>
                    <a:gd name="T10" fmla="*/ 6 w 8"/>
                    <a:gd name="T11" fmla="*/ 24 h 24"/>
                    <a:gd name="T12" fmla="*/ 7 w 8"/>
                    <a:gd name="T13" fmla="*/ 14 h 24"/>
                    <a:gd name="T14" fmla="*/ 7 w 8"/>
                    <a:gd name="T15" fmla="*/ 11 h 24"/>
                    <a:gd name="T16" fmla="*/ 6 w 8"/>
                    <a:gd name="T17" fmla="*/ 9 h 24"/>
                    <a:gd name="T18" fmla="*/ 3 w 8"/>
                    <a:gd name="T19" fmla="*/ 0 h 24"/>
                    <a:gd name="T20" fmla="*/ 2 w 8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6"/>
                        <a:pt x="1" y="13"/>
                      </a:cubicBezTo>
                      <a:cubicBezTo>
                        <a:pt x="2" y="19"/>
                        <a:pt x="4" y="24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8" y="20"/>
                        <a:pt x="7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11"/>
                        <a:pt x="6" y="10"/>
                        <a:pt x="6" y="9"/>
                      </a:cubicBezTo>
                      <a:cubicBezTo>
                        <a:pt x="5" y="5"/>
                        <a:pt x="4" y="1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5" name="Freeform 1024"/>
                <p:cNvSpPr>
                  <a:spLocks/>
                </p:cNvSpPr>
                <p:nvPr/>
              </p:nvSpPr>
              <p:spPr bwMode="auto">
                <a:xfrm>
                  <a:off x="5046" y="1726"/>
                  <a:ext cx="11" cy="28"/>
                </a:xfrm>
                <a:custGeom>
                  <a:avLst/>
                  <a:gdLst>
                    <a:gd name="T0" fmla="*/ 1 w 6"/>
                    <a:gd name="T1" fmla="*/ 0 h 15"/>
                    <a:gd name="T2" fmla="*/ 1 w 6"/>
                    <a:gd name="T3" fmla="*/ 0 h 15"/>
                    <a:gd name="T4" fmla="*/ 1 w 6"/>
                    <a:gd name="T5" fmla="*/ 4 h 15"/>
                    <a:gd name="T6" fmla="*/ 1 w 6"/>
                    <a:gd name="T7" fmla="*/ 8 h 15"/>
                    <a:gd name="T8" fmla="*/ 1 w 6"/>
                    <a:gd name="T9" fmla="*/ 9 h 15"/>
                    <a:gd name="T10" fmla="*/ 5 w 6"/>
                    <a:gd name="T11" fmla="*/ 15 h 15"/>
                    <a:gd name="T12" fmla="*/ 5 w 6"/>
                    <a:gd name="T13" fmla="*/ 15 h 15"/>
                    <a:gd name="T14" fmla="*/ 5 w 6"/>
                    <a:gd name="T15" fmla="*/ 15 h 15"/>
                    <a:gd name="T16" fmla="*/ 6 w 6"/>
                    <a:gd name="T17" fmla="*/ 14 h 15"/>
                    <a:gd name="T18" fmla="*/ 5 w 6"/>
                    <a:gd name="T19" fmla="*/ 7 h 15"/>
                    <a:gd name="T20" fmla="*/ 1 w 6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4"/>
                      </a:cubicBezTo>
                      <a:cubicBezTo>
                        <a:pt x="1" y="5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2"/>
                        <a:pt x="4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6" y="14"/>
                      </a:cubicBezTo>
                      <a:cubicBezTo>
                        <a:pt x="6" y="12"/>
                        <a:pt x="5" y="10"/>
                        <a:pt x="5" y="7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6" name="Freeform 1025"/>
                <p:cNvSpPr>
                  <a:spLocks noEditPoints="1"/>
                </p:cNvSpPr>
                <p:nvPr/>
              </p:nvSpPr>
              <p:spPr bwMode="auto">
                <a:xfrm>
                  <a:off x="4557" y="2113"/>
                  <a:ext cx="284" cy="335"/>
                </a:xfrm>
                <a:custGeom>
                  <a:avLst/>
                  <a:gdLst>
                    <a:gd name="T0" fmla="*/ 93 w 151"/>
                    <a:gd name="T1" fmla="*/ 172 h 178"/>
                    <a:gd name="T2" fmla="*/ 30 w 151"/>
                    <a:gd name="T3" fmla="*/ 174 h 178"/>
                    <a:gd name="T4" fmla="*/ 30 w 151"/>
                    <a:gd name="T5" fmla="*/ 176 h 178"/>
                    <a:gd name="T6" fmla="*/ 30 w 151"/>
                    <a:gd name="T7" fmla="*/ 178 h 178"/>
                    <a:gd name="T8" fmla="*/ 93 w 151"/>
                    <a:gd name="T9" fmla="*/ 176 h 178"/>
                    <a:gd name="T10" fmla="*/ 93 w 151"/>
                    <a:gd name="T11" fmla="*/ 174 h 178"/>
                    <a:gd name="T12" fmla="*/ 93 w 151"/>
                    <a:gd name="T13" fmla="*/ 172 h 178"/>
                    <a:gd name="T14" fmla="*/ 24 w 151"/>
                    <a:gd name="T15" fmla="*/ 77 h 178"/>
                    <a:gd name="T16" fmla="*/ 23 w 151"/>
                    <a:gd name="T17" fmla="*/ 78 h 178"/>
                    <a:gd name="T18" fmla="*/ 27 w 151"/>
                    <a:gd name="T19" fmla="*/ 166 h 178"/>
                    <a:gd name="T20" fmla="*/ 28 w 151"/>
                    <a:gd name="T21" fmla="*/ 166 h 178"/>
                    <a:gd name="T22" fmla="*/ 29 w 151"/>
                    <a:gd name="T23" fmla="*/ 166 h 178"/>
                    <a:gd name="T24" fmla="*/ 24 w 151"/>
                    <a:gd name="T25" fmla="*/ 77 h 178"/>
                    <a:gd name="T26" fmla="*/ 21 w 151"/>
                    <a:gd name="T27" fmla="*/ 69 h 178"/>
                    <a:gd name="T28" fmla="*/ 0 w 151"/>
                    <a:gd name="T29" fmla="*/ 72 h 178"/>
                    <a:gd name="T30" fmla="*/ 1 w 151"/>
                    <a:gd name="T31" fmla="*/ 73 h 178"/>
                    <a:gd name="T32" fmla="*/ 1 w 151"/>
                    <a:gd name="T33" fmla="*/ 76 h 178"/>
                    <a:gd name="T34" fmla="*/ 21 w 151"/>
                    <a:gd name="T35" fmla="*/ 73 h 178"/>
                    <a:gd name="T36" fmla="*/ 21 w 151"/>
                    <a:gd name="T37" fmla="*/ 72 h 178"/>
                    <a:gd name="T38" fmla="*/ 21 w 151"/>
                    <a:gd name="T39" fmla="*/ 69 h 178"/>
                    <a:gd name="T40" fmla="*/ 85 w 151"/>
                    <a:gd name="T41" fmla="*/ 24 h 178"/>
                    <a:gd name="T42" fmla="*/ 95 w 151"/>
                    <a:gd name="T43" fmla="*/ 164 h 178"/>
                    <a:gd name="T44" fmla="*/ 96 w 151"/>
                    <a:gd name="T45" fmla="*/ 164 h 178"/>
                    <a:gd name="T46" fmla="*/ 96 w 151"/>
                    <a:gd name="T47" fmla="*/ 164 h 178"/>
                    <a:gd name="T48" fmla="*/ 96 w 151"/>
                    <a:gd name="T49" fmla="*/ 164 h 178"/>
                    <a:gd name="T50" fmla="*/ 86 w 151"/>
                    <a:gd name="T51" fmla="*/ 24 h 178"/>
                    <a:gd name="T52" fmla="*/ 86 w 151"/>
                    <a:gd name="T53" fmla="*/ 24 h 178"/>
                    <a:gd name="T54" fmla="*/ 86 w 151"/>
                    <a:gd name="T55" fmla="*/ 24 h 178"/>
                    <a:gd name="T56" fmla="*/ 85 w 151"/>
                    <a:gd name="T57" fmla="*/ 24 h 178"/>
                    <a:gd name="T58" fmla="*/ 150 w 151"/>
                    <a:gd name="T59" fmla="*/ 0 h 178"/>
                    <a:gd name="T60" fmla="*/ 87 w 151"/>
                    <a:gd name="T61" fmla="*/ 11 h 178"/>
                    <a:gd name="T62" fmla="*/ 87 w 151"/>
                    <a:gd name="T63" fmla="*/ 13 h 178"/>
                    <a:gd name="T64" fmla="*/ 87 w 151"/>
                    <a:gd name="T65" fmla="*/ 15 h 178"/>
                    <a:gd name="T66" fmla="*/ 151 w 151"/>
                    <a:gd name="T67" fmla="*/ 5 h 178"/>
                    <a:gd name="T68" fmla="*/ 150 w 151"/>
                    <a:gd name="T69" fmla="*/ 2 h 178"/>
                    <a:gd name="T70" fmla="*/ 150 w 151"/>
                    <a:gd name="T71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1" h="178">
                      <a:moveTo>
                        <a:pt x="93" y="172"/>
                      </a:moveTo>
                      <a:cubicBezTo>
                        <a:pt x="72" y="172"/>
                        <a:pt x="51" y="173"/>
                        <a:pt x="30" y="174"/>
                      </a:cubicBezTo>
                      <a:cubicBezTo>
                        <a:pt x="30" y="174"/>
                        <a:pt x="30" y="175"/>
                        <a:pt x="30" y="176"/>
                      </a:cubicBezTo>
                      <a:cubicBezTo>
                        <a:pt x="30" y="177"/>
                        <a:pt x="30" y="177"/>
                        <a:pt x="30" y="178"/>
                      </a:cubicBezTo>
                      <a:cubicBezTo>
                        <a:pt x="51" y="177"/>
                        <a:pt x="72" y="177"/>
                        <a:pt x="93" y="176"/>
                      </a:cubicBezTo>
                      <a:cubicBezTo>
                        <a:pt x="93" y="176"/>
                        <a:pt x="93" y="175"/>
                        <a:pt x="93" y="174"/>
                      </a:cubicBezTo>
                      <a:cubicBezTo>
                        <a:pt x="93" y="173"/>
                        <a:pt x="93" y="173"/>
                        <a:pt x="93" y="172"/>
                      </a:cubicBezTo>
                      <a:moveTo>
                        <a:pt x="24" y="77"/>
                      </a:moveTo>
                      <a:cubicBezTo>
                        <a:pt x="24" y="78"/>
                        <a:pt x="23" y="78"/>
                        <a:pt x="23" y="78"/>
                      </a:cubicBezTo>
                      <a:cubicBezTo>
                        <a:pt x="26" y="107"/>
                        <a:pt x="27" y="137"/>
                        <a:pt x="27" y="166"/>
                      </a:cubicBezTo>
                      <a:cubicBezTo>
                        <a:pt x="28" y="166"/>
                        <a:pt x="28" y="166"/>
                        <a:pt x="28" y="166"/>
                      </a:cubicBezTo>
                      <a:cubicBezTo>
                        <a:pt x="28" y="166"/>
                        <a:pt x="28" y="166"/>
                        <a:pt x="29" y="166"/>
                      </a:cubicBezTo>
                      <a:cubicBezTo>
                        <a:pt x="28" y="137"/>
                        <a:pt x="26" y="107"/>
                        <a:pt x="24" y="77"/>
                      </a:cubicBezTo>
                      <a:moveTo>
                        <a:pt x="21" y="69"/>
                      </a:moveTo>
                      <a:cubicBezTo>
                        <a:pt x="14" y="70"/>
                        <a:pt x="7" y="71"/>
                        <a:pt x="0" y="72"/>
                      </a:cubicBezTo>
                      <a:cubicBezTo>
                        <a:pt x="0" y="72"/>
                        <a:pt x="1" y="73"/>
                        <a:pt x="1" y="73"/>
                      </a:cubicBezTo>
                      <a:cubicBezTo>
                        <a:pt x="1" y="74"/>
                        <a:pt x="1" y="75"/>
                        <a:pt x="1" y="76"/>
                      </a:cubicBezTo>
                      <a:cubicBezTo>
                        <a:pt x="7" y="75"/>
                        <a:pt x="14" y="74"/>
                        <a:pt x="21" y="73"/>
                      </a:cubicBezTo>
                      <a:cubicBezTo>
                        <a:pt x="21" y="73"/>
                        <a:pt x="21" y="73"/>
                        <a:pt x="21" y="72"/>
                      </a:cubicBezTo>
                      <a:cubicBezTo>
                        <a:pt x="21" y="71"/>
                        <a:pt x="21" y="70"/>
                        <a:pt x="21" y="69"/>
                      </a:cubicBezTo>
                      <a:moveTo>
                        <a:pt x="85" y="24"/>
                      </a:moveTo>
                      <a:cubicBezTo>
                        <a:pt x="91" y="70"/>
                        <a:pt x="94" y="117"/>
                        <a:pt x="95" y="164"/>
                      </a:cubicBezTo>
                      <a:cubicBezTo>
                        <a:pt x="95" y="164"/>
                        <a:pt x="95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5" y="117"/>
                        <a:pt x="92" y="70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5" y="24"/>
                        <a:pt x="85" y="24"/>
                        <a:pt x="85" y="24"/>
                      </a:cubicBezTo>
                      <a:moveTo>
                        <a:pt x="150" y="0"/>
                      </a:moveTo>
                      <a:cubicBezTo>
                        <a:pt x="129" y="4"/>
                        <a:pt x="108" y="7"/>
                        <a:pt x="87" y="11"/>
                      </a:cubicBezTo>
                      <a:cubicBezTo>
                        <a:pt x="87" y="12"/>
                        <a:pt x="87" y="12"/>
                        <a:pt x="87" y="13"/>
                      </a:cubicBezTo>
                      <a:cubicBezTo>
                        <a:pt x="87" y="14"/>
                        <a:pt x="87" y="14"/>
                        <a:pt x="87" y="15"/>
                      </a:cubicBezTo>
                      <a:cubicBezTo>
                        <a:pt x="109" y="12"/>
                        <a:pt x="130" y="8"/>
                        <a:pt x="151" y="5"/>
                      </a:cubicBezTo>
                      <a:cubicBezTo>
                        <a:pt x="150" y="4"/>
                        <a:pt x="150" y="3"/>
                        <a:pt x="150" y="2"/>
                      </a:cubicBezTo>
                      <a:cubicBezTo>
                        <a:pt x="150" y="2"/>
                        <a:pt x="150" y="1"/>
                        <a:pt x="15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7" name="Freeform 1026"/>
                <p:cNvSpPr>
                  <a:spLocks/>
                </p:cNvSpPr>
                <p:nvPr/>
              </p:nvSpPr>
              <p:spPr bwMode="auto">
                <a:xfrm>
                  <a:off x="4839" y="2096"/>
                  <a:ext cx="11" cy="41"/>
                </a:xfrm>
                <a:custGeom>
                  <a:avLst/>
                  <a:gdLst>
                    <a:gd name="T0" fmla="*/ 2 w 6"/>
                    <a:gd name="T1" fmla="*/ 0 h 22"/>
                    <a:gd name="T2" fmla="*/ 0 w 6"/>
                    <a:gd name="T3" fmla="*/ 9 h 22"/>
                    <a:gd name="T4" fmla="*/ 0 w 6"/>
                    <a:gd name="T5" fmla="*/ 11 h 22"/>
                    <a:gd name="T6" fmla="*/ 1 w 6"/>
                    <a:gd name="T7" fmla="*/ 14 h 22"/>
                    <a:gd name="T8" fmla="*/ 4 w 6"/>
                    <a:gd name="T9" fmla="*/ 22 h 22"/>
                    <a:gd name="T10" fmla="*/ 5 w 6"/>
                    <a:gd name="T11" fmla="*/ 22 h 22"/>
                    <a:gd name="T12" fmla="*/ 6 w 6"/>
                    <a:gd name="T13" fmla="*/ 11 h 22"/>
                    <a:gd name="T14" fmla="*/ 2 w 6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22">
                      <a:moveTo>
                        <a:pt x="2" y="0"/>
                      </a:moveTo>
                      <a:cubicBezTo>
                        <a:pt x="0" y="0"/>
                        <a:pt x="0" y="4"/>
                        <a:pt x="0" y="9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1" y="14"/>
                      </a:cubicBezTo>
                      <a:cubicBezTo>
                        <a:pt x="2" y="19"/>
                        <a:pt x="3" y="22"/>
                        <a:pt x="4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6" y="22"/>
                        <a:pt x="6" y="17"/>
                        <a:pt x="6" y="11"/>
                      </a:cubicBezTo>
                      <a:cubicBezTo>
                        <a:pt x="5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8" name="Freeform 1027"/>
                <p:cNvSpPr>
                  <a:spLocks/>
                </p:cNvSpPr>
                <p:nvPr/>
              </p:nvSpPr>
              <p:spPr bwMode="auto">
                <a:xfrm>
                  <a:off x="4709" y="2119"/>
                  <a:ext cx="13" cy="39"/>
                </a:xfrm>
                <a:custGeom>
                  <a:avLst/>
                  <a:gdLst>
                    <a:gd name="T0" fmla="*/ 2 w 7"/>
                    <a:gd name="T1" fmla="*/ 0 h 21"/>
                    <a:gd name="T2" fmla="*/ 2 w 7"/>
                    <a:gd name="T3" fmla="*/ 0 h 21"/>
                    <a:gd name="T4" fmla="*/ 1 w 7"/>
                    <a:gd name="T5" fmla="*/ 11 h 21"/>
                    <a:gd name="T6" fmla="*/ 4 w 7"/>
                    <a:gd name="T7" fmla="*/ 21 h 21"/>
                    <a:gd name="T8" fmla="*/ 5 w 7"/>
                    <a:gd name="T9" fmla="*/ 21 h 21"/>
                    <a:gd name="T10" fmla="*/ 5 w 7"/>
                    <a:gd name="T11" fmla="*/ 21 h 21"/>
                    <a:gd name="T12" fmla="*/ 5 w 7"/>
                    <a:gd name="T13" fmla="*/ 21 h 21"/>
                    <a:gd name="T14" fmla="*/ 6 w 7"/>
                    <a:gd name="T15" fmla="*/ 12 h 21"/>
                    <a:gd name="T16" fmla="*/ 6 w 7"/>
                    <a:gd name="T17" fmla="*/ 10 h 21"/>
                    <a:gd name="T18" fmla="*/ 6 w 7"/>
                    <a:gd name="T19" fmla="*/ 8 h 21"/>
                    <a:gd name="T20" fmla="*/ 2 w 7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2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5"/>
                        <a:pt x="1" y="11"/>
                      </a:cubicBezTo>
                      <a:cubicBezTo>
                        <a:pt x="1" y="16"/>
                        <a:pt x="3" y="20"/>
                        <a:pt x="4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6" y="20"/>
                        <a:pt x="7" y="16"/>
                        <a:pt x="6" y="12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9"/>
                        <a:pt x="6" y="9"/>
                        <a:pt x="6" y="8"/>
                      </a:cubicBezTo>
                      <a:cubicBezTo>
                        <a:pt x="5" y="3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9" name="Freeform 1028"/>
                <p:cNvSpPr>
                  <a:spLocks/>
                </p:cNvSpPr>
                <p:nvPr/>
              </p:nvSpPr>
              <p:spPr bwMode="auto">
                <a:xfrm>
                  <a:off x="4549" y="2237"/>
                  <a:ext cx="10" cy="30"/>
                </a:xfrm>
                <a:custGeom>
                  <a:avLst/>
                  <a:gdLst>
                    <a:gd name="T0" fmla="*/ 2 w 5"/>
                    <a:gd name="T1" fmla="*/ 0 h 16"/>
                    <a:gd name="T2" fmla="*/ 1 w 5"/>
                    <a:gd name="T3" fmla="*/ 0 h 16"/>
                    <a:gd name="T4" fmla="*/ 0 w 5"/>
                    <a:gd name="T5" fmla="*/ 8 h 16"/>
                    <a:gd name="T6" fmla="*/ 3 w 5"/>
                    <a:gd name="T7" fmla="*/ 16 h 16"/>
                    <a:gd name="T8" fmla="*/ 3 w 5"/>
                    <a:gd name="T9" fmla="*/ 16 h 16"/>
                    <a:gd name="T10" fmla="*/ 5 w 5"/>
                    <a:gd name="T11" fmla="*/ 10 h 16"/>
                    <a:gd name="T12" fmla="*/ 5 w 5"/>
                    <a:gd name="T13" fmla="*/ 7 h 16"/>
                    <a:gd name="T14" fmla="*/ 4 w 5"/>
                    <a:gd name="T15" fmla="*/ 6 h 16"/>
                    <a:gd name="T16" fmla="*/ 2 w 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4"/>
                        <a:pt x="0" y="8"/>
                      </a:cubicBezTo>
                      <a:cubicBezTo>
                        <a:pt x="0" y="12"/>
                        <a:pt x="2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5" y="13"/>
                        <a:pt x="5" y="10"/>
                      </a:cubicBezTo>
                      <a:cubicBezTo>
                        <a:pt x="5" y="9"/>
                        <a:pt x="5" y="8"/>
                        <a:pt x="5" y="7"/>
                      </a:cubicBezTo>
                      <a:cubicBezTo>
                        <a:pt x="5" y="7"/>
                        <a:pt x="4" y="6"/>
                        <a:pt x="4" y="6"/>
                      </a:cubicBezTo>
                      <a:cubicBezTo>
                        <a:pt x="4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0" name="Freeform 1029"/>
                <p:cNvSpPr>
                  <a:spLocks/>
                </p:cNvSpPr>
                <p:nvPr/>
              </p:nvSpPr>
              <p:spPr bwMode="auto">
                <a:xfrm>
                  <a:off x="4732" y="2421"/>
                  <a:ext cx="11" cy="40"/>
                </a:xfrm>
                <a:custGeom>
                  <a:avLst/>
                  <a:gdLst>
                    <a:gd name="T0" fmla="*/ 3 w 6"/>
                    <a:gd name="T1" fmla="*/ 0 h 21"/>
                    <a:gd name="T2" fmla="*/ 3 w 6"/>
                    <a:gd name="T3" fmla="*/ 0 h 21"/>
                    <a:gd name="T4" fmla="*/ 3 w 6"/>
                    <a:gd name="T5" fmla="*/ 0 h 21"/>
                    <a:gd name="T6" fmla="*/ 3 w 6"/>
                    <a:gd name="T7" fmla="*/ 0 h 21"/>
                    <a:gd name="T8" fmla="*/ 2 w 6"/>
                    <a:gd name="T9" fmla="*/ 0 h 21"/>
                    <a:gd name="T10" fmla="*/ 0 w 6"/>
                    <a:gd name="T11" fmla="*/ 8 h 21"/>
                    <a:gd name="T12" fmla="*/ 0 w 6"/>
                    <a:gd name="T13" fmla="*/ 10 h 21"/>
                    <a:gd name="T14" fmla="*/ 0 w 6"/>
                    <a:gd name="T15" fmla="*/ 12 h 21"/>
                    <a:gd name="T16" fmla="*/ 3 w 6"/>
                    <a:gd name="T17" fmla="*/ 21 h 21"/>
                    <a:gd name="T18" fmla="*/ 3 w 6"/>
                    <a:gd name="T19" fmla="*/ 21 h 21"/>
                    <a:gd name="T20" fmla="*/ 6 w 6"/>
                    <a:gd name="T21" fmla="*/ 10 h 21"/>
                    <a:gd name="T22" fmla="*/ 3 w 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0" y="9"/>
                        <a:pt x="0" y="10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0" y="17"/>
                        <a:pt x="1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6" y="16"/>
                        <a:pt x="6" y="10"/>
                      </a:cubicBezTo>
                      <a:cubicBezTo>
                        <a:pt x="6" y="4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1" name="Freeform 1030"/>
                <p:cNvSpPr>
                  <a:spLocks/>
                </p:cNvSpPr>
                <p:nvPr/>
              </p:nvSpPr>
              <p:spPr bwMode="auto">
                <a:xfrm>
                  <a:off x="4604" y="2425"/>
                  <a:ext cx="9" cy="38"/>
                </a:xfrm>
                <a:custGeom>
                  <a:avLst/>
                  <a:gdLst>
                    <a:gd name="T0" fmla="*/ 3 w 5"/>
                    <a:gd name="T1" fmla="*/ 0 h 20"/>
                    <a:gd name="T2" fmla="*/ 2 w 5"/>
                    <a:gd name="T3" fmla="*/ 0 h 20"/>
                    <a:gd name="T4" fmla="*/ 0 w 5"/>
                    <a:gd name="T5" fmla="*/ 10 h 20"/>
                    <a:gd name="T6" fmla="*/ 3 w 5"/>
                    <a:gd name="T7" fmla="*/ 20 h 20"/>
                    <a:gd name="T8" fmla="*/ 5 w 5"/>
                    <a:gd name="T9" fmla="*/ 12 h 20"/>
                    <a:gd name="T10" fmla="*/ 5 w 5"/>
                    <a:gd name="T11" fmla="*/ 10 h 20"/>
                    <a:gd name="T12" fmla="*/ 5 w 5"/>
                    <a:gd name="T13" fmla="*/ 8 h 20"/>
                    <a:gd name="T14" fmla="*/ 4 w 5"/>
                    <a:gd name="T15" fmla="*/ 0 h 20"/>
                    <a:gd name="T16" fmla="*/ 3 w 5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20">
                      <a:moveTo>
                        <a:pt x="3" y="0"/>
                      </a:move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5"/>
                        <a:pt x="0" y="10"/>
                      </a:cubicBezTo>
                      <a:cubicBezTo>
                        <a:pt x="0" y="16"/>
                        <a:pt x="1" y="20"/>
                        <a:pt x="3" y="20"/>
                      </a:cubicBezTo>
                      <a:cubicBezTo>
                        <a:pt x="4" y="20"/>
                        <a:pt x="5" y="17"/>
                        <a:pt x="5" y="12"/>
                      </a:cubicBezTo>
                      <a:cubicBezTo>
                        <a:pt x="5" y="11"/>
                        <a:pt x="5" y="11"/>
                        <a:pt x="5" y="10"/>
                      </a:cubicBezTo>
                      <a:cubicBezTo>
                        <a:pt x="5" y="9"/>
                        <a:pt x="5" y="8"/>
                        <a:pt x="5" y="8"/>
                      </a:cubicBezTo>
                      <a:cubicBezTo>
                        <a:pt x="5" y="4"/>
                        <a:pt x="5" y="1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2" name="Freeform 1031"/>
                <p:cNvSpPr>
                  <a:spLocks/>
                </p:cNvSpPr>
                <p:nvPr/>
              </p:nvSpPr>
              <p:spPr bwMode="auto">
                <a:xfrm>
                  <a:off x="4596" y="2237"/>
                  <a:ext cx="6" cy="23"/>
                </a:xfrm>
                <a:custGeom>
                  <a:avLst/>
                  <a:gdLst>
                    <a:gd name="T0" fmla="*/ 1 w 3"/>
                    <a:gd name="T1" fmla="*/ 0 h 12"/>
                    <a:gd name="T2" fmla="*/ 1 w 3"/>
                    <a:gd name="T3" fmla="*/ 0 h 12"/>
                    <a:gd name="T4" fmla="*/ 1 w 3"/>
                    <a:gd name="T5" fmla="*/ 0 h 12"/>
                    <a:gd name="T6" fmla="*/ 0 w 3"/>
                    <a:gd name="T7" fmla="*/ 3 h 12"/>
                    <a:gd name="T8" fmla="*/ 0 w 3"/>
                    <a:gd name="T9" fmla="*/ 6 h 12"/>
                    <a:gd name="T10" fmla="*/ 0 w 3"/>
                    <a:gd name="T11" fmla="*/ 7 h 12"/>
                    <a:gd name="T12" fmla="*/ 2 w 3"/>
                    <a:gd name="T13" fmla="*/ 12 h 12"/>
                    <a:gd name="T14" fmla="*/ 2 w 3"/>
                    <a:gd name="T15" fmla="*/ 12 h 12"/>
                    <a:gd name="T16" fmla="*/ 2 w 3"/>
                    <a:gd name="T17" fmla="*/ 12 h 12"/>
                    <a:gd name="T18" fmla="*/ 3 w 3"/>
                    <a:gd name="T19" fmla="*/ 11 h 12"/>
                    <a:gd name="T20" fmla="*/ 3 w 3"/>
                    <a:gd name="T21" fmla="*/ 6 h 12"/>
                    <a:gd name="T22" fmla="*/ 1 w 3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1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10"/>
                        <a:pt x="1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3" y="10"/>
                        <a:pt x="3" y="8"/>
                        <a:pt x="3" y="6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3" name="Freeform 1032"/>
                <p:cNvSpPr>
                  <a:spLocks noEditPoints="1"/>
                </p:cNvSpPr>
                <p:nvPr/>
              </p:nvSpPr>
              <p:spPr bwMode="auto">
                <a:xfrm>
                  <a:off x="3730" y="1423"/>
                  <a:ext cx="248" cy="376"/>
                </a:xfrm>
                <a:custGeom>
                  <a:avLst/>
                  <a:gdLst>
                    <a:gd name="T0" fmla="*/ 131 w 132"/>
                    <a:gd name="T1" fmla="*/ 165 h 200"/>
                    <a:gd name="T2" fmla="*/ 66 w 132"/>
                    <a:gd name="T3" fmla="*/ 198 h 200"/>
                    <a:gd name="T4" fmla="*/ 67 w 132"/>
                    <a:gd name="T5" fmla="*/ 199 h 200"/>
                    <a:gd name="T6" fmla="*/ 67 w 132"/>
                    <a:gd name="T7" fmla="*/ 200 h 200"/>
                    <a:gd name="T8" fmla="*/ 132 w 132"/>
                    <a:gd name="T9" fmla="*/ 168 h 200"/>
                    <a:gd name="T10" fmla="*/ 131 w 132"/>
                    <a:gd name="T11" fmla="*/ 166 h 200"/>
                    <a:gd name="T12" fmla="*/ 131 w 132"/>
                    <a:gd name="T13" fmla="*/ 165 h 200"/>
                    <a:gd name="T14" fmla="*/ 26 w 132"/>
                    <a:gd name="T15" fmla="*/ 129 h 200"/>
                    <a:gd name="T16" fmla="*/ 25 w 132"/>
                    <a:gd name="T17" fmla="*/ 130 h 200"/>
                    <a:gd name="T18" fmla="*/ 25 w 132"/>
                    <a:gd name="T19" fmla="*/ 130 h 200"/>
                    <a:gd name="T20" fmla="*/ 60 w 132"/>
                    <a:gd name="T21" fmla="*/ 193 h 200"/>
                    <a:gd name="T22" fmla="*/ 60 w 132"/>
                    <a:gd name="T23" fmla="*/ 193 h 200"/>
                    <a:gd name="T24" fmla="*/ 61 w 132"/>
                    <a:gd name="T25" fmla="*/ 193 h 200"/>
                    <a:gd name="T26" fmla="*/ 61 w 132"/>
                    <a:gd name="T27" fmla="*/ 193 h 200"/>
                    <a:gd name="T28" fmla="*/ 26 w 132"/>
                    <a:gd name="T29" fmla="*/ 129 h 200"/>
                    <a:gd name="T30" fmla="*/ 20 w 132"/>
                    <a:gd name="T31" fmla="*/ 125 h 200"/>
                    <a:gd name="T32" fmla="*/ 0 w 132"/>
                    <a:gd name="T33" fmla="*/ 137 h 200"/>
                    <a:gd name="T34" fmla="*/ 1 w 132"/>
                    <a:gd name="T35" fmla="*/ 139 h 200"/>
                    <a:gd name="T36" fmla="*/ 2 w 132"/>
                    <a:gd name="T37" fmla="*/ 140 h 200"/>
                    <a:gd name="T38" fmla="*/ 21 w 132"/>
                    <a:gd name="T39" fmla="*/ 127 h 200"/>
                    <a:gd name="T40" fmla="*/ 21 w 132"/>
                    <a:gd name="T41" fmla="*/ 127 h 200"/>
                    <a:gd name="T42" fmla="*/ 20 w 132"/>
                    <a:gd name="T43" fmla="*/ 125 h 200"/>
                    <a:gd name="T44" fmla="*/ 70 w 132"/>
                    <a:gd name="T45" fmla="*/ 54 h 200"/>
                    <a:gd name="T46" fmla="*/ 70 w 132"/>
                    <a:gd name="T47" fmla="*/ 54 h 200"/>
                    <a:gd name="T48" fmla="*/ 70 w 132"/>
                    <a:gd name="T49" fmla="*/ 54 h 200"/>
                    <a:gd name="T50" fmla="*/ 69 w 132"/>
                    <a:gd name="T51" fmla="*/ 54 h 200"/>
                    <a:gd name="T52" fmla="*/ 129 w 132"/>
                    <a:gd name="T53" fmla="*/ 157 h 200"/>
                    <a:gd name="T54" fmla="*/ 130 w 132"/>
                    <a:gd name="T55" fmla="*/ 157 h 200"/>
                    <a:gd name="T56" fmla="*/ 130 w 132"/>
                    <a:gd name="T57" fmla="*/ 157 h 200"/>
                    <a:gd name="T58" fmla="*/ 70 w 132"/>
                    <a:gd name="T59" fmla="*/ 54 h 200"/>
                    <a:gd name="T60" fmla="*/ 127 w 132"/>
                    <a:gd name="T61" fmla="*/ 0 h 200"/>
                    <a:gd name="T62" fmla="*/ 67 w 132"/>
                    <a:gd name="T63" fmla="*/ 43 h 200"/>
                    <a:gd name="T64" fmla="*/ 68 w 132"/>
                    <a:gd name="T65" fmla="*/ 45 h 200"/>
                    <a:gd name="T66" fmla="*/ 69 w 132"/>
                    <a:gd name="T67" fmla="*/ 46 h 200"/>
                    <a:gd name="T68" fmla="*/ 129 w 132"/>
                    <a:gd name="T69" fmla="*/ 3 h 200"/>
                    <a:gd name="T70" fmla="*/ 128 w 132"/>
                    <a:gd name="T71" fmla="*/ 2 h 200"/>
                    <a:gd name="T72" fmla="*/ 127 w 132"/>
                    <a:gd name="T73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2" h="200">
                      <a:moveTo>
                        <a:pt x="131" y="165"/>
                      </a:moveTo>
                      <a:cubicBezTo>
                        <a:pt x="109" y="176"/>
                        <a:pt x="87" y="187"/>
                        <a:pt x="66" y="198"/>
                      </a:cubicBezTo>
                      <a:cubicBezTo>
                        <a:pt x="66" y="198"/>
                        <a:pt x="66" y="199"/>
                        <a:pt x="67" y="199"/>
                      </a:cubicBezTo>
                      <a:cubicBezTo>
                        <a:pt x="67" y="200"/>
                        <a:pt x="67" y="200"/>
                        <a:pt x="67" y="200"/>
                      </a:cubicBezTo>
                      <a:cubicBezTo>
                        <a:pt x="89" y="189"/>
                        <a:pt x="110" y="179"/>
                        <a:pt x="132" y="168"/>
                      </a:cubicBezTo>
                      <a:cubicBezTo>
                        <a:pt x="132" y="167"/>
                        <a:pt x="132" y="167"/>
                        <a:pt x="131" y="166"/>
                      </a:cubicBezTo>
                      <a:cubicBezTo>
                        <a:pt x="131" y="166"/>
                        <a:pt x="131" y="165"/>
                        <a:pt x="131" y="165"/>
                      </a:cubicBezTo>
                      <a:moveTo>
                        <a:pt x="26" y="129"/>
                      </a:moveTo>
                      <a:cubicBezTo>
                        <a:pt x="26" y="130"/>
                        <a:pt x="26" y="130"/>
                        <a:pt x="25" y="130"/>
                      </a:cubicBezTo>
                      <a:cubicBezTo>
                        <a:pt x="25" y="130"/>
                        <a:pt x="25" y="130"/>
                        <a:pt x="25" y="130"/>
                      </a:cubicBezTo>
                      <a:cubicBezTo>
                        <a:pt x="38" y="151"/>
                        <a:pt x="49" y="172"/>
                        <a:pt x="60" y="193"/>
                      </a:cubicBezTo>
                      <a:cubicBezTo>
                        <a:pt x="60" y="193"/>
                        <a:pt x="60" y="193"/>
                        <a:pt x="60" y="193"/>
                      </a:cubicBezTo>
                      <a:cubicBezTo>
                        <a:pt x="60" y="193"/>
                        <a:pt x="61" y="193"/>
                        <a:pt x="61" y="193"/>
                      </a:cubicBezTo>
                      <a:cubicBezTo>
                        <a:pt x="61" y="193"/>
                        <a:pt x="61" y="193"/>
                        <a:pt x="61" y="193"/>
                      </a:cubicBezTo>
                      <a:cubicBezTo>
                        <a:pt x="51" y="171"/>
                        <a:pt x="39" y="150"/>
                        <a:pt x="26" y="129"/>
                      </a:cubicBezTo>
                      <a:moveTo>
                        <a:pt x="20" y="125"/>
                      </a:moveTo>
                      <a:cubicBezTo>
                        <a:pt x="13" y="129"/>
                        <a:pt x="7" y="133"/>
                        <a:pt x="0" y="137"/>
                      </a:cubicBezTo>
                      <a:cubicBezTo>
                        <a:pt x="0" y="138"/>
                        <a:pt x="1" y="138"/>
                        <a:pt x="1" y="139"/>
                      </a:cubicBezTo>
                      <a:cubicBezTo>
                        <a:pt x="1" y="139"/>
                        <a:pt x="1" y="140"/>
                        <a:pt x="2" y="140"/>
                      </a:cubicBezTo>
                      <a:cubicBezTo>
                        <a:pt x="8" y="136"/>
                        <a:pt x="15" y="131"/>
                        <a:pt x="21" y="127"/>
                      </a:cubicBezTo>
                      <a:cubicBezTo>
                        <a:pt x="21" y="127"/>
                        <a:pt x="21" y="127"/>
                        <a:pt x="21" y="127"/>
                      </a:cubicBezTo>
                      <a:cubicBezTo>
                        <a:pt x="21" y="126"/>
                        <a:pt x="20" y="125"/>
                        <a:pt x="20" y="125"/>
                      </a:cubicBezTo>
                      <a:moveTo>
                        <a:pt x="70" y="54"/>
                      </a:move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92" y="87"/>
                        <a:pt x="112" y="122"/>
                        <a:pt x="129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13" y="121"/>
                        <a:pt x="93" y="87"/>
                        <a:pt x="70" y="54"/>
                      </a:cubicBezTo>
                      <a:moveTo>
                        <a:pt x="127" y="0"/>
                      </a:moveTo>
                      <a:cubicBezTo>
                        <a:pt x="107" y="15"/>
                        <a:pt x="87" y="29"/>
                        <a:pt x="67" y="43"/>
                      </a:cubicBezTo>
                      <a:cubicBezTo>
                        <a:pt x="67" y="44"/>
                        <a:pt x="67" y="44"/>
                        <a:pt x="68" y="45"/>
                      </a:cubicBezTo>
                      <a:cubicBezTo>
                        <a:pt x="68" y="45"/>
                        <a:pt x="68" y="46"/>
                        <a:pt x="69" y="46"/>
                      </a:cubicBezTo>
                      <a:cubicBezTo>
                        <a:pt x="89" y="32"/>
                        <a:pt x="109" y="18"/>
                        <a:pt x="129" y="3"/>
                      </a:cubicBezTo>
                      <a:cubicBezTo>
                        <a:pt x="129" y="3"/>
                        <a:pt x="128" y="2"/>
                        <a:pt x="128" y="2"/>
                      </a:cubicBezTo>
                      <a:cubicBezTo>
                        <a:pt x="128" y="1"/>
                        <a:pt x="127" y="1"/>
                        <a:pt x="1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4" name="Freeform 1033"/>
                <p:cNvSpPr>
                  <a:spLocks/>
                </p:cNvSpPr>
                <p:nvPr/>
              </p:nvSpPr>
              <p:spPr bwMode="auto">
                <a:xfrm>
                  <a:off x="3961" y="1408"/>
                  <a:ext cx="28" cy="30"/>
                </a:xfrm>
                <a:custGeom>
                  <a:avLst/>
                  <a:gdLst>
                    <a:gd name="T0" fmla="*/ 2 w 15"/>
                    <a:gd name="T1" fmla="*/ 0 h 16"/>
                    <a:gd name="T2" fmla="*/ 2 w 15"/>
                    <a:gd name="T3" fmla="*/ 0 h 16"/>
                    <a:gd name="T4" fmla="*/ 4 w 15"/>
                    <a:gd name="T5" fmla="*/ 8 h 16"/>
                    <a:gd name="T6" fmla="*/ 5 w 15"/>
                    <a:gd name="T7" fmla="*/ 10 h 16"/>
                    <a:gd name="T8" fmla="*/ 6 w 15"/>
                    <a:gd name="T9" fmla="*/ 11 h 16"/>
                    <a:gd name="T10" fmla="*/ 12 w 15"/>
                    <a:gd name="T11" fmla="*/ 16 h 16"/>
                    <a:gd name="T12" fmla="*/ 13 w 15"/>
                    <a:gd name="T13" fmla="*/ 16 h 16"/>
                    <a:gd name="T14" fmla="*/ 10 w 15"/>
                    <a:gd name="T15" fmla="*/ 6 h 16"/>
                    <a:gd name="T16" fmla="*/ 2 w 1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4"/>
                        <a:pt x="4" y="8"/>
                      </a:cubicBezTo>
                      <a:cubicBezTo>
                        <a:pt x="4" y="9"/>
                        <a:pt x="5" y="9"/>
                        <a:pt x="5" y="10"/>
                      </a:cubicBezTo>
                      <a:cubicBezTo>
                        <a:pt x="5" y="10"/>
                        <a:pt x="6" y="11"/>
                        <a:pt x="6" y="11"/>
                      </a:cubicBezTo>
                      <a:cubicBezTo>
                        <a:pt x="8" y="14"/>
                        <a:pt x="11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5" y="15"/>
                        <a:pt x="13" y="10"/>
                        <a:pt x="10" y="6"/>
                      </a:cubicBezTo>
                      <a:cubicBezTo>
                        <a:pt x="8" y="2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5" name="Freeform 1034"/>
                <p:cNvSpPr>
                  <a:spLocks/>
                </p:cNvSpPr>
                <p:nvPr/>
              </p:nvSpPr>
              <p:spPr bwMode="auto">
                <a:xfrm>
                  <a:off x="3841" y="1496"/>
                  <a:ext cx="24" cy="29"/>
                </a:xfrm>
                <a:custGeom>
                  <a:avLst/>
                  <a:gdLst>
                    <a:gd name="T0" fmla="*/ 2 w 13"/>
                    <a:gd name="T1" fmla="*/ 0 h 15"/>
                    <a:gd name="T2" fmla="*/ 1 w 13"/>
                    <a:gd name="T3" fmla="*/ 0 h 15"/>
                    <a:gd name="T4" fmla="*/ 4 w 13"/>
                    <a:gd name="T5" fmla="*/ 10 h 15"/>
                    <a:gd name="T6" fmla="*/ 10 w 13"/>
                    <a:gd name="T7" fmla="*/ 15 h 15"/>
                    <a:gd name="T8" fmla="*/ 11 w 13"/>
                    <a:gd name="T9" fmla="*/ 15 h 15"/>
                    <a:gd name="T10" fmla="*/ 11 w 13"/>
                    <a:gd name="T11" fmla="*/ 15 h 15"/>
                    <a:gd name="T12" fmla="*/ 11 w 13"/>
                    <a:gd name="T13" fmla="*/ 15 h 15"/>
                    <a:gd name="T14" fmla="*/ 10 w 13"/>
                    <a:gd name="T15" fmla="*/ 7 h 15"/>
                    <a:gd name="T16" fmla="*/ 9 w 13"/>
                    <a:gd name="T17" fmla="*/ 6 h 15"/>
                    <a:gd name="T18" fmla="*/ 8 w 13"/>
                    <a:gd name="T19" fmla="*/ 4 h 15"/>
                    <a:gd name="T20" fmla="*/ 2 w 13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5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5"/>
                        <a:pt x="4" y="10"/>
                      </a:cubicBezTo>
                      <a:cubicBezTo>
                        <a:pt x="6" y="13"/>
                        <a:pt x="8" y="15"/>
                        <a:pt x="10" y="15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4"/>
                        <a:pt x="12" y="11"/>
                        <a:pt x="10" y="7"/>
                      </a:cubicBezTo>
                      <a:cubicBezTo>
                        <a:pt x="9" y="7"/>
                        <a:pt x="9" y="6"/>
                        <a:pt x="9" y="6"/>
                      </a:cubicBezTo>
                      <a:cubicBezTo>
                        <a:pt x="8" y="5"/>
                        <a:pt x="8" y="5"/>
                        <a:pt x="8" y="4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6" name="Freeform 1035"/>
                <p:cNvSpPr>
                  <a:spLocks/>
                </p:cNvSpPr>
                <p:nvPr/>
              </p:nvSpPr>
              <p:spPr bwMode="auto">
                <a:xfrm>
                  <a:off x="3719" y="1677"/>
                  <a:ext cx="17" cy="21"/>
                </a:xfrm>
                <a:custGeom>
                  <a:avLst/>
                  <a:gdLst>
                    <a:gd name="T0" fmla="*/ 2 w 9"/>
                    <a:gd name="T1" fmla="*/ 0 h 11"/>
                    <a:gd name="T2" fmla="*/ 1 w 9"/>
                    <a:gd name="T3" fmla="*/ 0 h 11"/>
                    <a:gd name="T4" fmla="*/ 2 w 9"/>
                    <a:gd name="T5" fmla="*/ 7 h 11"/>
                    <a:gd name="T6" fmla="*/ 7 w 9"/>
                    <a:gd name="T7" fmla="*/ 11 h 11"/>
                    <a:gd name="T8" fmla="*/ 8 w 9"/>
                    <a:gd name="T9" fmla="*/ 11 h 11"/>
                    <a:gd name="T10" fmla="*/ 8 w 9"/>
                    <a:gd name="T11" fmla="*/ 5 h 11"/>
                    <a:gd name="T12" fmla="*/ 7 w 9"/>
                    <a:gd name="T13" fmla="*/ 4 h 11"/>
                    <a:gd name="T14" fmla="*/ 6 w 9"/>
                    <a:gd name="T15" fmla="*/ 2 h 11"/>
                    <a:gd name="T16" fmla="*/ 2 w 9"/>
                    <a:gd name="T1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2" y="7"/>
                      </a:cubicBezTo>
                      <a:cubicBezTo>
                        <a:pt x="4" y="9"/>
                        <a:pt x="6" y="11"/>
                        <a:pt x="7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9" y="10"/>
                        <a:pt x="9" y="8"/>
                        <a:pt x="8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3"/>
                        <a:pt x="6" y="3"/>
                        <a:pt x="6" y="2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7" name="Freeform 1036"/>
                <p:cNvSpPr>
                  <a:spLocks/>
                </p:cNvSpPr>
                <p:nvPr/>
              </p:nvSpPr>
              <p:spPr bwMode="auto">
                <a:xfrm>
                  <a:off x="3972" y="1718"/>
                  <a:ext cx="19" cy="30"/>
                </a:xfrm>
                <a:custGeom>
                  <a:avLst/>
                  <a:gdLst>
                    <a:gd name="T0" fmla="*/ 2 w 10"/>
                    <a:gd name="T1" fmla="*/ 0 h 16"/>
                    <a:gd name="T2" fmla="*/ 1 w 10"/>
                    <a:gd name="T3" fmla="*/ 0 h 16"/>
                    <a:gd name="T4" fmla="*/ 1 w 10"/>
                    <a:gd name="T5" fmla="*/ 0 h 16"/>
                    <a:gd name="T6" fmla="*/ 0 w 10"/>
                    <a:gd name="T7" fmla="*/ 0 h 16"/>
                    <a:gd name="T8" fmla="*/ 2 w 10"/>
                    <a:gd name="T9" fmla="*/ 8 h 16"/>
                    <a:gd name="T10" fmla="*/ 2 w 10"/>
                    <a:gd name="T11" fmla="*/ 9 h 16"/>
                    <a:gd name="T12" fmla="*/ 3 w 10"/>
                    <a:gd name="T13" fmla="*/ 11 h 16"/>
                    <a:gd name="T14" fmla="*/ 8 w 10"/>
                    <a:gd name="T15" fmla="*/ 16 h 16"/>
                    <a:gd name="T16" fmla="*/ 9 w 10"/>
                    <a:gd name="T17" fmla="*/ 16 h 16"/>
                    <a:gd name="T18" fmla="*/ 8 w 10"/>
                    <a:gd name="T19" fmla="*/ 6 h 16"/>
                    <a:gd name="T20" fmla="*/ 2 w 10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0" y="5"/>
                        <a:pt x="2" y="8"/>
                      </a:cubicBezTo>
                      <a:cubicBezTo>
                        <a:pt x="2" y="8"/>
                        <a:pt x="2" y="9"/>
                        <a:pt x="2" y="9"/>
                      </a:cubicBezTo>
                      <a:cubicBezTo>
                        <a:pt x="3" y="10"/>
                        <a:pt x="3" y="10"/>
                        <a:pt x="3" y="11"/>
                      </a:cubicBezTo>
                      <a:cubicBezTo>
                        <a:pt x="5" y="14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10" y="15"/>
                        <a:pt x="10" y="11"/>
                        <a:pt x="8" y="6"/>
                      </a:cubicBezTo>
                      <a:cubicBezTo>
                        <a:pt x="6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8" name="Freeform 1037"/>
                <p:cNvSpPr>
                  <a:spLocks/>
                </p:cNvSpPr>
                <p:nvPr/>
              </p:nvSpPr>
              <p:spPr bwMode="auto">
                <a:xfrm>
                  <a:off x="3841" y="1786"/>
                  <a:ext cx="19" cy="28"/>
                </a:xfrm>
                <a:custGeom>
                  <a:avLst/>
                  <a:gdLst>
                    <a:gd name="T0" fmla="*/ 2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2 w 10"/>
                    <a:gd name="T7" fmla="*/ 9 h 15"/>
                    <a:gd name="T8" fmla="*/ 8 w 10"/>
                    <a:gd name="T9" fmla="*/ 15 h 15"/>
                    <a:gd name="T10" fmla="*/ 8 w 10"/>
                    <a:gd name="T11" fmla="*/ 15 h 15"/>
                    <a:gd name="T12" fmla="*/ 8 w 10"/>
                    <a:gd name="T13" fmla="*/ 7 h 15"/>
                    <a:gd name="T14" fmla="*/ 8 w 10"/>
                    <a:gd name="T15" fmla="*/ 6 h 15"/>
                    <a:gd name="T16" fmla="*/ 7 w 10"/>
                    <a:gd name="T17" fmla="*/ 5 h 15"/>
                    <a:gd name="T18" fmla="*/ 2 w 10"/>
                    <a:gd name="T19" fmla="*/ 0 h 15"/>
                    <a:gd name="T20" fmla="*/ 2 w 10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5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6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4"/>
                        <a:pt x="10" y="11"/>
                        <a:pt x="8" y="7"/>
                      </a:cubicBezTo>
                      <a:cubicBezTo>
                        <a:pt x="8" y="7"/>
                        <a:pt x="8" y="7"/>
                        <a:pt x="8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5" y="2"/>
                        <a:pt x="4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9" name="Freeform 1038"/>
                <p:cNvSpPr>
                  <a:spLocks/>
                </p:cNvSpPr>
                <p:nvPr/>
              </p:nvSpPr>
              <p:spPr bwMode="auto">
                <a:xfrm>
                  <a:off x="3766" y="1651"/>
                  <a:ext cx="13" cy="16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5 w 7"/>
                    <a:gd name="T19" fmla="*/ 4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4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0" name="Freeform 1039"/>
                <p:cNvSpPr>
                  <a:spLocks noEditPoints="1"/>
                </p:cNvSpPr>
                <p:nvPr/>
              </p:nvSpPr>
              <p:spPr bwMode="auto">
                <a:xfrm>
                  <a:off x="4833" y="1925"/>
                  <a:ext cx="192" cy="1374"/>
                </a:xfrm>
                <a:custGeom>
                  <a:avLst/>
                  <a:gdLst>
                    <a:gd name="T0" fmla="*/ 26 w 102"/>
                    <a:gd name="T1" fmla="*/ 636 h 731"/>
                    <a:gd name="T2" fmla="*/ 0 w 102"/>
                    <a:gd name="T3" fmla="*/ 730 h 731"/>
                    <a:gd name="T4" fmla="*/ 0 w 102"/>
                    <a:gd name="T5" fmla="*/ 730 h 731"/>
                    <a:gd name="T6" fmla="*/ 0 w 102"/>
                    <a:gd name="T7" fmla="*/ 730 h 731"/>
                    <a:gd name="T8" fmla="*/ 1 w 102"/>
                    <a:gd name="T9" fmla="*/ 731 h 731"/>
                    <a:gd name="T10" fmla="*/ 27 w 102"/>
                    <a:gd name="T11" fmla="*/ 638 h 731"/>
                    <a:gd name="T12" fmla="*/ 27 w 102"/>
                    <a:gd name="T13" fmla="*/ 638 h 731"/>
                    <a:gd name="T14" fmla="*/ 26 w 102"/>
                    <a:gd name="T15" fmla="*/ 636 h 731"/>
                    <a:gd name="T16" fmla="*/ 31 w 102"/>
                    <a:gd name="T17" fmla="*/ 627 h 731"/>
                    <a:gd name="T18" fmla="*/ 31 w 102"/>
                    <a:gd name="T19" fmla="*/ 631 h 731"/>
                    <a:gd name="T20" fmla="*/ 30 w 102"/>
                    <a:gd name="T21" fmla="*/ 632 h 731"/>
                    <a:gd name="T22" fmla="*/ 57 w 102"/>
                    <a:gd name="T23" fmla="*/ 638 h 731"/>
                    <a:gd name="T24" fmla="*/ 57 w 102"/>
                    <a:gd name="T25" fmla="*/ 638 h 731"/>
                    <a:gd name="T26" fmla="*/ 58 w 102"/>
                    <a:gd name="T27" fmla="*/ 633 h 731"/>
                    <a:gd name="T28" fmla="*/ 31 w 102"/>
                    <a:gd name="T29" fmla="*/ 627 h 731"/>
                    <a:gd name="T30" fmla="*/ 101 w 102"/>
                    <a:gd name="T31" fmla="*/ 323 h 731"/>
                    <a:gd name="T32" fmla="*/ 62 w 102"/>
                    <a:gd name="T33" fmla="*/ 625 h 731"/>
                    <a:gd name="T34" fmla="*/ 63 w 102"/>
                    <a:gd name="T35" fmla="*/ 625 h 731"/>
                    <a:gd name="T36" fmla="*/ 63 w 102"/>
                    <a:gd name="T37" fmla="*/ 625 h 731"/>
                    <a:gd name="T38" fmla="*/ 64 w 102"/>
                    <a:gd name="T39" fmla="*/ 626 h 731"/>
                    <a:gd name="T40" fmla="*/ 102 w 102"/>
                    <a:gd name="T41" fmla="*/ 323 h 731"/>
                    <a:gd name="T42" fmla="*/ 102 w 102"/>
                    <a:gd name="T43" fmla="*/ 323 h 731"/>
                    <a:gd name="T44" fmla="*/ 101 w 102"/>
                    <a:gd name="T45" fmla="*/ 323 h 731"/>
                    <a:gd name="T46" fmla="*/ 99 w 102"/>
                    <a:gd name="T47" fmla="*/ 309 h 731"/>
                    <a:gd name="T48" fmla="*/ 58 w 102"/>
                    <a:gd name="T49" fmla="*/ 309 h 731"/>
                    <a:gd name="T50" fmla="*/ 58 w 102"/>
                    <a:gd name="T51" fmla="*/ 310 h 731"/>
                    <a:gd name="T52" fmla="*/ 57 w 102"/>
                    <a:gd name="T53" fmla="*/ 314 h 731"/>
                    <a:gd name="T54" fmla="*/ 70 w 102"/>
                    <a:gd name="T55" fmla="*/ 314 h 731"/>
                    <a:gd name="T56" fmla="*/ 99 w 102"/>
                    <a:gd name="T57" fmla="*/ 314 h 731"/>
                    <a:gd name="T58" fmla="*/ 99 w 102"/>
                    <a:gd name="T59" fmla="*/ 310 h 731"/>
                    <a:gd name="T60" fmla="*/ 99 w 102"/>
                    <a:gd name="T61" fmla="*/ 309 h 731"/>
                    <a:gd name="T62" fmla="*/ 27 w 102"/>
                    <a:gd name="T63" fmla="*/ 0 h 731"/>
                    <a:gd name="T64" fmla="*/ 26 w 102"/>
                    <a:gd name="T65" fmla="*/ 1 h 731"/>
                    <a:gd name="T66" fmla="*/ 26 w 102"/>
                    <a:gd name="T67" fmla="*/ 1 h 731"/>
                    <a:gd name="T68" fmla="*/ 26 w 102"/>
                    <a:gd name="T69" fmla="*/ 1 h 731"/>
                    <a:gd name="T70" fmla="*/ 54 w 102"/>
                    <a:gd name="T71" fmla="*/ 297 h 731"/>
                    <a:gd name="T72" fmla="*/ 55 w 102"/>
                    <a:gd name="T73" fmla="*/ 297 h 731"/>
                    <a:gd name="T74" fmla="*/ 55 w 102"/>
                    <a:gd name="T75" fmla="*/ 297 h 731"/>
                    <a:gd name="T76" fmla="*/ 27 w 102"/>
                    <a:gd name="T77" fmla="*/ 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" h="731">
                      <a:moveTo>
                        <a:pt x="26" y="636"/>
                      </a:moveTo>
                      <a:cubicBezTo>
                        <a:pt x="18" y="668"/>
                        <a:pt x="10" y="70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1" y="730"/>
                        <a:pt x="1" y="731"/>
                        <a:pt x="1" y="731"/>
                      </a:cubicBezTo>
                      <a:cubicBezTo>
                        <a:pt x="11" y="700"/>
                        <a:pt x="19" y="670"/>
                        <a:pt x="27" y="638"/>
                      </a:cubicBezTo>
                      <a:cubicBezTo>
                        <a:pt x="27" y="638"/>
                        <a:pt x="27" y="638"/>
                        <a:pt x="27" y="638"/>
                      </a:cubicBezTo>
                      <a:cubicBezTo>
                        <a:pt x="26" y="638"/>
                        <a:pt x="26" y="638"/>
                        <a:pt x="26" y="636"/>
                      </a:cubicBezTo>
                      <a:moveTo>
                        <a:pt x="31" y="627"/>
                      </a:moveTo>
                      <a:cubicBezTo>
                        <a:pt x="31" y="628"/>
                        <a:pt x="31" y="629"/>
                        <a:pt x="31" y="631"/>
                      </a:cubicBezTo>
                      <a:cubicBezTo>
                        <a:pt x="30" y="631"/>
                        <a:pt x="30" y="631"/>
                        <a:pt x="30" y="632"/>
                      </a:cubicBezTo>
                      <a:cubicBezTo>
                        <a:pt x="39" y="634"/>
                        <a:pt x="48" y="636"/>
                        <a:pt x="57" y="638"/>
                      </a:cubicBezTo>
                      <a:cubicBezTo>
                        <a:pt x="57" y="638"/>
                        <a:pt x="57" y="638"/>
                        <a:pt x="57" y="638"/>
                      </a:cubicBezTo>
                      <a:cubicBezTo>
                        <a:pt x="57" y="636"/>
                        <a:pt x="58" y="635"/>
                        <a:pt x="58" y="633"/>
                      </a:cubicBezTo>
                      <a:cubicBezTo>
                        <a:pt x="49" y="631"/>
                        <a:pt x="40" y="629"/>
                        <a:pt x="31" y="627"/>
                      </a:cubicBezTo>
                      <a:moveTo>
                        <a:pt x="101" y="323"/>
                      </a:moveTo>
                      <a:cubicBezTo>
                        <a:pt x="98" y="425"/>
                        <a:pt x="85" y="526"/>
                        <a:pt x="62" y="625"/>
                      </a:cubicBezTo>
                      <a:cubicBezTo>
                        <a:pt x="62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4" y="626"/>
                      </a:cubicBezTo>
                      <a:cubicBezTo>
                        <a:pt x="86" y="526"/>
                        <a:pt x="99" y="425"/>
                        <a:pt x="102" y="323"/>
                      </a:cubicBezTo>
                      <a:cubicBezTo>
                        <a:pt x="102" y="323"/>
                        <a:pt x="102" y="323"/>
                        <a:pt x="102" y="323"/>
                      </a:cubicBezTo>
                      <a:cubicBezTo>
                        <a:pt x="101" y="323"/>
                        <a:pt x="101" y="323"/>
                        <a:pt x="101" y="323"/>
                      </a:cubicBezTo>
                      <a:moveTo>
                        <a:pt x="99" y="309"/>
                      </a:moveTo>
                      <a:cubicBezTo>
                        <a:pt x="85" y="309"/>
                        <a:pt x="71" y="309"/>
                        <a:pt x="58" y="309"/>
                      </a:cubicBezTo>
                      <a:cubicBezTo>
                        <a:pt x="58" y="309"/>
                        <a:pt x="58" y="310"/>
                        <a:pt x="58" y="310"/>
                      </a:cubicBezTo>
                      <a:cubicBezTo>
                        <a:pt x="58" y="311"/>
                        <a:pt x="58" y="313"/>
                        <a:pt x="57" y="314"/>
                      </a:cubicBezTo>
                      <a:cubicBezTo>
                        <a:pt x="62" y="314"/>
                        <a:pt x="66" y="314"/>
                        <a:pt x="70" y="314"/>
                      </a:cubicBezTo>
                      <a:cubicBezTo>
                        <a:pt x="79" y="314"/>
                        <a:pt x="89" y="314"/>
                        <a:pt x="99" y="314"/>
                      </a:cubicBezTo>
                      <a:cubicBezTo>
                        <a:pt x="99" y="313"/>
                        <a:pt x="99" y="311"/>
                        <a:pt x="99" y="310"/>
                      </a:cubicBezTo>
                      <a:cubicBezTo>
                        <a:pt x="99" y="309"/>
                        <a:pt x="99" y="309"/>
                        <a:pt x="99" y="309"/>
                      </a:cubicBezTo>
                      <a:moveTo>
                        <a:pt x="27" y="0"/>
                      </a:moveTo>
                      <a:cubicBezTo>
                        <a:pt x="27" y="0"/>
                        <a:pt x="26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46" y="98"/>
                        <a:pt x="55" y="197"/>
                        <a:pt x="54" y="297"/>
                      </a:cubicBezTo>
                      <a:cubicBezTo>
                        <a:pt x="54" y="297"/>
                        <a:pt x="55" y="297"/>
                        <a:pt x="55" y="297"/>
                      </a:cubicBezTo>
                      <a:cubicBezTo>
                        <a:pt x="55" y="297"/>
                        <a:pt x="55" y="297"/>
                        <a:pt x="55" y="297"/>
                      </a:cubicBezTo>
                      <a:cubicBezTo>
                        <a:pt x="56" y="197"/>
                        <a:pt x="47" y="97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1" name="Freeform 1040"/>
                <p:cNvSpPr>
                  <a:spLocks/>
                </p:cNvSpPr>
                <p:nvPr/>
              </p:nvSpPr>
              <p:spPr bwMode="auto">
                <a:xfrm>
                  <a:off x="4869" y="1878"/>
                  <a:ext cx="17" cy="49"/>
                </a:xfrm>
                <a:custGeom>
                  <a:avLst/>
                  <a:gdLst>
                    <a:gd name="T0" fmla="*/ 2 w 9"/>
                    <a:gd name="T1" fmla="*/ 0 h 26"/>
                    <a:gd name="T2" fmla="*/ 2 w 9"/>
                    <a:gd name="T3" fmla="*/ 0 h 26"/>
                    <a:gd name="T4" fmla="*/ 2 w 9"/>
                    <a:gd name="T5" fmla="*/ 14 h 26"/>
                    <a:gd name="T6" fmla="*/ 7 w 9"/>
                    <a:gd name="T7" fmla="*/ 26 h 26"/>
                    <a:gd name="T8" fmla="*/ 7 w 9"/>
                    <a:gd name="T9" fmla="*/ 26 h 26"/>
                    <a:gd name="T10" fmla="*/ 7 w 9"/>
                    <a:gd name="T11" fmla="*/ 26 h 26"/>
                    <a:gd name="T12" fmla="*/ 8 w 9"/>
                    <a:gd name="T13" fmla="*/ 25 h 26"/>
                    <a:gd name="T14" fmla="*/ 8 w 9"/>
                    <a:gd name="T15" fmla="*/ 12 h 26"/>
                    <a:gd name="T16" fmla="*/ 2 w 9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7"/>
                        <a:pt x="2" y="14"/>
                      </a:cubicBezTo>
                      <a:cubicBezTo>
                        <a:pt x="3" y="20"/>
                        <a:pt x="5" y="25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5"/>
                        <a:pt x="8" y="25"/>
                        <a:pt x="8" y="25"/>
                      </a:cubicBezTo>
                      <a:cubicBezTo>
                        <a:pt x="9" y="23"/>
                        <a:pt x="9" y="18"/>
                        <a:pt x="8" y="12"/>
                      </a:cubicBezTo>
                      <a:cubicBezTo>
                        <a:pt x="6" y="5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2" name="Freeform 1041"/>
                <p:cNvSpPr>
                  <a:spLocks/>
                </p:cNvSpPr>
                <p:nvPr/>
              </p:nvSpPr>
              <p:spPr bwMode="auto">
                <a:xfrm>
                  <a:off x="4929" y="2483"/>
                  <a:ext cx="13" cy="49"/>
                </a:xfrm>
                <a:custGeom>
                  <a:avLst/>
                  <a:gdLst>
                    <a:gd name="T0" fmla="*/ 4 w 7"/>
                    <a:gd name="T1" fmla="*/ 0 h 26"/>
                    <a:gd name="T2" fmla="*/ 3 w 7"/>
                    <a:gd name="T3" fmla="*/ 0 h 26"/>
                    <a:gd name="T4" fmla="*/ 1 w 7"/>
                    <a:gd name="T5" fmla="*/ 13 h 26"/>
                    <a:gd name="T6" fmla="*/ 3 w 7"/>
                    <a:gd name="T7" fmla="*/ 26 h 26"/>
                    <a:gd name="T8" fmla="*/ 6 w 7"/>
                    <a:gd name="T9" fmla="*/ 17 h 26"/>
                    <a:gd name="T10" fmla="*/ 7 w 7"/>
                    <a:gd name="T11" fmla="*/ 13 h 26"/>
                    <a:gd name="T12" fmla="*/ 7 w 7"/>
                    <a:gd name="T13" fmla="*/ 12 h 26"/>
                    <a:gd name="T14" fmla="*/ 4 w 7"/>
                    <a:gd name="T15" fmla="*/ 0 h 26"/>
                    <a:gd name="T16" fmla="*/ 4 w 7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6">
                      <a:moveTo>
                        <a:pt x="4" y="0"/>
                      </a:move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6"/>
                        <a:pt x="1" y="13"/>
                      </a:cubicBezTo>
                      <a:cubicBezTo>
                        <a:pt x="0" y="20"/>
                        <a:pt x="2" y="26"/>
                        <a:pt x="3" y="26"/>
                      </a:cubicBezTo>
                      <a:cubicBezTo>
                        <a:pt x="5" y="26"/>
                        <a:pt x="6" y="22"/>
                        <a:pt x="6" y="17"/>
                      </a:cubicBezTo>
                      <a:cubicBezTo>
                        <a:pt x="7" y="16"/>
                        <a:pt x="7" y="14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ubicBezTo>
                        <a:pt x="7" y="6"/>
                        <a:pt x="6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3" name="Freeform 1042"/>
                <p:cNvSpPr>
                  <a:spLocks/>
                </p:cNvSpPr>
                <p:nvPr/>
              </p:nvSpPr>
              <p:spPr bwMode="auto">
                <a:xfrm>
                  <a:off x="4818" y="3297"/>
                  <a:ext cx="19" cy="40"/>
                </a:xfrm>
                <a:custGeom>
                  <a:avLst/>
                  <a:gdLst>
                    <a:gd name="T0" fmla="*/ 8 w 10"/>
                    <a:gd name="T1" fmla="*/ 0 h 21"/>
                    <a:gd name="T2" fmla="*/ 8 w 10"/>
                    <a:gd name="T3" fmla="*/ 0 h 21"/>
                    <a:gd name="T4" fmla="*/ 3 w 10"/>
                    <a:gd name="T5" fmla="*/ 10 h 21"/>
                    <a:gd name="T6" fmla="*/ 2 w 10"/>
                    <a:gd name="T7" fmla="*/ 21 h 21"/>
                    <a:gd name="T8" fmla="*/ 2 w 10"/>
                    <a:gd name="T9" fmla="*/ 21 h 21"/>
                    <a:gd name="T10" fmla="*/ 7 w 10"/>
                    <a:gd name="T11" fmla="*/ 11 h 21"/>
                    <a:gd name="T12" fmla="*/ 9 w 10"/>
                    <a:gd name="T13" fmla="*/ 1 h 21"/>
                    <a:gd name="T14" fmla="*/ 8 w 10"/>
                    <a:gd name="T15" fmla="*/ 0 h 21"/>
                    <a:gd name="T16" fmla="*/ 8 w 10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4" y="5"/>
                        <a:pt x="3" y="10"/>
                      </a:cubicBezTo>
                      <a:cubicBezTo>
                        <a:pt x="1" y="15"/>
                        <a:pt x="0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3" y="21"/>
                        <a:pt x="6" y="17"/>
                        <a:pt x="7" y="11"/>
                      </a:cubicBezTo>
                      <a:cubicBezTo>
                        <a:pt x="9" y="7"/>
                        <a:pt x="10" y="2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4" name="Freeform 1043"/>
                <p:cNvSpPr>
                  <a:spLocks/>
                </p:cNvSpPr>
                <p:nvPr/>
              </p:nvSpPr>
              <p:spPr bwMode="auto">
                <a:xfrm>
                  <a:off x="5019" y="2481"/>
                  <a:ext cx="12" cy="51"/>
                </a:xfrm>
                <a:custGeom>
                  <a:avLst/>
                  <a:gdLst>
                    <a:gd name="T0" fmla="*/ 3 w 6"/>
                    <a:gd name="T1" fmla="*/ 0 h 27"/>
                    <a:gd name="T2" fmla="*/ 0 w 6"/>
                    <a:gd name="T3" fmla="*/ 13 h 27"/>
                    <a:gd name="T4" fmla="*/ 0 w 6"/>
                    <a:gd name="T5" fmla="*/ 14 h 27"/>
                    <a:gd name="T6" fmla="*/ 0 w 6"/>
                    <a:gd name="T7" fmla="*/ 18 h 27"/>
                    <a:gd name="T8" fmla="*/ 2 w 6"/>
                    <a:gd name="T9" fmla="*/ 27 h 27"/>
                    <a:gd name="T10" fmla="*/ 3 w 6"/>
                    <a:gd name="T11" fmla="*/ 27 h 27"/>
                    <a:gd name="T12" fmla="*/ 3 w 6"/>
                    <a:gd name="T13" fmla="*/ 27 h 27"/>
                    <a:gd name="T14" fmla="*/ 6 w 6"/>
                    <a:gd name="T15" fmla="*/ 14 h 27"/>
                    <a:gd name="T16" fmla="*/ 3 w 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7">
                      <a:moveTo>
                        <a:pt x="3" y="0"/>
                      </a:moveTo>
                      <a:cubicBezTo>
                        <a:pt x="1" y="0"/>
                        <a:pt x="0" y="6"/>
                        <a:pt x="0" y="13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0" y="15"/>
                        <a:pt x="0" y="17"/>
                        <a:pt x="0" y="18"/>
                      </a:cubicBezTo>
                      <a:cubicBezTo>
                        <a:pt x="0" y="22"/>
                        <a:pt x="1" y="26"/>
                        <a:pt x="2" y="27"/>
                      </a:cubicBezTo>
                      <a:cubicBezTo>
                        <a:pt x="2" y="27"/>
                        <a:pt x="2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6" y="21"/>
                        <a:pt x="6" y="14"/>
                      </a:cubicBezTo>
                      <a:cubicBezTo>
                        <a:pt x="6" y="6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5" name="Freeform 1044"/>
                <p:cNvSpPr>
                  <a:spLocks/>
                </p:cNvSpPr>
                <p:nvPr/>
              </p:nvSpPr>
              <p:spPr bwMode="auto">
                <a:xfrm>
                  <a:off x="4937" y="3100"/>
                  <a:ext cx="18" cy="49"/>
                </a:xfrm>
                <a:custGeom>
                  <a:avLst/>
                  <a:gdLst>
                    <a:gd name="T0" fmla="*/ 8 w 10"/>
                    <a:gd name="T1" fmla="*/ 0 h 26"/>
                    <a:gd name="T2" fmla="*/ 7 w 10"/>
                    <a:gd name="T3" fmla="*/ 0 h 26"/>
                    <a:gd name="T4" fmla="*/ 3 w 10"/>
                    <a:gd name="T5" fmla="*/ 8 h 26"/>
                    <a:gd name="T6" fmla="*/ 2 w 10"/>
                    <a:gd name="T7" fmla="*/ 13 h 26"/>
                    <a:gd name="T8" fmla="*/ 2 w 10"/>
                    <a:gd name="T9" fmla="*/ 13 h 26"/>
                    <a:gd name="T10" fmla="*/ 2 w 10"/>
                    <a:gd name="T11" fmla="*/ 26 h 26"/>
                    <a:gd name="T12" fmla="*/ 2 w 10"/>
                    <a:gd name="T13" fmla="*/ 26 h 26"/>
                    <a:gd name="T14" fmla="*/ 8 w 10"/>
                    <a:gd name="T15" fmla="*/ 14 h 26"/>
                    <a:gd name="T16" fmla="*/ 9 w 10"/>
                    <a:gd name="T17" fmla="*/ 1 h 26"/>
                    <a:gd name="T18" fmla="*/ 8 w 10"/>
                    <a:gd name="T19" fmla="*/ 0 h 26"/>
                    <a:gd name="T20" fmla="*/ 8 w 10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6">
                      <a:moveTo>
                        <a:pt x="8" y="0"/>
                      </a:move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6" y="1"/>
                        <a:pt x="4" y="4"/>
                        <a:pt x="3" y="8"/>
                      </a:cubicBezTo>
                      <a:cubicBezTo>
                        <a:pt x="3" y="10"/>
                        <a:pt x="2" y="11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0" y="20"/>
                        <a:pt x="0" y="26"/>
                        <a:pt x="2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3" y="26"/>
                        <a:pt x="6" y="21"/>
                        <a:pt x="8" y="14"/>
                      </a:cubicBezTo>
                      <a:cubicBezTo>
                        <a:pt x="9" y="8"/>
                        <a:pt x="10" y="2"/>
                        <a:pt x="9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6" name="Freeform 1045"/>
                <p:cNvSpPr>
                  <a:spLocks/>
                </p:cNvSpPr>
                <p:nvPr/>
              </p:nvSpPr>
              <p:spPr bwMode="auto">
                <a:xfrm>
                  <a:off x="4882" y="3094"/>
                  <a:ext cx="11" cy="30"/>
                </a:xfrm>
                <a:custGeom>
                  <a:avLst/>
                  <a:gdLst>
                    <a:gd name="T0" fmla="*/ 4 w 6"/>
                    <a:gd name="T1" fmla="*/ 0 h 16"/>
                    <a:gd name="T2" fmla="*/ 1 w 6"/>
                    <a:gd name="T3" fmla="*/ 8 h 16"/>
                    <a:gd name="T4" fmla="*/ 0 w 6"/>
                    <a:gd name="T5" fmla="*/ 14 h 16"/>
                    <a:gd name="T6" fmla="*/ 1 w 6"/>
                    <a:gd name="T7" fmla="*/ 16 h 16"/>
                    <a:gd name="T8" fmla="*/ 1 w 6"/>
                    <a:gd name="T9" fmla="*/ 16 h 16"/>
                    <a:gd name="T10" fmla="*/ 4 w 6"/>
                    <a:gd name="T11" fmla="*/ 10 h 16"/>
                    <a:gd name="T12" fmla="*/ 5 w 6"/>
                    <a:gd name="T13" fmla="*/ 9 h 16"/>
                    <a:gd name="T14" fmla="*/ 5 w 6"/>
                    <a:gd name="T15" fmla="*/ 5 h 16"/>
                    <a:gd name="T16" fmla="*/ 5 w 6"/>
                    <a:gd name="T17" fmla="*/ 0 h 16"/>
                    <a:gd name="T18" fmla="*/ 4 w 6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6">
                      <a:moveTo>
                        <a:pt x="4" y="0"/>
                      </a:moveTo>
                      <a:cubicBezTo>
                        <a:pt x="3" y="0"/>
                        <a:pt x="2" y="3"/>
                        <a:pt x="1" y="8"/>
                      </a:cubicBezTo>
                      <a:cubicBezTo>
                        <a:pt x="0" y="10"/>
                        <a:pt x="0" y="13"/>
                        <a:pt x="0" y="14"/>
                      </a:cubicBezTo>
                      <a:cubicBezTo>
                        <a:pt x="0" y="16"/>
                        <a:pt x="0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6"/>
                        <a:pt x="3" y="13"/>
                        <a:pt x="4" y="10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7"/>
                        <a:pt x="5" y="6"/>
                        <a:pt x="5" y="5"/>
                      </a:cubicBezTo>
                      <a:cubicBezTo>
                        <a:pt x="6" y="2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7" name="Freeform 1046"/>
                <p:cNvSpPr>
                  <a:spLocks noEditPoints="1"/>
                </p:cNvSpPr>
                <p:nvPr/>
              </p:nvSpPr>
              <p:spPr bwMode="auto">
                <a:xfrm>
                  <a:off x="3683" y="2987"/>
                  <a:ext cx="470" cy="857"/>
                </a:xfrm>
                <a:custGeom>
                  <a:avLst/>
                  <a:gdLst>
                    <a:gd name="T0" fmla="*/ 136 w 250"/>
                    <a:gd name="T1" fmla="*/ 290 h 456"/>
                    <a:gd name="T2" fmla="*/ 0 w 250"/>
                    <a:gd name="T3" fmla="*/ 455 h 456"/>
                    <a:gd name="T4" fmla="*/ 1 w 250"/>
                    <a:gd name="T5" fmla="*/ 455 h 456"/>
                    <a:gd name="T6" fmla="*/ 1 w 250"/>
                    <a:gd name="T7" fmla="*/ 456 h 456"/>
                    <a:gd name="T8" fmla="*/ 137 w 250"/>
                    <a:gd name="T9" fmla="*/ 290 h 456"/>
                    <a:gd name="T10" fmla="*/ 137 w 250"/>
                    <a:gd name="T11" fmla="*/ 290 h 456"/>
                    <a:gd name="T12" fmla="*/ 136 w 250"/>
                    <a:gd name="T13" fmla="*/ 290 h 456"/>
                    <a:gd name="T14" fmla="*/ 106 w 250"/>
                    <a:gd name="T15" fmla="*/ 254 h 456"/>
                    <a:gd name="T16" fmla="*/ 105 w 250"/>
                    <a:gd name="T17" fmla="*/ 257 h 456"/>
                    <a:gd name="T18" fmla="*/ 105 w 250"/>
                    <a:gd name="T19" fmla="*/ 257 h 456"/>
                    <a:gd name="T20" fmla="*/ 139 w 250"/>
                    <a:gd name="T21" fmla="*/ 281 h 456"/>
                    <a:gd name="T22" fmla="*/ 139 w 250"/>
                    <a:gd name="T23" fmla="*/ 280 h 456"/>
                    <a:gd name="T24" fmla="*/ 141 w 250"/>
                    <a:gd name="T25" fmla="*/ 278 h 456"/>
                    <a:gd name="T26" fmla="*/ 106 w 250"/>
                    <a:gd name="T27" fmla="*/ 254 h 456"/>
                    <a:gd name="T28" fmla="*/ 194 w 250"/>
                    <a:gd name="T29" fmla="*/ 66 h 456"/>
                    <a:gd name="T30" fmla="*/ 106 w 250"/>
                    <a:gd name="T31" fmla="*/ 247 h 456"/>
                    <a:gd name="T32" fmla="*/ 107 w 250"/>
                    <a:gd name="T33" fmla="*/ 248 h 456"/>
                    <a:gd name="T34" fmla="*/ 108 w 250"/>
                    <a:gd name="T35" fmla="*/ 248 h 456"/>
                    <a:gd name="T36" fmla="*/ 195 w 250"/>
                    <a:gd name="T37" fmla="*/ 67 h 456"/>
                    <a:gd name="T38" fmla="*/ 195 w 250"/>
                    <a:gd name="T39" fmla="*/ 67 h 456"/>
                    <a:gd name="T40" fmla="*/ 194 w 250"/>
                    <a:gd name="T41" fmla="*/ 67 h 456"/>
                    <a:gd name="T42" fmla="*/ 194 w 250"/>
                    <a:gd name="T43" fmla="*/ 66 h 456"/>
                    <a:gd name="T44" fmla="*/ 200 w 250"/>
                    <a:gd name="T45" fmla="*/ 59 h 456"/>
                    <a:gd name="T46" fmla="*/ 200 w 250"/>
                    <a:gd name="T47" fmla="*/ 59 h 456"/>
                    <a:gd name="T48" fmla="*/ 199 w 250"/>
                    <a:gd name="T49" fmla="*/ 62 h 456"/>
                    <a:gd name="T50" fmla="*/ 225 w 250"/>
                    <a:gd name="T51" fmla="*/ 72 h 456"/>
                    <a:gd name="T52" fmla="*/ 225 w 250"/>
                    <a:gd name="T53" fmla="*/ 69 h 456"/>
                    <a:gd name="T54" fmla="*/ 226 w 250"/>
                    <a:gd name="T55" fmla="*/ 68 h 456"/>
                    <a:gd name="T56" fmla="*/ 200 w 250"/>
                    <a:gd name="T57" fmla="*/ 59 h 456"/>
                    <a:gd name="T58" fmla="*/ 249 w 250"/>
                    <a:gd name="T59" fmla="*/ 0 h 456"/>
                    <a:gd name="T60" fmla="*/ 229 w 250"/>
                    <a:gd name="T61" fmla="*/ 64 h 456"/>
                    <a:gd name="T62" fmla="*/ 229 w 250"/>
                    <a:gd name="T63" fmla="*/ 64 h 456"/>
                    <a:gd name="T64" fmla="*/ 229 w 250"/>
                    <a:gd name="T65" fmla="*/ 64 h 456"/>
                    <a:gd name="T66" fmla="*/ 230 w 250"/>
                    <a:gd name="T67" fmla="*/ 65 h 456"/>
                    <a:gd name="T68" fmla="*/ 250 w 250"/>
                    <a:gd name="T69" fmla="*/ 0 h 456"/>
                    <a:gd name="T70" fmla="*/ 249 w 250"/>
                    <a:gd name="T71" fmla="*/ 0 h 456"/>
                    <a:gd name="T72" fmla="*/ 249 w 250"/>
                    <a:gd name="T73" fmla="*/ 0 h 456"/>
                    <a:gd name="T74" fmla="*/ 249 w 250"/>
                    <a:gd name="T75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0" h="456">
                      <a:moveTo>
                        <a:pt x="136" y="290"/>
                      </a:moveTo>
                      <a:cubicBezTo>
                        <a:pt x="97" y="349"/>
                        <a:pt x="52" y="405"/>
                        <a:pt x="0" y="455"/>
                      </a:cubicBezTo>
                      <a:cubicBezTo>
                        <a:pt x="0" y="455"/>
                        <a:pt x="1" y="455"/>
                        <a:pt x="1" y="455"/>
                      </a:cubicBezTo>
                      <a:cubicBezTo>
                        <a:pt x="1" y="455"/>
                        <a:pt x="1" y="455"/>
                        <a:pt x="1" y="456"/>
                      </a:cubicBezTo>
                      <a:cubicBezTo>
                        <a:pt x="53" y="406"/>
                        <a:pt x="98" y="350"/>
                        <a:pt x="137" y="290"/>
                      </a:cubicBezTo>
                      <a:cubicBezTo>
                        <a:pt x="137" y="290"/>
                        <a:pt x="137" y="290"/>
                        <a:pt x="137" y="290"/>
                      </a:cubicBezTo>
                      <a:cubicBezTo>
                        <a:pt x="137" y="290"/>
                        <a:pt x="136" y="290"/>
                        <a:pt x="136" y="290"/>
                      </a:cubicBezTo>
                      <a:moveTo>
                        <a:pt x="106" y="254"/>
                      </a:moveTo>
                      <a:cubicBezTo>
                        <a:pt x="106" y="255"/>
                        <a:pt x="105" y="256"/>
                        <a:pt x="105" y="257"/>
                      </a:cubicBezTo>
                      <a:cubicBezTo>
                        <a:pt x="105" y="257"/>
                        <a:pt x="105" y="257"/>
                        <a:pt x="105" y="257"/>
                      </a:cubicBezTo>
                      <a:cubicBezTo>
                        <a:pt x="116" y="265"/>
                        <a:pt x="127" y="273"/>
                        <a:pt x="139" y="281"/>
                      </a:cubicBezTo>
                      <a:cubicBezTo>
                        <a:pt x="139" y="280"/>
                        <a:pt x="139" y="280"/>
                        <a:pt x="139" y="280"/>
                      </a:cubicBezTo>
                      <a:cubicBezTo>
                        <a:pt x="140" y="279"/>
                        <a:pt x="140" y="278"/>
                        <a:pt x="141" y="278"/>
                      </a:cubicBezTo>
                      <a:cubicBezTo>
                        <a:pt x="129" y="270"/>
                        <a:pt x="118" y="262"/>
                        <a:pt x="106" y="254"/>
                      </a:cubicBezTo>
                      <a:moveTo>
                        <a:pt x="194" y="66"/>
                      </a:moveTo>
                      <a:cubicBezTo>
                        <a:pt x="171" y="130"/>
                        <a:pt x="142" y="190"/>
                        <a:pt x="106" y="247"/>
                      </a:cubicBezTo>
                      <a:cubicBezTo>
                        <a:pt x="107" y="247"/>
                        <a:pt x="107" y="248"/>
                        <a:pt x="107" y="248"/>
                      </a:cubicBezTo>
                      <a:cubicBezTo>
                        <a:pt x="107" y="248"/>
                        <a:pt x="107" y="248"/>
                        <a:pt x="108" y="248"/>
                      </a:cubicBezTo>
                      <a:cubicBezTo>
                        <a:pt x="143" y="191"/>
                        <a:pt x="172" y="130"/>
                        <a:pt x="195" y="67"/>
                      </a:cubicBezTo>
                      <a:cubicBezTo>
                        <a:pt x="195" y="67"/>
                        <a:pt x="195" y="67"/>
                        <a:pt x="195" y="67"/>
                      </a:cubicBezTo>
                      <a:cubicBezTo>
                        <a:pt x="194" y="67"/>
                        <a:pt x="194" y="67"/>
                        <a:pt x="194" y="67"/>
                      </a:cubicBezTo>
                      <a:cubicBezTo>
                        <a:pt x="194" y="66"/>
                        <a:pt x="194" y="66"/>
                        <a:pt x="194" y="66"/>
                      </a:cubicBezTo>
                      <a:moveTo>
                        <a:pt x="200" y="59"/>
                      </a:move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60"/>
                        <a:pt x="199" y="61"/>
                        <a:pt x="199" y="62"/>
                      </a:cubicBezTo>
                      <a:cubicBezTo>
                        <a:pt x="207" y="65"/>
                        <a:pt x="216" y="69"/>
                        <a:pt x="225" y="72"/>
                      </a:cubicBezTo>
                      <a:cubicBezTo>
                        <a:pt x="225" y="71"/>
                        <a:pt x="225" y="70"/>
                        <a:pt x="225" y="69"/>
                      </a:cubicBezTo>
                      <a:cubicBezTo>
                        <a:pt x="225" y="69"/>
                        <a:pt x="226" y="68"/>
                        <a:pt x="226" y="68"/>
                      </a:cubicBezTo>
                      <a:cubicBezTo>
                        <a:pt x="217" y="65"/>
                        <a:pt x="209" y="62"/>
                        <a:pt x="200" y="59"/>
                      </a:cubicBezTo>
                      <a:moveTo>
                        <a:pt x="249" y="0"/>
                      </a:moveTo>
                      <a:cubicBezTo>
                        <a:pt x="243" y="22"/>
                        <a:pt x="236" y="43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30" y="65"/>
                        <a:pt x="230" y="65"/>
                      </a:cubicBezTo>
                      <a:cubicBezTo>
                        <a:pt x="237" y="44"/>
                        <a:pt x="244" y="22"/>
                        <a:pt x="250" y="0"/>
                      </a:cubicBezTo>
                      <a:cubicBezTo>
                        <a:pt x="250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8" name="Freeform 1047"/>
                <p:cNvSpPr>
                  <a:spLocks/>
                </p:cNvSpPr>
                <p:nvPr/>
              </p:nvSpPr>
              <p:spPr bwMode="auto">
                <a:xfrm>
                  <a:off x="3657" y="3843"/>
                  <a:ext cx="28" cy="24"/>
                </a:xfrm>
                <a:custGeom>
                  <a:avLst/>
                  <a:gdLst>
                    <a:gd name="T0" fmla="*/ 14 w 15"/>
                    <a:gd name="T1" fmla="*/ 0 h 13"/>
                    <a:gd name="T2" fmla="*/ 5 w 15"/>
                    <a:gd name="T3" fmla="*/ 4 h 13"/>
                    <a:gd name="T4" fmla="*/ 1 w 15"/>
                    <a:gd name="T5" fmla="*/ 13 h 13"/>
                    <a:gd name="T6" fmla="*/ 2 w 15"/>
                    <a:gd name="T7" fmla="*/ 13 h 13"/>
                    <a:gd name="T8" fmla="*/ 10 w 15"/>
                    <a:gd name="T9" fmla="*/ 9 h 13"/>
                    <a:gd name="T10" fmla="*/ 15 w 15"/>
                    <a:gd name="T11" fmla="*/ 1 h 13"/>
                    <a:gd name="T12" fmla="*/ 15 w 15"/>
                    <a:gd name="T13" fmla="*/ 0 h 13"/>
                    <a:gd name="T14" fmla="*/ 14 w 15"/>
                    <a:gd name="T15" fmla="*/ 0 h 13"/>
                    <a:gd name="T16" fmla="*/ 14 w 15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3">
                      <a:moveTo>
                        <a:pt x="14" y="0"/>
                      </a:moveTo>
                      <a:cubicBezTo>
                        <a:pt x="12" y="0"/>
                        <a:pt x="8" y="2"/>
                        <a:pt x="5" y="4"/>
                      </a:cubicBezTo>
                      <a:cubicBezTo>
                        <a:pt x="2" y="8"/>
                        <a:pt x="0" y="12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4" y="13"/>
                        <a:pt x="7" y="12"/>
                        <a:pt x="10" y="9"/>
                      </a:cubicBezTo>
                      <a:cubicBezTo>
                        <a:pt x="13" y="6"/>
                        <a:pt x="15" y="2"/>
                        <a:pt x="15" y="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9" name="Freeform 1048"/>
                <p:cNvSpPr>
                  <a:spLocks/>
                </p:cNvSpPr>
                <p:nvPr/>
              </p:nvSpPr>
              <p:spPr bwMode="auto">
                <a:xfrm>
                  <a:off x="3937" y="3502"/>
                  <a:ext cx="24" cy="30"/>
                </a:xfrm>
                <a:custGeom>
                  <a:avLst/>
                  <a:gdLst>
                    <a:gd name="T0" fmla="*/ 11 w 13"/>
                    <a:gd name="T1" fmla="*/ 0 h 16"/>
                    <a:gd name="T2" fmla="*/ 6 w 13"/>
                    <a:gd name="T3" fmla="*/ 4 h 16"/>
                    <a:gd name="T4" fmla="*/ 4 w 13"/>
                    <a:gd name="T5" fmla="*/ 6 h 16"/>
                    <a:gd name="T6" fmla="*/ 4 w 13"/>
                    <a:gd name="T7" fmla="*/ 7 h 16"/>
                    <a:gd name="T8" fmla="*/ 1 w 13"/>
                    <a:gd name="T9" fmla="*/ 16 h 16"/>
                    <a:gd name="T10" fmla="*/ 2 w 13"/>
                    <a:gd name="T11" fmla="*/ 16 h 16"/>
                    <a:gd name="T12" fmla="*/ 2 w 13"/>
                    <a:gd name="T13" fmla="*/ 16 h 16"/>
                    <a:gd name="T14" fmla="*/ 2 w 13"/>
                    <a:gd name="T15" fmla="*/ 16 h 16"/>
                    <a:gd name="T16" fmla="*/ 9 w 13"/>
                    <a:gd name="T17" fmla="*/ 10 h 16"/>
                    <a:gd name="T18" fmla="*/ 12 w 13"/>
                    <a:gd name="T19" fmla="*/ 0 h 16"/>
                    <a:gd name="T20" fmla="*/ 11 w 13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6">
                      <a:moveTo>
                        <a:pt x="11" y="0"/>
                      </a:moveTo>
                      <a:cubicBezTo>
                        <a:pt x="10" y="0"/>
                        <a:pt x="8" y="1"/>
                        <a:pt x="6" y="4"/>
                      </a:cubicBezTo>
                      <a:cubicBezTo>
                        <a:pt x="5" y="4"/>
                        <a:pt x="5" y="5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2" y="11"/>
                        <a:pt x="0" y="14"/>
                        <a:pt x="1" y="16"/>
                      </a:cubicBezTo>
                      <a:cubicBezTo>
                        <a:pt x="1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3"/>
                        <a:pt x="9" y="10"/>
                      </a:cubicBezTo>
                      <a:cubicBezTo>
                        <a:pt x="12" y="5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0" name="Freeform 1049"/>
                <p:cNvSpPr>
                  <a:spLocks/>
                </p:cNvSpPr>
                <p:nvPr/>
              </p:nvSpPr>
              <p:spPr bwMode="auto">
                <a:xfrm>
                  <a:off x="4149" y="2959"/>
                  <a:ext cx="13" cy="28"/>
                </a:xfrm>
                <a:custGeom>
                  <a:avLst/>
                  <a:gdLst>
                    <a:gd name="T0" fmla="*/ 5 w 7"/>
                    <a:gd name="T1" fmla="*/ 0 h 15"/>
                    <a:gd name="T2" fmla="*/ 1 w 7"/>
                    <a:gd name="T3" fmla="*/ 7 h 15"/>
                    <a:gd name="T4" fmla="*/ 1 w 7"/>
                    <a:gd name="T5" fmla="*/ 7 h 15"/>
                    <a:gd name="T6" fmla="*/ 3 w 7"/>
                    <a:gd name="T7" fmla="*/ 8 h 15"/>
                    <a:gd name="T8" fmla="*/ 2 w 7"/>
                    <a:gd name="T9" fmla="*/ 13 h 15"/>
                    <a:gd name="T10" fmla="*/ 0 w 7"/>
                    <a:gd name="T11" fmla="*/ 12 h 15"/>
                    <a:gd name="T12" fmla="*/ 1 w 7"/>
                    <a:gd name="T13" fmla="*/ 15 h 15"/>
                    <a:gd name="T14" fmla="*/ 1 w 7"/>
                    <a:gd name="T15" fmla="*/ 15 h 15"/>
                    <a:gd name="T16" fmla="*/ 1 w 7"/>
                    <a:gd name="T17" fmla="*/ 15 h 15"/>
                    <a:gd name="T18" fmla="*/ 2 w 7"/>
                    <a:gd name="T19" fmla="*/ 15 h 15"/>
                    <a:gd name="T20" fmla="*/ 6 w 7"/>
                    <a:gd name="T21" fmla="*/ 8 h 15"/>
                    <a:gd name="T22" fmla="*/ 5 w 7"/>
                    <a:gd name="T23" fmla="*/ 0 h 15"/>
                    <a:gd name="T24" fmla="*/ 5 w 7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1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10"/>
                        <a:pt x="2" y="12"/>
                        <a:pt x="2" y="13"/>
                      </a:cubicBez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3"/>
                        <a:pt x="0" y="14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3" y="14"/>
                        <a:pt x="5" y="12"/>
                        <a:pt x="6" y="8"/>
                      </a:cubicBezTo>
                      <a:cubicBezTo>
                        <a:pt x="7" y="4"/>
                        <a:pt x="6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1" name="Freeform 1050"/>
                <p:cNvSpPr>
                  <a:spLocks/>
                </p:cNvSpPr>
                <p:nvPr/>
              </p:nvSpPr>
              <p:spPr bwMode="auto">
                <a:xfrm>
                  <a:off x="3863" y="3452"/>
                  <a:ext cx="23" cy="30"/>
                </a:xfrm>
                <a:custGeom>
                  <a:avLst/>
                  <a:gdLst>
                    <a:gd name="T0" fmla="*/ 10 w 12"/>
                    <a:gd name="T1" fmla="*/ 0 h 16"/>
                    <a:gd name="T2" fmla="*/ 4 w 12"/>
                    <a:gd name="T3" fmla="*/ 6 h 16"/>
                    <a:gd name="T4" fmla="*/ 2 w 12"/>
                    <a:gd name="T5" fmla="*/ 16 h 16"/>
                    <a:gd name="T6" fmla="*/ 2 w 12"/>
                    <a:gd name="T7" fmla="*/ 16 h 16"/>
                    <a:gd name="T8" fmla="*/ 9 w 12"/>
                    <a:gd name="T9" fmla="*/ 10 h 16"/>
                    <a:gd name="T10" fmla="*/ 9 w 12"/>
                    <a:gd name="T11" fmla="*/ 10 h 16"/>
                    <a:gd name="T12" fmla="*/ 10 w 12"/>
                    <a:gd name="T13" fmla="*/ 7 h 16"/>
                    <a:gd name="T14" fmla="*/ 12 w 12"/>
                    <a:gd name="T15" fmla="*/ 1 h 16"/>
                    <a:gd name="T16" fmla="*/ 11 w 12"/>
                    <a:gd name="T17" fmla="*/ 1 h 16"/>
                    <a:gd name="T18" fmla="*/ 10 w 12"/>
                    <a:gd name="T19" fmla="*/ 0 h 16"/>
                    <a:gd name="T20" fmla="*/ 10 w 12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6">
                      <a:moveTo>
                        <a:pt x="10" y="0"/>
                      </a:moveTo>
                      <a:cubicBezTo>
                        <a:pt x="9" y="0"/>
                        <a:pt x="6" y="3"/>
                        <a:pt x="4" y="6"/>
                      </a:cubicBezTo>
                      <a:cubicBezTo>
                        <a:pt x="1" y="10"/>
                        <a:pt x="0" y="15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4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9"/>
                        <a:pt x="10" y="8"/>
                        <a:pt x="10" y="7"/>
                      </a:cubicBezTo>
                      <a:cubicBezTo>
                        <a:pt x="12" y="5"/>
                        <a:pt x="12" y="3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2" name="Freeform 1051"/>
                <p:cNvSpPr>
                  <a:spLocks/>
                </p:cNvSpPr>
                <p:nvPr/>
              </p:nvSpPr>
              <p:spPr bwMode="auto">
                <a:xfrm>
                  <a:off x="4046" y="3081"/>
                  <a:ext cx="17" cy="32"/>
                </a:xfrm>
                <a:custGeom>
                  <a:avLst/>
                  <a:gdLst>
                    <a:gd name="T0" fmla="*/ 7 w 9"/>
                    <a:gd name="T1" fmla="*/ 0 h 17"/>
                    <a:gd name="T2" fmla="*/ 1 w 9"/>
                    <a:gd name="T3" fmla="*/ 7 h 17"/>
                    <a:gd name="T4" fmla="*/ 1 w 9"/>
                    <a:gd name="T5" fmla="*/ 16 h 17"/>
                    <a:gd name="T6" fmla="*/ 1 w 9"/>
                    <a:gd name="T7" fmla="*/ 17 h 17"/>
                    <a:gd name="T8" fmla="*/ 2 w 9"/>
                    <a:gd name="T9" fmla="*/ 17 h 17"/>
                    <a:gd name="T10" fmla="*/ 2 w 9"/>
                    <a:gd name="T11" fmla="*/ 17 h 17"/>
                    <a:gd name="T12" fmla="*/ 6 w 9"/>
                    <a:gd name="T13" fmla="*/ 12 h 17"/>
                    <a:gd name="T14" fmla="*/ 7 w 9"/>
                    <a:gd name="T15" fmla="*/ 9 h 17"/>
                    <a:gd name="T16" fmla="*/ 7 w 9"/>
                    <a:gd name="T17" fmla="*/ 9 h 17"/>
                    <a:gd name="T18" fmla="*/ 7 w 9"/>
                    <a:gd name="T19" fmla="*/ 0 h 17"/>
                    <a:gd name="T20" fmla="*/ 7 w 9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5" y="0"/>
                        <a:pt x="2" y="3"/>
                        <a:pt x="1" y="7"/>
                      </a:cubicBezTo>
                      <a:cubicBezTo>
                        <a:pt x="0" y="11"/>
                        <a:pt x="0" y="15"/>
                        <a:pt x="1" y="16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3" y="17"/>
                        <a:pt x="4" y="15"/>
                        <a:pt x="6" y="12"/>
                      </a:cubicBezTo>
                      <a:cubicBezTo>
                        <a:pt x="6" y="11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4"/>
                        <a:pt x="9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3" name="Freeform 1052"/>
                <p:cNvSpPr>
                  <a:spLocks/>
                </p:cNvSpPr>
                <p:nvPr/>
              </p:nvSpPr>
              <p:spPr bwMode="auto">
                <a:xfrm>
                  <a:off x="4104" y="3107"/>
                  <a:ext cx="11" cy="21"/>
                </a:xfrm>
                <a:custGeom>
                  <a:avLst/>
                  <a:gdLst>
                    <a:gd name="T0" fmla="*/ 5 w 6"/>
                    <a:gd name="T1" fmla="*/ 0 h 11"/>
                    <a:gd name="T2" fmla="*/ 5 w 6"/>
                    <a:gd name="T3" fmla="*/ 0 h 11"/>
                    <a:gd name="T4" fmla="*/ 2 w 6"/>
                    <a:gd name="T5" fmla="*/ 4 h 11"/>
                    <a:gd name="T6" fmla="*/ 1 w 6"/>
                    <a:gd name="T7" fmla="*/ 5 h 11"/>
                    <a:gd name="T8" fmla="*/ 1 w 6"/>
                    <a:gd name="T9" fmla="*/ 8 h 11"/>
                    <a:gd name="T10" fmla="*/ 1 w 6"/>
                    <a:gd name="T11" fmla="*/ 11 h 11"/>
                    <a:gd name="T12" fmla="*/ 2 w 6"/>
                    <a:gd name="T13" fmla="*/ 11 h 11"/>
                    <a:gd name="T14" fmla="*/ 5 w 6"/>
                    <a:gd name="T15" fmla="*/ 6 h 11"/>
                    <a:gd name="T16" fmla="*/ 6 w 6"/>
                    <a:gd name="T17" fmla="*/ 1 h 11"/>
                    <a:gd name="T18" fmla="*/ 5 w 6"/>
                    <a:gd name="T19" fmla="*/ 0 h 11"/>
                    <a:gd name="T20" fmla="*/ 5 w 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1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2"/>
                        <a:pt x="2" y="4"/>
                      </a:cubicBezTo>
                      <a:cubicBezTo>
                        <a:pt x="2" y="4"/>
                        <a:pt x="1" y="5"/>
                        <a:pt x="1" y="5"/>
                      </a:cubicBezTo>
                      <a:cubicBezTo>
                        <a:pt x="1" y="6"/>
                        <a:pt x="1" y="7"/>
                        <a:pt x="1" y="8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11"/>
                        <a:pt x="4" y="9"/>
                        <a:pt x="5" y="6"/>
                      </a:cubicBezTo>
                      <a:cubicBezTo>
                        <a:pt x="6" y="4"/>
                        <a:pt x="6" y="3"/>
                        <a:pt x="6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4" name="Freeform 1053"/>
                <p:cNvSpPr>
                  <a:spLocks noEditPoints="1"/>
                </p:cNvSpPr>
                <p:nvPr/>
              </p:nvSpPr>
              <p:spPr bwMode="auto">
                <a:xfrm>
                  <a:off x="3311" y="1613"/>
                  <a:ext cx="312" cy="434"/>
                </a:xfrm>
                <a:custGeom>
                  <a:avLst/>
                  <a:gdLst>
                    <a:gd name="T0" fmla="*/ 117 w 166"/>
                    <a:gd name="T1" fmla="*/ 125 h 231"/>
                    <a:gd name="T2" fmla="*/ 116 w 166"/>
                    <a:gd name="T3" fmla="*/ 126 h 231"/>
                    <a:gd name="T4" fmla="*/ 116 w 166"/>
                    <a:gd name="T5" fmla="*/ 126 h 231"/>
                    <a:gd name="T6" fmla="*/ 165 w 166"/>
                    <a:gd name="T7" fmla="*/ 231 h 231"/>
                    <a:gd name="T8" fmla="*/ 166 w 166"/>
                    <a:gd name="T9" fmla="*/ 231 h 231"/>
                    <a:gd name="T10" fmla="*/ 166 w 166"/>
                    <a:gd name="T11" fmla="*/ 231 h 231"/>
                    <a:gd name="T12" fmla="*/ 166 w 166"/>
                    <a:gd name="T13" fmla="*/ 231 h 231"/>
                    <a:gd name="T14" fmla="*/ 117 w 166"/>
                    <a:gd name="T15" fmla="*/ 125 h 231"/>
                    <a:gd name="T16" fmla="*/ 111 w 166"/>
                    <a:gd name="T17" fmla="*/ 121 h 231"/>
                    <a:gd name="T18" fmla="*/ 83 w 166"/>
                    <a:gd name="T19" fmla="*/ 139 h 231"/>
                    <a:gd name="T20" fmla="*/ 84 w 166"/>
                    <a:gd name="T21" fmla="*/ 140 h 231"/>
                    <a:gd name="T22" fmla="*/ 84 w 166"/>
                    <a:gd name="T23" fmla="*/ 140 h 231"/>
                    <a:gd name="T24" fmla="*/ 112 w 166"/>
                    <a:gd name="T25" fmla="*/ 123 h 231"/>
                    <a:gd name="T26" fmla="*/ 112 w 166"/>
                    <a:gd name="T27" fmla="*/ 123 h 231"/>
                    <a:gd name="T28" fmla="*/ 111 w 166"/>
                    <a:gd name="T29" fmla="*/ 121 h 231"/>
                    <a:gd name="T30" fmla="*/ 14 w 166"/>
                    <a:gd name="T31" fmla="*/ 50 h 231"/>
                    <a:gd name="T32" fmla="*/ 14 w 166"/>
                    <a:gd name="T33" fmla="*/ 50 h 231"/>
                    <a:gd name="T34" fmla="*/ 13 w 166"/>
                    <a:gd name="T35" fmla="*/ 50 h 231"/>
                    <a:gd name="T36" fmla="*/ 79 w 166"/>
                    <a:gd name="T37" fmla="*/ 138 h 231"/>
                    <a:gd name="T38" fmla="*/ 80 w 166"/>
                    <a:gd name="T39" fmla="*/ 137 h 231"/>
                    <a:gd name="T40" fmla="*/ 80 w 166"/>
                    <a:gd name="T41" fmla="*/ 137 h 231"/>
                    <a:gd name="T42" fmla="*/ 14 w 166"/>
                    <a:gd name="T43" fmla="*/ 50 h 231"/>
                    <a:gd name="T44" fmla="*/ 27 w 166"/>
                    <a:gd name="T45" fmla="*/ 30 h 231"/>
                    <a:gd name="T46" fmla="*/ 12 w 166"/>
                    <a:gd name="T47" fmla="*/ 44 h 231"/>
                    <a:gd name="T48" fmla="*/ 12 w 166"/>
                    <a:gd name="T49" fmla="*/ 45 h 231"/>
                    <a:gd name="T50" fmla="*/ 13 w 166"/>
                    <a:gd name="T51" fmla="*/ 46 h 231"/>
                    <a:gd name="T52" fmla="*/ 29 w 166"/>
                    <a:gd name="T53" fmla="*/ 31 h 231"/>
                    <a:gd name="T54" fmla="*/ 28 w 166"/>
                    <a:gd name="T55" fmla="*/ 30 h 231"/>
                    <a:gd name="T56" fmla="*/ 27 w 166"/>
                    <a:gd name="T57" fmla="*/ 30 h 231"/>
                    <a:gd name="T58" fmla="*/ 0 w 166"/>
                    <a:gd name="T59" fmla="*/ 0 h 231"/>
                    <a:gd name="T60" fmla="*/ 0 w 166"/>
                    <a:gd name="T61" fmla="*/ 0 h 231"/>
                    <a:gd name="T62" fmla="*/ 0 w 166"/>
                    <a:gd name="T63" fmla="*/ 0 h 231"/>
                    <a:gd name="T64" fmla="*/ 27 w 166"/>
                    <a:gd name="T65" fmla="*/ 27 h 231"/>
                    <a:gd name="T66" fmla="*/ 27 w 166"/>
                    <a:gd name="T67" fmla="*/ 27 h 231"/>
                    <a:gd name="T68" fmla="*/ 27 w 166"/>
                    <a:gd name="T69" fmla="*/ 26 h 231"/>
                    <a:gd name="T70" fmla="*/ 28 w 166"/>
                    <a:gd name="T71" fmla="*/ 26 h 231"/>
                    <a:gd name="T72" fmla="*/ 0 w 166"/>
                    <a:gd name="T73" fmla="*/ 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6" h="231">
                      <a:moveTo>
                        <a:pt x="117" y="125"/>
                      </a:moveTo>
                      <a:cubicBezTo>
                        <a:pt x="117" y="125"/>
                        <a:pt x="117" y="126"/>
                        <a:pt x="116" y="126"/>
                      </a:cubicBezTo>
                      <a:cubicBezTo>
                        <a:pt x="116" y="126"/>
                        <a:pt x="116" y="126"/>
                        <a:pt x="116" y="126"/>
                      </a:cubicBezTo>
                      <a:cubicBezTo>
                        <a:pt x="136" y="159"/>
                        <a:pt x="152" y="194"/>
                        <a:pt x="165" y="231"/>
                      </a:cubicBezTo>
                      <a:cubicBezTo>
                        <a:pt x="165" y="231"/>
                        <a:pt x="165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53" y="194"/>
                        <a:pt x="137" y="159"/>
                        <a:pt x="117" y="125"/>
                      </a:cubicBezTo>
                      <a:moveTo>
                        <a:pt x="111" y="121"/>
                      </a:moveTo>
                      <a:cubicBezTo>
                        <a:pt x="102" y="127"/>
                        <a:pt x="93" y="133"/>
                        <a:pt x="83" y="139"/>
                      </a:cubicBezTo>
                      <a:cubicBezTo>
                        <a:pt x="84" y="139"/>
                        <a:pt x="84" y="139"/>
                        <a:pt x="84" y="140"/>
                      </a:cubicBezTo>
                      <a:cubicBezTo>
                        <a:pt x="84" y="140"/>
                        <a:pt x="84" y="140"/>
                        <a:pt x="84" y="140"/>
                      </a:cubicBezTo>
                      <a:cubicBezTo>
                        <a:pt x="94" y="134"/>
                        <a:pt x="103" y="129"/>
                        <a:pt x="112" y="123"/>
                      </a:cubicBezTo>
                      <a:cubicBezTo>
                        <a:pt x="112" y="123"/>
                        <a:pt x="112" y="123"/>
                        <a:pt x="112" y="123"/>
                      </a:cubicBezTo>
                      <a:cubicBezTo>
                        <a:pt x="111" y="122"/>
                        <a:pt x="111" y="122"/>
                        <a:pt x="111" y="121"/>
                      </a:cubicBezTo>
                      <a:moveTo>
                        <a:pt x="14" y="50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38" y="77"/>
                        <a:pt x="60" y="107"/>
                        <a:pt x="79" y="138"/>
                      </a:cubicBezTo>
                      <a:cubicBezTo>
                        <a:pt x="79" y="137"/>
                        <a:pt x="80" y="137"/>
                        <a:pt x="80" y="137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61" y="106"/>
                        <a:pt x="39" y="77"/>
                        <a:pt x="14" y="50"/>
                      </a:cubicBezTo>
                      <a:moveTo>
                        <a:pt x="27" y="30"/>
                      </a:moveTo>
                      <a:cubicBezTo>
                        <a:pt x="22" y="35"/>
                        <a:pt x="17" y="40"/>
                        <a:pt x="12" y="44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5"/>
                        <a:pt x="13" y="45"/>
                        <a:pt x="13" y="46"/>
                      </a:cubicBezTo>
                      <a:cubicBezTo>
                        <a:pt x="18" y="41"/>
                        <a:pt x="24" y="36"/>
                        <a:pt x="29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8" y="30"/>
                        <a:pt x="27" y="30"/>
                        <a:pt x="27" y="3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9"/>
                        <a:pt x="18" y="18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7"/>
                        <a:pt x="27" y="26"/>
                        <a:pt x="27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19" y="17"/>
                        <a:pt x="10" y="8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5" name="Freeform 1054"/>
                <p:cNvSpPr>
                  <a:spLocks/>
                </p:cNvSpPr>
                <p:nvPr/>
              </p:nvSpPr>
              <p:spPr bwMode="auto">
                <a:xfrm>
                  <a:off x="3619" y="2047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2 w 7"/>
                    <a:gd name="T3" fmla="*/ 0 h 9"/>
                    <a:gd name="T4" fmla="*/ 1 w 7"/>
                    <a:gd name="T5" fmla="*/ 0 h 9"/>
                    <a:gd name="T6" fmla="*/ 1 w 7"/>
                    <a:gd name="T7" fmla="*/ 6 h 9"/>
                    <a:gd name="T8" fmla="*/ 4 w 7"/>
                    <a:gd name="T9" fmla="*/ 9 h 9"/>
                    <a:gd name="T10" fmla="*/ 5 w 7"/>
                    <a:gd name="T11" fmla="*/ 9 h 9"/>
                    <a:gd name="T12" fmla="*/ 6 w 7"/>
                    <a:gd name="T13" fmla="*/ 4 h 9"/>
                    <a:gd name="T14" fmla="*/ 2 w 7"/>
                    <a:gd name="T15" fmla="*/ 0 h 9"/>
                    <a:gd name="T16" fmla="*/ 2 w 7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3"/>
                        <a:pt x="1" y="6"/>
                      </a:cubicBezTo>
                      <a:cubicBezTo>
                        <a:pt x="2" y="8"/>
                        <a:pt x="3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9"/>
                        <a:pt x="7" y="6"/>
                        <a:pt x="6" y="4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6" name="Freeform 1055"/>
                <p:cNvSpPr>
                  <a:spLocks/>
                </p:cNvSpPr>
                <p:nvPr/>
              </p:nvSpPr>
              <p:spPr bwMode="auto">
                <a:xfrm>
                  <a:off x="3518" y="1833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6 w 7"/>
                    <a:gd name="T19" fmla="*/ 3 h 9"/>
                    <a:gd name="T20" fmla="*/ 2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5"/>
                        <a:pt x="1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5"/>
                        <a:pt x="6" y="3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7" name="Freeform 1056"/>
                <p:cNvSpPr>
                  <a:spLocks/>
                </p:cNvSpPr>
                <p:nvPr/>
              </p:nvSpPr>
              <p:spPr bwMode="auto">
                <a:xfrm>
                  <a:off x="3298" y="1602"/>
                  <a:ext cx="15" cy="11"/>
                </a:xfrm>
                <a:custGeom>
                  <a:avLst/>
                  <a:gdLst>
                    <a:gd name="T0" fmla="*/ 2 w 8"/>
                    <a:gd name="T1" fmla="*/ 0 h 6"/>
                    <a:gd name="T2" fmla="*/ 1 w 8"/>
                    <a:gd name="T3" fmla="*/ 0 h 6"/>
                    <a:gd name="T4" fmla="*/ 2 w 8"/>
                    <a:gd name="T5" fmla="*/ 4 h 6"/>
                    <a:gd name="T6" fmla="*/ 6 w 8"/>
                    <a:gd name="T7" fmla="*/ 6 h 6"/>
                    <a:gd name="T8" fmla="*/ 7 w 8"/>
                    <a:gd name="T9" fmla="*/ 6 h 6"/>
                    <a:gd name="T10" fmla="*/ 7 w 8"/>
                    <a:gd name="T11" fmla="*/ 6 h 6"/>
                    <a:gd name="T12" fmla="*/ 7 w 8"/>
                    <a:gd name="T13" fmla="*/ 6 h 6"/>
                    <a:gd name="T14" fmla="*/ 5 w 8"/>
                    <a:gd name="T15" fmla="*/ 2 h 6"/>
                    <a:gd name="T16" fmla="*/ 2 w 8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3"/>
                        <a:pt x="2" y="4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5"/>
                        <a:pt x="7" y="3"/>
                        <a:pt x="5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8" name="Freeform 1057"/>
                <p:cNvSpPr>
                  <a:spLocks/>
                </p:cNvSpPr>
                <p:nvPr/>
              </p:nvSpPr>
              <p:spPr bwMode="auto">
                <a:xfrm>
                  <a:off x="3459" y="1870"/>
                  <a:ext cx="14" cy="17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0 h 9"/>
                    <a:gd name="T6" fmla="*/ 0 w 7"/>
                    <a:gd name="T7" fmla="*/ 1 h 9"/>
                    <a:gd name="T8" fmla="*/ 1 w 7"/>
                    <a:gd name="T9" fmla="*/ 6 h 9"/>
                    <a:gd name="T10" fmla="*/ 5 w 7"/>
                    <a:gd name="T11" fmla="*/ 9 h 9"/>
                    <a:gd name="T12" fmla="*/ 6 w 7"/>
                    <a:gd name="T13" fmla="*/ 8 h 9"/>
                    <a:gd name="T14" fmla="*/ 5 w 7"/>
                    <a:gd name="T15" fmla="*/ 3 h 9"/>
                    <a:gd name="T16" fmla="*/ 5 w 7"/>
                    <a:gd name="T17" fmla="*/ 3 h 9"/>
                    <a:gd name="T18" fmla="*/ 4 w 7"/>
                    <a:gd name="T19" fmla="*/ 2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"/>
                        <a:pt x="0" y="4"/>
                        <a:pt x="1" y="6"/>
                      </a:cubicBezTo>
                      <a:cubicBezTo>
                        <a:pt x="2" y="7"/>
                        <a:pt x="4" y="9"/>
                        <a:pt x="5" y="9"/>
                      </a:cubicBezTo>
                      <a:cubicBezTo>
                        <a:pt x="5" y="9"/>
                        <a:pt x="5" y="8"/>
                        <a:pt x="6" y="8"/>
                      </a:cubicBezTo>
                      <a:cubicBezTo>
                        <a:pt x="7" y="8"/>
                        <a:pt x="7" y="5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3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9" name="Freeform 1058"/>
                <p:cNvSpPr>
                  <a:spLocks/>
                </p:cNvSpPr>
                <p:nvPr/>
              </p:nvSpPr>
              <p:spPr bwMode="auto">
                <a:xfrm>
                  <a:off x="3322" y="1692"/>
                  <a:ext cx="15" cy="15"/>
                </a:xfrm>
                <a:custGeom>
                  <a:avLst/>
                  <a:gdLst>
                    <a:gd name="T0" fmla="*/ 2 w 8"/>
                    <a:gd name="T1" fmla="*/ 0 h 8"/>
                    <a:gd name="T2" fmla="*/ 1 w 8"/>
                    <a:gd name="T3" fmla="*/ 1 h 8"/>
                    <a:gd name="T4" fmla="*/ 2 w 8"/>
                    <a:gd name="T5" fmla="*/ 6 h 8"/>
                    <a:gd name="T6" fmla="*/ 6 w 8"/>
                    <a:gd name="T7" fmla="*/ 8 h 8"/>
                    <a:gd name="T8" fmla="*/ 7 w 8"/>
                    <a:gd name="T9" fmla="*/ 8 h 8"/>
                    <a:gd name="T10" fmla="*/ 8 w 8"/>
                    <a:gd name="T11" fmla="*/ 8 h 8"/>
                    <a:gd name="T12" fmla="*/ 8 w 8"/>
                    <a:gd name="T13" fmla="*/ 8 h 8"/>
                    <a:gd name="T14" fmla="*/ 7 w 8"/>
                    <a:gd name="T15" fmla="*/ 4 h 8"/>
                    <a:gd name="T16" fmla="*/ 6 w 8"/>
                    <a:gd name="T17" fmla="*/ 3 h 8"/>
                    <a:gd name="T18" fmla="*/ 6 w 8"/>
                    <a:gd name="T19" fmla="*/ 2 h 8"/>
                    <a:gd name="T20" fmla="*/ 2 w 8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2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2"/>
                        <a:pt x="0" y="4"/>
                        <a:pt x="2" y="6"/>
                      </a:cubicBezTo>
                      <a:cubicBezTo>
                        <a:pt x="4" y="7"/>
                        <a:pt x="5" y="8"/>
                        <a:pt x="6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7"/>
                        <a:pt x="8" y="5"/>
                        <a:pt x="7" y="4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0" name="Freeform 1059"/>
                <p:cNvSpPr>
                  <a:spLocks/>
                </p:cNvSpPr>
                <p:nvPr/>
              </p:nvSpPr>
              <p:spPr bwMode="auto">
                <a:xfrm>
                  <a:off x="3360" y="1662"/>
                  <a:ext cx="11" cy="9"/>
                </a:xfrm>
                <a:custGeom>
                  <a:avLst/>
                  <a:gdLst>
                    <a:gd name="T0" fmla="*/ 1 w 6"/>
                    <a:gd name="T1" fmla="*/ 0 h 5"/>
                    <a:gd name="T2" fmla="*/ 1 w 6"/>
                    <a:gd name="T3" fmla="*/ 1 h 5"/>
                    <a:gd name="T4" fmla="*/ 1 w 6"/>
                    <a:gd name="T5" fmla="*/ 1 h 5"/>
                    <a:gd name="T6" fmla="*/ 1 w 6"/>
                    <a:gd name="T7" fmla="*/ 4 h 5"/>
                    <a:gd name="T8" fmla="*/ 2 w 6"/>
                    <a:gd name="T9" fmla="*/ 4 h 5"/>
                    <a:gd name="T10" fmla="*/ 3 w 6"/>
                    <a:gd name="T11" fmla="*/ 5 h 5"/>
                    <a:gd name="T12" fmla="*/ 4 w 6"/>
                    <a:gd name="T13" fmla="*/ 5 h 5"/>
                    <a:gd name="T14" fmla="*/ 5 w 6"/>
                    <a:gd name="T15" fmla="*/ 5 h 5"/>
                    <a:gd name="T16" fmla="*/ 4 w 6"/>
                    <a:gd name="T17" fmla="*/ 2 h 5"/>
                    <a:gd name="T18" fmla="*/ 2 w 6"/>
                    <a:gd name="T19" fmla="*/ 0 h 5"/>
                    <a:gd name="T20" fmla="*/ 1 w 6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5">
                      <a:moveTo>
                        <a:pt x="1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1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5" y="3"/>
                        <a:pt x="4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1" name="Freeform 1060"/>
                <p:cNvSpPr>
                  <a:spLocks noEditPoints="1"/>
                </p:cNvSpPr>
                <p:nvPr/>
              </p:nvSpPr>
              <p:spPr bwMode="auto">
                <a:xfrm>
                  <a:off x="3728" y="801"/>
                  <a:ext cx="630" cy="694"/>
                </a:xfrm>
                <a:custGeom>
                  <a:avLst/>
                  <a:gdLst>
                    <a:gd name="T0" fmla="*/ 228 w 335"/>
                    <a:gd name="T1" fmla="*/ 199 h 369"/>
                    <a:gd name="T2" fmla="*/ 227 w 335"/>
                    <a:gd name="T3" fmla="*/ 199 h 369"/>
                    <a:gd name="T4" fmla="*/ 227 w 335"/>
                    <a:gd name="T5" fmla="*/ 199 h 369"/>
                    <a:gd name="T6" fmla="*/ 321 w 335"/>
                    <a:gd name="T7" fmla="*/ 342 h 369"/>
                    <a:gd name="T8" fmla="*/ 326 w 335"/>
                    <a:gd name="T9" fmla="*/ 353 h 369"/>
                    <a:gd name="T10" fmla="*/ 334 w 335"/>
                    <a:gd name="T11" fmla="*/ 369 h 369"/>
                    <a:gd name="T12" fmla="*/ 335 w 335"/>
                    <a:gd name="T13" fmla="*/ 369 h 369"/>
                    <a:gd name="T14" fmla="*/ 335 w 335"/>
                    <a:gd name="T15" fmla="*/ 369 h 369"/>
                    <a:gd name="T16" fmla="*/ 327 w 335"/>
                    <a:gd name="T17" fmla="*/ 353 h 369"/>
                    <a:gd name="T18" fmla="*/ 321 w 335"/>
                    <a:gd name="T19" fmla="*/ 342 h 369"/>
                    <a:gd name="T20" fmla="*/ 228 w 335"/>
                    <a:gd name="T21" fmla="*/ 199 h 369"/>
                    <a:gd name="T22" fmla="*/ 218 w 335"/>
                    <a:gd name="T23" fmla="*/ 191 h 369"/>
                    <a:gd name="T24" fmla="*/ 193 w 335"/>
                    <a:gd name="T25" fmla="*/ 212 h 369"/>
                    <a:gd name="T26" fmla="*/ 195 w 335"/>
                    <a:gd name="T27" fmla="*/ 214 h 369"/>
                    <a:gd name="T28" fmla="*/ 195 w 335"/>
                    <a:gd name="T29" fmla="*/ 214 h 369"/>
                    <a:gd name="T30" fmla="*/ 220 w 335"/>
                    <a:gd name="T31" fmla="*/ 194 h 369"/>
                    <a:gd name="T32" fmla="*/ 220 w 335"/>
                    <a:gd name="T33" fmla="*/ 194 h 369"/>
                    <a:gd name="T34" fmla="*/ 218 w 335"/>
                    <a:gd name="T35" fmla="*/ 191 h 369"/>
                    <a:gd name="T36" fmla="*/ 49 w 335"/>
                    <a:gd name="T37" fmla="*/ 69 h 369"/>
                    <a:gd name="T38" fmla="*/ 49 w 335"/>
                    <a:gd name="T39" fmla="*/ 69 h 369"/>
                    <a:gd name="T40" fmla="*/ 48 w 335"/>
                    <a:gd name="T41" fmla="*/ 69 h 369"/>
                    <a:gd name="T42" fmla="*/ 187 w 335"/>
                    <a:gd name="T43" fmla="*/ 209 h 369"/>
                    <a:gd name="T44" fmla="*/ 187 w 335"/>
                    <a:gd name="T45" fmla="*/ 209 h 369"/>
                    <a:gd name="T46" fmla="*/ 188 w 335"/>
                    <a:gd name="T47" fmla="*/ 209 h 369"/>
                    <a:gd name="T48" fmla="*/ 49 w 335"/>
                    <a:gd name="T49" fmla="*/ 69 h 369"/>
                    <a:gd name="T50" fmla="*/ 57 w 335"/>
                    <a:gd name="T51" fmla="*/ 45 h 369"/>
                    <a:gd name="T52" fmla="*/ 43 w 335"/>
                    <a:gd name="T53" fmla="*/ 61 h 369"/>
                    <a:gd name="T54" fmla="*/ 43 w 335"/>
                    <a:gd name="T55" fmla="*/ 62 h 369"/>
                    <a:gd name="T56" fmla="*/ 46 w 335"/>
                    <a:gd name="T57" fmla="*/ 64 h 369"/>
                    <a:gd name="T58" fmla="*/ 60 w 335"/>
                    <a:gd name="T59" fmla="*/ 47 h 369"/>
                    <a:gd name="T60" fmla="*/ 58 w 335"/>
                    <a:gd name="T61" fmla="*/ 45 h 369"/>
                    <a:gd name="T62" fmla="*/ 57 w 335"/>
                    <a:gd name="T63" fmla="*/ 45 h 369"/>
                    <a:gd name="T64" fmla="*/ 0 w 335"/>
                    <a:gd name="T65" fmla="*/ 0 h 369"/>
                    <a:gd name="T66" fmla="*/ 0 w 335"/>
                    <a:gd name="T67" fmla="*/ 0 h 369"/>
                    <a:gd name="T68" fmla="*/ 0 w 335"/>
                    <a:gd name="T69" fmla="*/ 0 h 369"/>
                    <a:gd name="T70" fmla="*/ 54 w 335"/>
                    <a:gd name="T71" fmla="*/ 41 h 369"/>
                    <a:gd name="T72" fmla="*/ 54 w 335"/>
                    <a:gd name="T73" fmla="*/ 40 h 369"/>
                    <a:gd name="T74" fmla="*/ 55 w 335"/>
                    <a:gd name="T75" fmla="*/ 40 h 369"/>
                    <a:gd name="T76" fmla="*/ 55 w 335"/>
                    <a:gd name="T77" fmla="*/ 40 h 369"/>
                    <a:gd name="T78" fmla="*/ 0 w 335"/>
                    <a:gd name="T7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5" h="369">
                      <a:moveTo>
                        <a:pt x="228" y="199"/>
                      </a:moveTo>
                      <a:cubicBezTo>
                        <a:pt x="228" y="199"/>
                        <a:pt x="228" y="199"/>
                        <a:pt x="227" y="199"/>
                      </a:cubicBezTo>
                      <a:cubicBezTo>
                        <a:pt x="227" y="199"/>
                        <a:pt x="227" y="199"/>
                        <a:pt x="227" y="199"/>
                      </a:cubicBezTo>
                      <a:cubicBezTo>
                        <a:pt x="262" y="245"/>
                        <a:pt x="294" y="292"/>
                        <a:pt x="321" y="342"/>
                      </a:cubicBezTo>
                      <a:cubicBezTo>
                        <a:pt x="323" y="346"/>
                        <a:pt x="324" y="350"/>
                        <a:pt x="326" y="353"/>
                      </a:cubicBezTo>
                      <a:cubicBezTo>
                        <a:pt x="329" y="358"/>
                        <a:pt x="332" y="364"/>
                        <a:pt x="334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2" y="363"/>
                        <a:pt x="330" y="358"/>
                        <a:pt x="327" y="353"/>
                      </a:cubicBezTo>
                      <a:cubicBezTo>
                        <a:pt x="325" y="349"/>
                        <a:pt x="323" y="346"/>
                        <a:pt x="321" y="342"/>
                      </a:cubicBezTo>
                      <a:cubicBezTo>
                        <a:pt x="294" y="292"/>
                        <a:pt x="263" y="244"/>
                        <a:pt x="228" y="199"/>
                      </a:cubicBezTo>
                      <a:moveTo>
                        <a:pt x="218" y="191"/>
                      </a:moveTo>
                      <a:cubicBezTo>
                        <a:pt x="210" y="198"/>
                        <a:pt x="201" y="205"/>
                        <a:pt x="193" y="212"/>
                      </a:cubicBezTo>
                      <a:cubicBezTo>
                        <a:pt x="194" y="212"/>
                        <a:pt x="194" y="213"/>
                        <a:pt x="195" y="214"/>
                      </a:cubicBezTo>
                      <a:cubicBezTo>
                        <a:pt x="195" y="214"/>
                        <a:pt x="195" y="214"/>
                        <a:pt x="195" y="214"/>
                      </a:cubicBezTo>
                      <a:cubicBezTo>
                        <a:pt x="203" y="207"/>
                        <a:pt x="212" y="201"/>
                        <a:pt x="220" y="194"/>
                      </a:cubicBezTo>
                      <a:cubicBezTo>
                        <a:pt x="220" y="194"/>
                        <a:pt x="220" y="194"/>
                        <a:pt x="220" y="194"/>
                      </a:cubicBezTo>
                      <a:cubicBezTo>
                        <a:pt x="219" y="193"/>
                        <a:pt x="219" y="192"/>
                        <a:pt x="218" y="191"/>
                      </a:cubicBezTo>
                      <a:moveTo>
                        <a:pt x="49" y="69"/>
                      </a:move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49" y="69"/>
                        <a:pt x="49" y="69"/>
                        <a:pt x="48" y="69"/>
                      </a:cubicBezTo>
                      <a:cubicBezTo>
                        <a:pt x="100" y="112"/>
                        <a:pt x="147" y="159"/>
                        <a:pt x="187" y="209"/>
                      </a:cubicBezTo>
                      <a:cubicBezTo>
                        <a:pt x="187" y="209"/>
                        <a:pt x="187" y="209"/>
                        <a:pt x="187" y="209"/>
                      </a:cubicBezTo>
                      <a:cubicBezTo>
                        <a:pt x="187" y="209"/>
                        <a:pt x="188" y="209"/>
                        <a:pt x="188" y="209"/>
                      </a:cubicBezTo>
                      <a:cubicBezTo>
                        <a:pt x="147" y="158"/>
                        <a:pt x="101" y="111"/>
                        <a:pt x="49" y="69"/>
                      </a:cubicBezTo>
                      <a:moveTo>
                        <a:pt x="57" y="45"/>
                      </a:moveTo>
                      <a:cubicBezTo>
                        <a:pt x="52" y="50"/>
                        <a:pt x="48" y="56"/>
                        <a:pt x="43" y="61"/>
                      </a:cubicBezTo>
                      <a:cubicBezTo>
                        <a:pt x="43" y="61"/>
                        <a:pt x="43" y="61"/>
                        <a:pt x="43" y="62"/>
                      </a:cubicBezTo>
                      <a:cubicBezTo>
                        <a:pt x="44" y="62"/>
                        <a:pt x="45" y="63"/>
                        <a:pt x="46" y="64"/>
                      </a:cubicBezTo>
                      <a:cubicBezTo>
                        <a:pt x="50" y="58"/>
                        <a:pt x="55" y="52"/>
                        <a:pt x="60" y="47"/>
                      </a:cubicBezTo>
                      <a:cubicBezTo>
                        <a:pt x="59" y="47"/>
                        <a:pt x="58" y="46"/>
                        <a:pt x="58" y="45"/>
                      </a:cubicBezTo>
                      <a:cubicBezTo>
                        <a:pt x="58" y="45"/>
                        <a:pt x="57" y="45"/>
                        <a:pt x="57" y="45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13"/>
                        <a:pt x="36" y="27"/>
                        <a:pt x="54" y="41"/>
                      </a:cubicBezTo>
                      <a:cubicBezTo>
                        <a:pt x="54" y="41"/>
                        <a:pt x="54" y="41"/>
                        <a:pt x="54" y="40"/>
                      </a:cubicBezTo>
                      <a:cubicBezTo>
                        <a:pt x="54" y="40"/>
                        <a:pt x="54" y="40"/>
                        <a:pt x="55" y="40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37" y="26"/>
                        <a:pt x="19" y="13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2" name="Freeform 1061"/>
                <p:cNvSpPr>
                  <a:spLocks/>
                </p:cNvSpPr>
                <p:nvPr/>
              </p:nvSpPr>
              <p:spPr bwMode="auto">
                <a:xfrm>
                  <a:off x="4356" y="1495"/>
                  <a:ext cx="19" cy="28"/>
                </a:xfrm>
                <a:custGeom>
                  <a:avLst/>
                  <a:gdLst>
                    <a:gd name="T0" fmla="*/ 1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0 w 10"/>
                    <a:gd name="T7" fmla="*/ 0 h 15"/>
                    <a:gd name="T8" fmla="*/ 2 w 10"/>
                    <a:gd name="T9" fmla="*/ 9 h 15"/>
                    <a:gd name="T10" fmla="*/ 8 w 10"/>
                    <a:gd name="T11" fmla="*/ 15 h 15"/>
                    <a:gd name="T12" fmla="*/ 8 w 10"/>
                    <a:gd name="T13" fmla="*/ 15 h 15"/>
                    <a:gd name="T14" fmla="*/ 7 w 10"/>
                    <a:gd name="T15" fmla="*/ 6 h 15"/>
                    <a:gd name="T16" fmla="*/ 1 w 10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5"/>
                        <a:pt x="9" y="11"/>
                        <a:pt x="7" y="6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3" name="Freeform 1062"/>
                <p:cNvSpPr>
                  <a:spLocks/>
                </p:cNvSpPr>
                <p:nvPr/>
              </p:nvSpPr>
              <p:spPr bwMode="auto">
                <a:xfrm>
                  <a:off x="4134" y="1149"/>
                  <a:ext cx="23" cy="26"/>
                </a:xfrm>
                <a:custGeom>
                  <a:avLst/>
                  <a:gdLst>
                    <a:gd name="T0" fmla="*/ 1 w 12"/>
                    <a:gd name="T1" fmla="*/ 0 h 14"/>
                    <a:gd name="T2" fmla="*/ 0 w 12"/>
                    <a:gd name="T3" fmla="*/ 0 h 14"/>
                    <a:gd name="T4" fmla="*/ 2 w 12"/>
                    <a:gd name="T5" fmla="*/ 6 h 14"/>
                    <a:gd name="T6" fmla="*/ 4 w 12"/>
                    <a:gd name="T7" fmla="*/ 9 h 14"/>
                    <a:gd name="T8" fmla="*/ 4 w 12"/>
                    <a:gd name="T9" fmla="*/ 9 h 14"/>
                    <a:gd name="T10" fmla="*/ 11 w 12"/>
                    <a:gd name="T11" fmla="*/ 14 h 14"/>
                    <a:gd name="T12" fmla="*/ 11 w 12"/>
                    <a:gd name="T13" fmla="*/ 14 h 14"/>
                    <a:gd name="T14" fmla="*/ 11 w 12"/>
                    <a:gd name="T15" fmla="*/ 14 h 14"/>
                    <a:gd name="T16" fmla="*/ 12 w 12"/>
                    <a:gd name="T17" fmla="*/ 14 h 14"/>
                    <a:gd name="T18" fmla="*/ 8 w 12"/>
                    <a:gd name="T19" fmla="*/ 5 h 14"/>
                    <a:gd name="T20" fmla="*/ 1 w 12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4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3"/>
                        <a:pt x="2" y="6"/>
                      </a:cubicBezTo>
                      <a:cubicBezTo>
                        <a:pt x="3" y="7"/>
                        <a:pt x="3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7" y="12"/>
                        <a:pt x="9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2"/>
                        <a:pt x="10" y="9"/>
                        <a:pt x="8" y="5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4" name="Freeform 1063"/>
                <p:cNvSpPr>
                  <a:spLocks/>
                </p:cNvSpPr>
                <p:nvPr/>
              </p:nvSpPr>
              <p:spPr bwMode="auto">
                <a:xfrm>
                  <a:off x="3704" y="784"/>
                  <a:ext cx="24" cy="17"/>
                </a:xfrm>
                <a:custGeom>
                  <a:avLst/>
                  <a:gdLst>
                    <a:gd name="T0" fmla="*/ 1 w 13"/>
                    <a:gd name="T1" fmla="*/ 0 h 9"/>
                    <a:gd name="T2" fmla="*/ 1 w 13"/>
                    <a:gd name="T3" fmla="*/ 0 h 9"/>
                    <a:gd name="T4" fmla="*/ 6 w 13"/>
                    <a:gd name="T5" fmla="*/ 6 h 9"/>
                    <a:gd name="T6" fmla="*/ 12 w 13"/>
                    <a:gd name="T7" fmla="*/ 9 h 9"/>
                    <a:gd name="T8" fmla="*/ 13 w 13"/>
                    <a:gd name="T9" fmla="*/ 9 h 9"/>
                    <a:gd name="T10" fmla="*/ 13 w 13"/>
                    <a:gd name="T11" fmla="*/ 9 h 9"/>
                    <a:gd name="T12" fmla="*/ 13 w 13"/>
                    <a:gd name="T13" fmla="*/ 9 h 9"/>
                    <a:gd name="T14" fmla="*/ 8 w 13"/>
                    <a:gd name="T15" fmla="*/ 3 h 9"/>
                    <a:gd name="T16" fmla="*/ 1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6"/>
                      </a:cubicBezTo>
                      <a:cubicBezTo>
                        <a:pt x="8" y="8"/>
                        <a:pt x="11" y="9"/>
                        <a:pt x="12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7"/>
                        <a:pt x="11" y="5"/>
                        <a:pt x="8" y="3"/>
                      </a:cubicBezTo>
                      <a:cubicBezTo>
                        <a:pt x="6" y="1"/>
                        <a:pt x="3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5" name="Freeform 1064"/>
                <p:cNvSpPr>
                  <a:spLocks/>
                </p:cNvSpPr>
                <p:nvPr/>
              </p:nvSpPr>
              <p:spPr bwMode="auto">
                <a:xfrm>
                  <a:off x="4080" y="1194"/>
                  <a:ext cx="22" cy="24"/>
                </a:xfrm>
                <a:custGeom>
                  <a:avLst/>
                  <a:gdLst>
                    <a:gd name="T0" fmla="*/ 1 w 12"/>
                    <a:gd name="T1" fmla="*/ 0 h 13"/>
                    <a:gd name="T2" fmla="*/ 1 w 12"/>
                    <a:gd name="T3" fmla="*/ 0 h 13"/>
                    <a:gd name="T4" fmla="*/ 0 w 12"/>
                    <a:gd name="T5" fmla="*/ 0 h 13"/>
                    <a:gd name="T6" fmla="*/ 0 w 12"/>
                    <a:gd name="T7" fmla="*/ 0 h 13"/>
                    <a:gd name="T8" fmla="*/ 4 w 12"/>
                    <a:gd name="T9" fmla="*/ 8 h 13"/>
                    <a:gd name="T10" fmla="*/ 10 w 12"/>
                    <a:gd name="T11" fmla="*/ 13 h 13"/>
                    <a:gd name="T12" fmla="*/ 11 w 12"/>
                    <a:gd name="T13" fmla="*/ 13 h 13"/>
                    <a:gd name="T14" fmla="*/ 8 w 12"/>
                    <a:gd name="T15" fmla="*/ 5 h 13"/>
                    <a:gd name="T16" fmla="*/ 8 w 12"/>
                    <a:gd name="T17" fmla="*/ 5 h 13"/>
                    <a:gd name="T18" fmla="*/ 6 w 12"/>
                    <a:gd name="T19" fmla="*/ 3 h 13"/>
                    <a:gd name="T20" fmla="*/ 1 w 12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1" y="5"/>
                        <a:pt x="4" y="8"/>
                      </a:cubicBezTo>
                      <a:cubicBezTo>
                        <a:pt x="6" y="11"/>
                        <a:pt x="9" y="13"/>
                        <a:pt x="1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2" y="12"/>
                        <a:pt x="11" y="9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4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6" name="Freeform 1065"/>
                <p:cNvSpPr>
                  <a:spLocks/>
                </p:cNvSpPr>
                <p:nvPr/>
              </p:nvSpPr>
              <p:spPr bwMode="auto">
                <a:xfrm>
                  <a:off x="3792" y="910"/>
                  <a:ext cx="28" cy="21"/>
                </a:xfrm>
                <a:custGeom>
                  <a:avLst/>
                  <a:gdLst>
                    <a:gd name="T0" fmla="*/ 2 w 15"/>
                    <a:gd name="T1" fmla="*/ 0 h 11"/>
                    <a:gd name="T2" fmla="*/ 1 w 15"/>
                    <a:gd name="T3" fmla="*/ 0 h 11"/>
                    <a:gd name="T4" fmla="*/ 6 w 15"/>
                    <a:gd name="T5" fmla="*/ 8 h 11"/>
                    <a:gd name="T6" fmla="*/ 14 w 15"/>
                    <a:gd name="T7" fmla="*/ 11 h 11"/>
                    <a:gd name="T8" fmla="*/ 14 w 15"/>
                    <a:gd name="T9" fmla="*/ 11 h 11"/>
                    <a:gd name="T10" fmla="*/ 15 w 15"/>
                    <a:gd name="T11" fmla="*/ 11 h 11"/>
                    <a:gd name="T12" fmla="*/ 15 w 15"/>
                    <a:gd name="T13" fmla="*/ 11 h 11"/>
                    <a:gd name="T14" fmla="*/ 12 w 15"/>
                    <a:gd name="T15" fmla="*/ 6 h 11"/>
                    <a:gd name="T16" fmla="*/ 9 w 15"/>
                    <a:gd name="T17" fmla="*/ 4 h 11"/>
                    <a:gd name="T18" fmla="*/ 9 w 15"/>
                    <a:gd name="T19" fmla="*/ 3 h 11"/>
                    <a:gd name="T20" fmla="*/ 2 w 15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8"/>
                      </a:cubicBezTo>
                      <a:cubicBezTo>
                        <a:pt x="9" y="10"/>
                        <a:pt x="12" y="11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4" y="8"/>
                        <a:pt x="12" y="6"/>
                      </a:cubicBezTo>
                      <a:cubicBezTo>
                        <a:pt x="11" y="5"/>
                        <a:pt x="10" y="4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7" name="Freeform 1066"/>
                <p:cNvSpPr>
                  <a:spLocks/>
                </p:cNvSpPr>
                <p:nvPr/>
              </p:nvSpPr>
              <p:spPr bwMode="auto">
                <a:xfrm>
                  <a:off x="3830" y="876"/>
                  <a:ext cx="17" cy="15"/>
                </a:xfrm>
                <a:custGeom>
                  <a:avLst/>
                  <a:gdLst>
                    <a:gd name="T0" fmla="*/ 1 w 9"/>
                    <a:gd name="T1" fmla="*/ 0 h 8"/>
                    <a:gd name="T2" fmla="*/ 0 w 9"/>
                    <a:gd name="T3" fmla="*/ 0 h 8"/>
                    <a:gd name="T4" fmla="*/ 0 w 9"/>
                    <a:gd name="T5" fmla="*/ 1 h 8"/>
                    <a:gd name="T6" fmla="*/ 3 w 9"/>
                    <a:gd name="T7" fmla="*/ 5 h 8"/>
                    <a:gd name="T8" fmla="*/ 4 w 9"/>
                    <a:gd name="T9" fmla="*/ 5 h 8"/>
                    <a:gd name="T10" fmla="*/ 6 w 9"/>
                    <a:gd name="T11" fmla="*/ 7 h 8"/>
                    <a:gd name="T12" fmla="*/ 8 w 9"/>
                    <a:gd name="T13" fmla="*/ 8 h 8"/>
                    <a:gd name="T14" fmla="*/ 9 w 9"/>
                    <a:gd name="T15" fmla="*/ 8 h 8"/>
                    <a:gd name="T16" fmla="*/ 6 w 9"/>
                    <a:gd name="T17" fmla="*/ 3 h 8"/>
                    <a:gd name="T18" fmla="*/ 1 w 9"/>
                    <a:gd name="T19" fmla="*/ 0 h 8"/>
                    <a:gd name="T20" fmla="*/ 1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3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6"/>
                        <a:pt x="5" y="7"/>
                        <a:pt x="6" y="7"/>
                      </a:cubicBezTo>
                      <a:cubicBezTo>
                        <a:pt x="7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7"/>
                        <a:pt x="8" y="5"/>
                        <a:pt x="6" y="3"/>
                      </a:cubicBezTo>
                      <a:cubicBezTo>
                        <a:pt x="4" y="2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8" name="Freeform 1067"/>
                <p:cNvSpPr>
                  <a:spLocks noEditPoints="1"/>
                </p:cNvSpPr>
                <p:nvPr/>
              </p:nvSpPr>
              <p:spPr bwMode="auto">
                <a:xfrm>
                  <a:off x="3875" y="2104"/>
                  <a:ext cx="105" cy="831"/>
                </a:xfrm>
                <a:custGeom>
                  <a:avLst/>
                  <a:gdLst>
                    <a:gd name="T0" fmla="*/ 55 w 56"/>
                    <a:gd name="T1" fmla="*/ 261 h 442"/>
                    <a:gd name="T2" fmla="*/ 23 w 56"/>
                    <a:gd name="T3" fmla="*/ 442 h 442"/>
                    <a:gd name="T4" fmla="*/ 24 w 56"/>
                    <a:gd name="T5" fmla="*/ 442 h 442"/>
                    <a:gd name="T6" fmla="*/ 24 w 56"/>
                    <a:gd name="T7" fmla="*/ 442 h 442"/>
                    <a:gd name="T8" fmla="*/ 24 w 56"/>
                    <a:gd name="T9" fmla="*/ 442 h 442"/>
                    <a:gd name="T10" fmla="*/ 56 w 56"/>
                    <a:gd name="T11" fmla="*/ 261 h 442"/>
                    <a:gd name="T12" fmla="*/ 56 w 56"/>
                    <a:gd name="T13" fmla="*/ 261 h 442"/>
                    <a:gd name="T14" fmla="*/ 55 w 56"/>
                    <a:gd name="T15" fmla="*/ 261 h 442"/>
                    <a:gd name="T16" fmla="*/ 55 w 56"/>
                    <a:gd name="T17" fmla="*/ 261 h 442"/>
                    <a:gd name="T18" fmla="*/ 12 w 56"/>
                    <a:gd name="T19" fmla="*/ 249 h 442"/>
                    <a:gd name="T20" fmla="*/ 12 w 56"/>
                    <a:gd name="T21" fmla="*/ 251 h 442"/>
                    <a:gd name="T22" fmla="*/ 12 w 56"/>
                    <a:gd name="T23" fmla="*/ 252 h 442"/>
                    <a:gd name="T24" fmla="*/ 53 w 56"/>
                    <a:gd name="T25" fmla="*/ 254 h 442"/>
                    <a:gd name="T26" fmla="*/ 53 w 56"/>
                    <a:gd name="T27" fmla="*/ 253 h 442"/>
                    <a:gd name="T28" fmla="*/ 53 w 56"/>
                    <a:gd name="T29" fmla="*/ 251 h 442"/>
                    <a:gd name="T30" fmla="*/ 12 w 56"/>
                    <a:gd name="T31" fmla="*/ 249 h 442"/>
                    <a:gd name="T32" fmla="*/ 1 w 56"/>
                    <a:gd name="T33" fmla="*/ 74 h 442"/>
                    <a:gd name="T34" fmla="*/ 1 w 56"/>
                    <a:gd name="T35" fmla="*/ 74 h 442"/>
                    <a:gd name="T36" fmla="*/ 0 w 56"/>
                    <a:gd name="T37" fmla="*/ 74 h 442"/>
                    <a:gd name="T38" fmla="*/ 0 w 56"/>
                    <a:gd name="T39" fmla="*/ 74 h 442"/>
                    <a:gd name="T40" fmla="*/ 9 w 56"/>
                    <a:gd name="T41" fmla="*/ 244 h 442"/>
                    <a:gd name="T42" fmla="*/ 9 w 56"/>
                    <a:gd name="T43" fmla="*/ 243 h 442"/>
                    <a:gd name="T44" fmla="*/ 9 w 56"/>
                    <a:gd name="T45" fmla="*/ 244 h 442"/>
                    <a:gd name="T46" fmla="*/ 10 w 56"/>
                    <a:gd name="T47" fmla="*/ 244 h 442"/>
                    <a:gd name="T48" fmla="*/ 1 w 56"/>
                    <a:gd name="T49" fmla="*/ 74 h 442"/>
                    <a:gd name="T50" fmla="*/ 29 w 56"/>
                    <a:gd name="T51" fmla="*/ 61 h 442"/>
                    <a:gd name="T52" fmla="*/ 3 w 56"/>
                    <a:gd name="T53" fmla="*/ 66 h 442"/>
                    <a:gd name="T54" fmla="*/ 3 w 56"/>
                    <a:gd name="T55" fmla="*/ 67 h 442"/>
                    <a:gd name="T56" fmla="*/ 3 w 56"/>
                    <a:gd name="T57" fmla="*/ 69 h 442"/>
                    <a:gd name="T58" fmla="*/ 30 w 56"/>
                    <a:gd name="T59" fmla="*/ 63 h 442"/>
                    <a:gd name="T60" fmla="*/ 29 w 56"/>
                    <a:gd name="T61" fmla="*/ 61 h 442"/>
                    <a:gd name="T62" fmla="*/ 29 w 56"/>
                    <a:gd name="T63" fmla="*/ 61 h 442"/>
                    <a:gd name="T64" fmla="*/ 20 w 56"/>
                    <a:gd name="T65" fmla="*/ 0 h 442"/>
                    <a:gd name="T66" fmla="*/ 20 w 56"/>
                    <a:gd name="T67" fmla="*/ 0 h 442"/>
                    <a:gd name="T68" fmla="*/ 19 w 56"/>
                    <a:gd name="T69" fmla="*/ 0 h 442"/>
                    <a:gd name="T70" fmla="*/ 19 w 56"/>
                    <a:gd name="T71" fmla="*/ 0 h 442"/>
                    <a:gd name="T72" fmla="*/ 30 w 56"/>
                    <a:gd name="T73" fmla="*/ 56 h 442"/>
                    <a:gd name="T74" fmla="*/ 31 w 56"/>
                    <a:gd name="T75" fmla="*/ 56 h 442"/>
                    <a:gd name="T76" fmla="*/ 31 w 56"/>
                    <a:gd name="T77" fmla="*/ 56 h 442"/>
                    <a:gd name="T78" fmla="*/ 31 w 56"/>
                    <a:gd name="T79" fmla="*/ 56 h 442"/>
                    <a:gd name="T80" fmla="*/ 32 w 56"/>
                    <a:gd name="T81" fmla="*/ 56 h 442"/>
                    <a:gd name="T82" fmla="*/ 20 w 56"/>
                    <a:gd name="T83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6" h="442">
                      <a:moveTo>
                        <a:pt x="55" y="261"/>
                      </a:moveTo>
                      <a:cubicBezTo>
                        <a:pt x="50" y="322"/>
                        <a:pt x="40" y="383"/>
                        <a:pt x="23" y="442"/>
                      </a:cubicBezTo>
                      <a:cubicBezTo>
                        <a:pt x="23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41" y="383"/>
                        <a:pt x="52" y="322"/>
                        <a:pt x="56" y="261"/>
                      </a:cubicBezTo>
                      <a:cubicBezTo>
                        <a:pt x="56" y="261"/>
                        <a:pt x="56" y="261"/>
                        <a:pt x="56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moveTo>
                        <a:pt x="12" y="249"/>
                      </a:moveTo>
                      <a:cubicBezTo>
                        <a:pt x="12" y="250"/>
                        <a:pt x="12" y="250"/>
                        <a:pt x="12" y="251"/>
                      </a:cubicBezTo>
                      <a:cubicBezTo>
                        <a:pt x="12" y="251"/>
                        <a:pt x="12" y="252"/>
                        <a:pt x="12" y="252"/>
                      </a:cubicBezTo>
                      <a:cubicBezTo>
                        <a:pt x="25" y="252"/>
                        <a:pt x="39" y="253"/>
                        <a:pt x="53" y="254"/>
                      </a:cubicBezTo>
                      <a:cubicBezTo>
                        <a:pt x="53" y="254"/>
                        <a:pt x="53" y="253"/>
                        <a:pt x="53" y="253"/>
                      </a:cubicBezTo>
                      <a:cubicBezTo>
                        <a:pt x="53" y="252"/>
                        <a:pt x="53" y="252"/>
                        <a:pt x="53" y="251"/>
                      </a:cubicBezTo>
                      <a:cubicBezTo>
                        <a:pt x="39" y="250"/>
                        <a:pt x="25" y="249"/>
                        <a:pt x="12" y="249"/>
                      </a:cubicBezTo>
                      <a:moveTo>
                        <a:pt x="1" y="74"/>
                      </a:move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9" y="130"/>
                        <a:pt x="12" y="187"/>
                        <a:pt x="9" y="244"/>
                      </a:cubicBezTo>
                      <a:cubicBezTo>
                        <a:pt x="9" y="244"/>
                        <a:pt x="9" y="243"/>
                        <a:pt x="9" y="243"/>
                      </a:cubicBezTo>
                      <a:cubicBezTo>
                        <a:pt x="9" y="243"/>
                        <a:pt x="9" y="243"/>
                        <a:pt x="9" y="244"/>
                      </a:cubicBezTo>
                      <a:cubicBezTo>
                        <a:pt x="9" y="244"/>
                        <a:pt x="10" y="244"/>
                        <a:pt x="10" y="244"/>
                      </a:cubicBezTo>
                      <a:cubicBezTo>
                        <a:pt x="13" y="187"/>
                        <a:pt x="10" y="130"/>
                        <a:pt x="1" y="74"/>
                      </a:cubicBezTo>
                      <a:moveTo>
                        <a:pt x="29" y="61"/>
                      </a:moveTo>
                      <a:cubicBezTo>
                        <a:pt x="20" y="62"/>
                        <a:pt x="11" y="64"/>
                        <a:pt x="3" y="66"/>
                      </a:cubicBezTo>
                      <a:cubicBezTo>
                        <a:pt x="3" y="66"/>
                        <a:pt x="3" y="66"/>
                        <a:pt x="3" y="67"/>
                      </a:cubicBezTo>
                      <a:cubicBezTo>
                        <a:pt x="3" y="67"/>
                        <a:pt x="3" y="68"/>
                        <a:pt x="3" y="69"/>
                      </a:cubicBezTo>
                      <a:cubicBezTo>
                        <a:pt x="12" y="67"/>
                        <a:pt x="21" y="65"/>
                        <a:pt x="30" y="63"/>
                      </a:cubicBezTo>
                      <a:cubicBezTo>
                        <a:pt x="30" y="63"/>
                        <a:pt x="29" y="62"/>
                        <a:pt x="29" y="61"/>
                      </a:cubicBezTo>
                      <a:cubicBezTo>
                        <a:pt x="29" y="61"/>
                        <a:pt x="29" y="61"/>
                        <a:pt x="29" y="61"/>
                      </a:cubicBezTo>
                      <a:moveTo>
                        <a:pt x="2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3" y="19"/>
                        <a:pt x="27" y="37"/>
                        <a:pt x="30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2" y="56"/>
                      </a:cubicBezTo>
                      <a:cubicBezTo>
                        <a:pt x="28" y="37"/>
                        <a:pt x="24" y="18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9" name="Freeform 1068"/>
                <p:cNvSpPr>
                  <a:spLocks/>
                </p:cNvSpPr>
                <p:nvPr/>
              </p:nvSpPr>
              <p:spPr bwMode="auto">
                <a:xfrm>
                  <a:off x="3907" y="2935"/>
                  <a:ext cx="17" cy="30"/>
                </a:xfrm>
                <a:custGeom>
                  <a:avLst/>
                  <a:gdLst>
                    <a:gd name="T0" fmla="*/ 7 w 9"/>
                    <a:gd name="T1" fmla="*/ 0 h 16"/>
                    <a:gd name="T2" fmla="*/ 6 w 9"/>
                    <a:gd name="T3" fmla="*/ 0 h 16"/>
                    <a:gd name="T4" fmla="*/ 2 w 9"/>
                    <a:gd name="T5" fmla="*/ 7 h 16"/>
                    <a:gd name="T6" fmla="*/ 3 w 9"/>
                    <a:gd name="T7" fmla="*/ 16 h 16"/>
                    <a:gd name="T8" fmla="*/ 3 w 9"/>
                    <a:gd name="T9" fmla="*/ 16 h 16"/>
                    <a:gd name="T10" fmla="*/ 8 w 9"/>
                    <a:gd name="T11" fmla="*/ 9 h 16"/>
                    <a:gd name="T12" fmla="*/ 7 w 9"/>
                    <a:gd name="T13" fmla="*/ 0 h 16"/>
                    <a:gd name="T14" fmla="*/ 7 w 9"/>
                    <a:gd name="T15" fmla="*/ 0 h 16"/>
                    <a:gd name="T16" fmla="*/ 7 w 9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6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5" y="1"/>
                        <a:pt x="3" y="4"/>
                        <a:pt x="2" y="7"/>
                      </a:cubicBezTo>
                      <a:cubicBezTo>
                        <a:pt x="0" y="11"/>
                        <a:pt x="1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6" y="13"/>
                        <a:pt x="8" y="9"/>
                      </a:cubicBezTo>
                      <a:cubicBezTo>
                        <a:pt x="9" y="5"/>
                        <a:pt x="9" y="2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0" name="Freeform 1069"/>
                <p:cNvSpPr>
                  <a:spLocks/>
                </p:cNvSpPr>
                <p:nvPr/>
              </p:nvSpPr>
              <p:spPr bwMode="auto">
                <a:xfrm>
                  <a:off x="3972" y="2564"/>
                  <a:ext cx="14" cy="30"/>
                </a:xfrm>
                <a:custGeom>
                  <a:avLst/>
                  <a:gdLst>
                    <a:gd name="T0" fmla="*/ 4 w 7"/>
                    <a:gd name="T1" fmla="*/ 0 h 16"/>
                    <a:gd name="T2" fmla="*/ 1 w 7"/>
                    <a:gd name="T3" fmla="*/ 6 h 16"/>
                    <a:gd name="T4" fmla="*/ 1 w 7"/>
                    <a:gd name="T5" fmla="*/ 8 h 16"/>
                    <a:gd name="T6" fmla="*/ 1 w 7"/>
                    <a:gd name="T7" fmla="*/ 9 h 16"/>
                    <a:gd name="T8" fmla="*/ 3 w 7"/>
                    <a:gd name="T9" fmla="*/ 16 h 16"/>
                    <a:gd name="T10" fmla="*/ 3 w 7"/>
                    <a:gd name="T11" fmla="*/ 16 h 16"/>
                    <a:gd name="T12" fmla="*/ 4 w 7"/>
                    <a:gd name="T13" fmla="*/ 16 h 16"/>
                    <a:gd name="T14" fmla="*/ 4 w 7"/>
                    <a:gd name="T15" fmla="*/ 16 h 16"/>
                    <a:gd name="T16" fmla="*/ 7 w 7"/>
                    <a:gd name="T17" fmla="*/ 8 h 16"/>
                    <a:gd name="T18" fmla="*/ 4 w 7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5" y="16"/>
                        <a:pt x="7" y="12"/>
                        <a:pt x="7" y="8"/>
                      </a:cubicBezTo>
                      <a:cubicBezTo>
                        <a:pt x="7" y="4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1" name="Freeform 1070"/>
                <p:cNvSpPr>
                  <a:spLocks/>
                </p:cNvSpPr>
                <p:nvPr/>
              </p:nvSpPr>
              <p:spPr bwMode="auto">
                <a:xfrm>
                  <a:off x="3903" y="2081"/>
                  <a:ext cx="11" cy="23"/>
                </a:xfrm>
                <a:custGeom>
                  <a:avLst/>
                  <a:gdLst>
                    <a:gd name="T0" fmla="*/ 2 w 6"/>
                    <a:gd name="T1" fmla="*/ 0 h 12"/>
                    <a:gd name="T2" fmla="*/ 1 w 6"/>
                    <a:gd name="T3" fmla="*/ 0 h 12"/>
                    <a:gd name="T4" fmla="*/ 0 w 6"/>
                    <a:gd name="T5" fmla="*/ 7 h 12"/>
                    <a:gd name="T6" fmla="*/ 4 w 6"/>
                    <a:gd name="T7" fmla="*/ 12 h 12"/>
                    <a:gd name="T8" fmla="*/ 4 w 6"/>
                    <a:gd name="T9" fmla="*/ 12 h 12"/>
                    <a:gd name="T10" fmla="*/ 5 w 6"/>
                    <a:gd name="T11" fmla="*/ 12 h 12"/>
                    <a:gd name="T12" fmla="*/ 5 w 6"/>
                    <a:gd name="T13" fmla="*/ 12 h 12"/>
                    <a:gd name="T14" fmla="*/ 5 w 6"/>
                    <a:gd name="T15" fmla="*/ 5 h 12"/>
                    <a:gd name="T16" fmla="*/ 2 w 6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2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3"/>
                        <a:pt x="0" y="7"/>
                      </a:cubicBezTo>
                      <a:cubicBezTo>
                        <a:pt x="1" y="9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1"/>
                        <a:pt x="6" y="8"/>
                        <a:pt x="5" y="5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2" name="Freeform 1071"/>
                <p:cNvSpPr>
                  <a:spLocks/>
                </p:cNvSpPr>
                <p:nvPr/>
              </p:nvSpPr>
              <p:spPr bwMode="auto">
                <a:xfrm>
                  <a:off x="3884" y="2560"/>
                  <a:ext cx="13" cy="31"/>
                </a:xfrm>
                <a:custGeom>
                  <a:avLst/>
                  <a:gdLst>
                    <a:gd name="T0" fmla="*/ 4 w 7"/>
                    <a:gd name="T1" fmla="*/ 0 h 16"/>
                    <a:gd name="T2" fmla="*/ 4 w 7"/>
                    <a:gd name="T3" fmla="*/ 1 h 16"/>
                    <a:gd name="T4" fmla="*/ 1 w 7"/>
                    <a:gd name="T5" fmla="*/ 8 h 16"/>
                    <a:gd name="T6" fmla="*/ 3 w 7"/>
                    <a:gd name="T7" fmla="*/ 16 h 16"/>
                    <a:gd name="T8" fmla="*/ 3 w 7"/>
                    <a:gd name="T9" fmla="*/ 16 h 16"/>
                    <a:gd name="T10" fmla="*/ 7 w 7"/>
                    <a:gd name="T11" fmla="*/ 9 h 16"/>
                    <a:gd name="T12" fmla="*/ 7 w 7"/>
                    <a:gd name="T13" fmla="*/ 8 h 16"/>
                    <a:gd name="T14" fmla="*/ 7 w 7"/>
                    <a:gd name="T15" fmla="*/ 6 h 16"/>
                    <a:gd name="T16" fmla="*/ 5 w 7"/>
                    <a:gd name="T17" fmla="*/ 1 h 16"/>
                    <a:gd name="T18" fmla="*/ 4 w 7"/>
                    <a:gd name="T19" fmla="*/ 1 h 16"/>
                    <a:gd name="T20" fmla="*/ 4 w 7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4"/>
                        <a:pt x="1" y="8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6"/>
                        <a:pt x="6" y="13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6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5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3" name="Freeform 1072"/>
                <p:cNvSpPr>
                  <a:spLocks/>
                </p:cNvSpPr>
                <p:nvPr/>
              </p:nvSpPr>
              <p:spPr bwMode="auto">
                <a:xfrm>
                  <a:off x="3867" y="2216"/>
                  <a:ext cx="13" cy="27"/>
                </a:xfrm>
                <a:custGeom>
                  <a:avLst/>
                  <a:gdLst>
                    <a:gd name="T0" fmla="*/ 3 w 7"/>
                    <a:gd name="T1" fmla="*/ 0 h 14"/>
                    <a:gd name="T2" fmla="*/ 2 w 7"/>
                    <a:gd name="T3" fmla="*/ 0 h 14"/>
                    <a:gd name="T4" fmla="*/ 1 w 7"/>
                    <a:gd name="T5" fmla="*/ 7 h 14"/>
                    <a:gd name="T6" fmla="*/ 4 w 7"/>
                    <a:gd name="T7" fmla="*/ 14 h 14"/>
                    <a:gd name="T8" fmla="*/ 4 w 7"/>
                    <a:gd name="T9" fmla="*/ 14 h 14"/>
                    <a:gd name="T10" fmla="*/ 5 w 7"/>
                    <a:gd name="T11" fmla="*/ 14 h 14"/>
                    <a:gd name="T12" fmla="*/ 5 w 7"/>
                    <a:gd name="T13" fmla="*/ 14 h 14"/>
                    <a:gd name="T14" fmla="*/ 7 w 7"/>
                    <a:gd name="T15" fmla="*/ 9 h 14"/>
                    <a:gd name="T16" fmla="*/ 7 w 7"/>
                    <a:gd name="T17" fmla="*/ 7 h 14"/>
                    <a:gd name="T18" fmla="*/ 7 w 7"/>
                    <a:gd name="T19" fmla="*/ 6 h 14"/>
                    <a:gd name="T20" fmla="*/ 3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3"/>
                        <a:pt x="1" y="7"/>
                      </a:cubicBezTo>
                      <a:cubicBezTo>
                        <a:pt x="1" y="11"/>
                        <a:pt x="3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7" y="8"/>
                        <a:pt x="7" y="7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2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4" name="Freeform 1073"/>
                <p:cNvSpPr>
                  <a:spLocks/>
                </p:cNvSpPr>
                <p:nvPr/>
              </p:nvSpPr>
              <p:spPr bwMode="auto">
                <a:xfrm>
                  <a:off x="3929" y="2209"/>
                  <a:ext cx="10" cy="17"/>
                </a:xfrm>
                <a:custGeom>
                  <a:avLst/>
                  <a:gdLst>
                    <a:gd name="T0" fmla="*/ 2 w 5"/>
                    <a:gd name="T1" fmla="*/ 0 h 9"/>
                    <a:gd name="T2" fmla="*/ 2 w 5"/>
                    <a:gd name="T3" fmla="*/ 0 h 9"/>
                    <a:gd name="T4" fmla="*/ 2 w 5"/>
                    <a:gd name="T5" fmla="*/ 0 h 9"/>
                    <a:gd name="T6" fmla="*/ 1 w 5"/>
                    <a:gd name="T7" fmla="*/ 0 h 9"/>
                    <a:gd name="T8" fmla="*/ 0 w 5"/>
                    <a:gd name="T9" fmla="*/ 5 h 9"/>
                    <a:gd name="T10" fmla="*/ 0 w 5"/>
                    <a:gd name="T11" fmla="*/ 5 h 9"/>
                    <a:gd name="T12" fmla="*/ 1 w 5"/>
                    <a:gd name="T13" fmla="*/ 7 h 9"/>
                    <a:gd name="T14" fmla="*/ 3 w 5"/>
                    <a:gd name="T15" fmla="*/ 9 h 9"/>
                    <a:gd name="T16" fmla="*/ 3 w 5"/>
                    <a:gd name="T17" fmla="*/ 9 h 9"/>
                    <a:gd name="T18" fmla="*/ 4 w 5"/>
                    <a:gd name="T19" fmla="*/ 4 h 9"/>
                    <a:gd name="T20" fmla="*/ 3 w 5"/>
                    <a:gd name="T21" fmla="*/ 0 h 9"/>
                    <a:gd name="T22" fmla="*/ 2 w 5"/>
                    <a:gd name="T2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2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7"/>
                        <a:pt x="1" y="7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9"/>
                        <a:pt x="5" y="7"/>
                        <a:pt x="4" y="4"/>
                      </a:cubicBezTo>
                      <a:cubicBezTo>
                        <a:pt x="4" y="3"/>
                        <a:pt x="3" y="1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5" name="Freeform 1074"/>
                <p:cNvSpPr>
                  <a:spLocks noEditPoints="1"/>
                </p:cNvSpPr>
                <p:nvPr/>
              </p:nvSpPr>
              <p:spPr bwMode="auto">
                <a:xfrm>
                  <a:off x="3078" y="1432"/>
                  <a:ext cx="216" cy="335"/>
                </a:xfrm>
                <a:custGeom>
                  <a:avLst/>
                  <a:gdLst>
                    <a:gd name="T0" fmla="*/ 20 w 115"/>
                    <a:gd name="T1" fmla="*/ 142 h 178"/>
                    <a:gd name="T2" fmla="*/ 20 w 115"/>
                    <a:gd name="T3" fmla="*/ 143 h 178"/>
                    <a:gd name="T4" fmla="*/ 20 w 115"/>
                    <a:gd name="T5" fmla="*/ 143 h 178"/>
                    <a:gd name="T6" fmla="*/ 57 w 115"/>
                    <a:gd name="T7" fmla="*/ 175 h 178"/>
                    <a:gd name="T8" fmla="*/ 58 w 115"/>
                    <a:gd name="T9" fmla="*/ 175 h 178"/>
                    <a:gd name="T10" fmla="*/ 59 w 115"/>
                    <a:gd name="T11" fmla="*/ 175 h 178"/>
                    <a:gd name="T12" fmla="*/ 20 w 115"/>
                    <a:gd name="T13" fmla="*/ 142 h 178"/>
                    <a:gd name="T14" fmla="*/ 15 w 115"/>
                    <a:gd name="T15" fmla="*/ 141 h 178"/>
                    <a:gd name="T16" fmla="*/ 0 w 115"/>
                    <a:gd name="T17" fmla="*/ 160 h 178"/>
                    <a:gd name="T18" fmla="*/ 1 w 115"/>
                    <a:gd name="T19" fmla="*/ 160 h 178"/>
                    <a:gd name="T20" fmla="*/ 2 w 115"/>
                    <a:gd name="T21" fmla="*/ 161 h 178"/>
                    <a:gd name="T22" fmla="*/ 16 w 115"/>
                    <a:gd name="T23" fmla="*/ 143 h 178"/>
                    <a:gd name="T24" fmla="*/ 16 w 115"/>
                    <a:gd name="T25" fmla="*/ 142 h 178"/>
                    <a:gd name="T26" fmla="*/ 15 w 115"/>
                    <a:gd name="T27" fmla="*/ 141 h 178"/>
                    <a:gd name="T28" fmla="*/ 113 w 115"/>
                    <a:gd name="T29" fmla="*/ 125 h 178"/>
                    <a:gd name="T30" fmla="*/ 63 w 115"/>
                    <a:gd name="T31" fmla="*/ 176 h 178"/>
                    <a:gd name="T32" fmla="*/ 64 w 115"/>
                    <a:gd name="T33" fmla="*/ 177 h 178"/>
                    <a:gd name="T34" fmla="*/ 64 w 115"/>
                    <a:gd name="T35" fmla="*/ 178 h 178"/>
                    <a:gd name="T36" fmla="*/ 115 w 115"/>
                    <a:gd name="T37" fmla="*/ 127 h 178"/>
                    <a:gd name="T38" fmla="*/ 114 w 115"/>
                    <a:gd name="T39" fmla="*/ 126 h 178"/>
                    <a:gd name="T40" fmla="*/ 113 w 115"/>
                    <a:gd name="T41" fmla="*/ 125 h 178"/>
                    <a:gd name="T42" fmla="*/ 45 w 115"/>
                    <a:gd name="T43" fmla="*/ 66 h 178"/>
                    <a:gd name="T44" fmla="*/ 45 w 115"/>
                    <a:gd name="T45" fmla="*/ 66 h 178"/>
                    <a:gd name="T46" fmla="*/ 44 w 115"/>
                    <a:gd name="T47" fmla="*/ 66 h 178"/>
                    <a:gd name="T48" fmla="*/ 111 w 115"/>
                    <a:gd name="T49" fmla="*/ 121 h 178"/>
                    <a:gd name="T50" fmla="*/ 112 w 115"/>
                    <a:gd name="T51" fmla="*/ 120 h 178"/>
                    <a:gd name="T52" fmla="*/ 112 w 115"/>
                    <a:gd name="T53" fmla="*/ 120 h 178"/>
                    <a:gd name="T54" fmla="*/ 45 w 115"/>
                    <a:gd name="T55" fmla="*/ 66 h 178"/>
                    <a:gd name="T56" fmla="*/ 83 w 115"/>
                    <a:gd name="T57" fmla="*/ 0 h 178"/>
                    <a:gd name="T58" fmla="*/ 63 w 115"/>
                    <a:gd name="T59" fmla="*/ 28 h 178"/>
                    <a:gd name="T60" fmla="*/ 61 w 115"/>
                    <a:gd name="T61" fmla="*/ 30 h 178"/>
                    <a:gd name="T62" fmla="*/ 40 w 115"/>
                    <a:gd name="T63" fmla="*/ 59 h 178"/>
                    <a:gd name="T64" fmla="*/ 42 w 115"/>
                    <a:gd name="T65" fmla="*/ 60 h 178"/>
                    <a:gd name="T66" fmla="*/ 42 w 115"/>
                    <a:gd name="T67" fmla="*/ 60 h 178"/>
                    <a:gd name="T68" fmla="*/ 63 w 115"/>
                    <a:gd name="T69" fmla="*/ 31 h 178"/>
                    <a:gd name="T70" fmla="*/ 65 w 115"/>
                    <a:gd name="T71" fmla="*/ 29 h 178"/>
                    <a:gd name="T72" fmla="*/ 85 w 115"/>
                    <a:gd name="T73" fmla="*/ 2 h 178"/>
                    <a:gd name="T74" fmla="*/ 84 w 115"/>
                    <a:gd name="T75" fmla="*/ 1 h 178"/>
                    <a:gd name="T76" fmla="*/ 83 w 115"/>
                    <a:gd name="T7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5" h="178">
                      <a:moveTo>
                        <a:pt x="20" y="142"/>
                      </a:moveTo>
                      <a:cubicBezTo>
                        <a:pt x="20" y="142"/>
                        <a:pt x="20" y="143"/>
                        <a:pt x="20" y="143"/>
                      </a:cubicBezTo>
                      <a:cubicBezTo>
                        <a:pt x="20" y="143"/>
                        <a:pt x="20" y="143"/>
                        <a:pt x="20" y="143"/>
                      </a:cubicBezTo>
                      <a:cubicBezTo>
                        <a:pt x="33" y="154"/>
                        <a:pt x="46" y="164"/>
                        <a:pt x="57" y="175"/>
                      </a:cubicBezTo>
                      <a:cubicBezTo>
                        <a:pt x="57" y="175"/>
                        <a:pt x="57" y="175"/>
                        <a:pt x="58" y="175"/>
                      </a:cubicBezTo>
                      <a:cubicBezTo>
                        <a:pt x="58" y="175"/>
                        <a:pt x="58" y="175"/>
                        <a:pt x="59" y="175"/>
                      </a:cubicBezTo>
                      <a:cubicBezTo>
                        <a:pt x="47" y="163"/>
                        <a:pt x="34" y="152"/>
                        <a:pt x="20" y="142"/>
                      </a:cubicBezTo>
                      <a:moveTo>
                        <a:pt x="15" y="141"/>
                      </a:moveTo>
                      <a:cubicBezTo>
                        <a:pt x="10" y="147"/>
                        <a:pt x="5" y="153"/>
                        <a:pt x="0" y="160"/>
                      </a:cubicBezTo>
                      <a:cubicBezTo>
                        <a:pt x="0" y="160"/>
                        <a:pt x="1" y="160"/>
                        <a:pt x="1" y="160"/>
                      </a:cubicBezTo>
                      <a:cubicBezTo>
                        <a:pt x="1" y="160"/>
                        <a:pt x="1" y="160"/>
                        <a:pt x="2" y="161"/>
                      </a:cubicBezTo>
                      <a:cubicBezTo>
                        <a:pt x="6" y="155"/>
                        <a:pt x="11" y="149"/>
                        <a:pt x="16" y="143"/>
                      </a:cubicBezTo>
                      <a:cubicBezTo>
                        <a:pt x="16" y="143"/>
                        <a:pt x="16" y="143"/>
                        <a:pt x="16" y="142"/>
                      </a:cubicBezTo>
                      <a:cubicBezTo>
                        <a:pt x="15" y="142"/>
                        <a:pt x="15" y="142"/>
                        <a:pt x="15" y="141"/>
                      </a:cubicBezTo>
                      <a:moveTo>
                        <a:pt x="113" y="125"/>
                      </a:moveTo>
                      <a:cubicBezTo>
                        <a:pt x="96" y="142"/>
                        <a:pt x="80" y="159"/>
                        <a:pt x="63" y="176"/>
                      </a:cubicBezTo>
                      <a:cubicBezTo>
                        <a:pt x="63" y="176"/>
                        <a:pt x="64" y="177"/>
                        <a:pt x="64" y="177"/>
                      </a:cubicBezTo>
                      <a:cubicBezTo>
                        <a:pt x="64" y="177"/>
                        <a:pt x="64" y="177"/>
                        <a:pt x="64" y="178"/>
                      </a:cubicBezTo>
                      <a:cubicBezTo>
                        <a:pt x="81" y="161"/>
                        <a:pt x="98" y="144"/>
                        <a:pt x="115" y="127"/>
                      </a:cubicBezTo>
                      <a:cubicBezTo>
                        <a:pt x="115" y="127"/>
                        <a:pt x="114" y="127"/>
                        <a:pt x="114" y="126"/>
                      </a:cubicBezTo>
                      <a:cubicBezTo>
                        <a:pt x="114" y="126"/>
                        <a:pt x="113" y="126"/>
                        <a:pt x="113" y="125"/>
                      </a:cubicBezTo>
                      <a:moveTo>
                        <a:pt x="45" y="66"/>
                      </a:move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6"/>
                        <a:pt x="44" y="66"/>
                      </a:cubicBezTo>
                      <a:cubicBezTo>
                        <a:pt x="68" y="83"/>
                        <a:pt x="91" y="101"/>
                        <a:pt x="111" y="121"/>
                      </a:cubicBezTo>
                      <a:cubicBezTo>
                        <a:pt x="111" y="120"/>
                        <a:pt x="111" y="120"/>
                        <a:pt x="112" y="120"/>
                      </a:cubicBezTo>
                      <a:cubicBezTo>
                        <a:pt x="112" y="120"/>
                        <a:pt x="112" y="120"/>
                        <a:pt x="112" y="120"/>
                      </a:cubicBezTo>
                      <a:cubicBezTo>
                        <a:pt x="91" y="100"/>
                        <a:pt x="69" y="82"/>
                        <a:pt x="45" y="66"/>
                      </a:cubicBezTo>
                      <a:moveTo>
                        <a:pt x="83" y="0"/>
                      </a:moveTo>
                      <a:cubicBezTo>
                        <a:pt x="76" y="9"/>
                        <a:pt x="69" y="19"/>
                        <a:pt x="63" y="28"/>
                      </a:cubicBezTo>
                      <a:cubicBezTo>
                        <a:pt x="62" y="29"/>
                        <a:pt x="62" y="29"/>
                        <a:pt x="61" y="30"/>
                      </a:cubicBezTo>
                      <a:cubicBezTo>
                        <a:pt x="54" y="40"/>
                        <a:pt x="47" y="49"/>
                        <a:pt x="40" y="59"/>
                      </a:cubicBezTo>
                      <a:cubicBezTo>
                        <a:pt x="41" y="59"/>
                        <a:pt x="41" y="59"/>
                        <a:pt x="42" y="60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9" y="51"/>
                        <a:pt x="56" y="41"/>
                        <a:pt x="63" y="31"/>
                      </a:cubicBezTo>
                      <a:cubicBezTo>
                        <a:pt x="64" y="31"/>
                        <a:pt x="64" y="30"/>
                        <a:pt x="65" y="29"/>
                      </a:cubicBezTo>
                      <a:cubicBezTo>
                        <a:pt x="72" y="20"/>
                        <a:pt x="78" y="11"/>
                        <a:pt x="85" y="2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83" y="1"/>
                        <a:pt x="83" y="0"/>
                        <a:pt x="8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6" name="Freeform 1075"/>
                <p:cNvSpPr>
                  <a:spLocks/>
                </p:cNvSpPr>
                <p:nvPr/>
              </p:nvSpPr>
              <p:spPr bwMode="auto">
                <a:xfrm>
                  <a:off x="3224" y="1419"/>
                  <a:ext cx="29" cy="19"/>
                </a:xfrm>
                <a:custGeom>
                  <a:avLst/>
                  <a:gdLst>
                    <a:gd name="T0" fmla="*/ 3 w 15"/>
                    <a:gd name="T1" fmla="*/ 0 h 10"/>
                    <a:gd name="T2" fmla="*/ 1 w 15"/>
                    <a:gd name="T3" fmla="*/ 1 h 10"/>
                    <a:gd name="T4" fmla="*/ 5 w 15"/>
                    <a:gd name="T5" fmla="*/ 7 h 10"/>
                    <a:gd name="T6" fmla="*/ 6 w 15"/>
                    <a:gd name="T7" fmla="*/ 8 h 10"/>
                    <a:gd name="T8" fmla="*/ 7 w 15"/>
                    <a:gd name="T9" fmla="*/ 9 h 10"/>
                    <a:gd name="T10" fmla="*/ 12 w 15"/>
                    <a:gd name="T11" fmla="*/ 10 h 10"/>
                    <a:gd name="T12" fmla="*/ 14 w 15"/>
                    <a:gd name="T13" fmla="*/ 10 h 10"/>
                    <a:gd name="T14" fmla="*/ 9 w 15"/>
                    <a:gd name="T15" fmla="*/ 3 h 10"/>
                    <a:gd name="T16" fmla="*/ 3 w 15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0">
                      <a:moveTo>
                        <a:pt x="3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5" y="7"/>
                        <a:pt x="5" y="8"/>
                        <a:pt x="6" y="8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9" y="10"/>
                        <a:pt x="11" y="10"/>
                        <a:pt x="12" y="10"/>
                      </a:cubicBezTo>
                      <a:cubicBezTo>
                        <a:pt x="13" y="10"/>
                        <a:pt x="13" y="10"/>
                        <a:pt x="14" y="10"/>
                      </a:cubicBezTo>
                      <a:cubicBezTo>
                        <a:pt x="15" y="8"/>
                        <a:pt x="13" y="5"/>
                        <a:pt x="9" y="3"/>
                      </a:cubicBezTo>
                      <a:cubicBezTo>
                        <a:pt x="7" y="1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7" name="Freeform 1076"/>
                <p:cNvSpPr>
                  <a:spLocks/>
                </p:cNvSpPr>
                <p:nvPr/>
              </p:nvSpPr>
              <p:spPr bwMode="auto">
                <a:xfrm>
                  <a:off x="3140" y="1542"/>
                  <a:ext cx="24" cy="16"/>
                </a:xfrm>
                <a:custGeom>
                  <a:avLst/>
                  <a:gdLst>
                    <a:gd name="T0" fmla="*/ 3 w 13"/>
                    <a:gd name="T1" fmla="*/ 0 h 9"/>
                    <a:gd name="T2" fmla="*/ 1 w 13"/>
                    <a:gd name="T3" fmla="*/ 0 h 9"/>
                    <a:gd name="T4" fmla="*/ 5 w 13"/>
                    <a:gd name="T5" fmla="*/ 7 h 9"/>
                    <a:gd name="T6" fmla="*/ 10 w 13"/>
                    <a:gd name="T7" fmla="*/ 9 h 9"/>
                    <a:gd name="T8" fmla="*/ 11 w 13"/>
                    <a:gd name="T9" fmla="*/ 8 h 9"/>
                    <a:gd name="T10" fmla="*/ 12 w 13"/>
                    <a:gd name="T11" fmla="*/ 8 h 9"/>
                    <a:gd name="T12" fmla="*/ 12 w 13"/>
                    <a:gd name="T13" fmla="*/ 8 h 9"/>
                    <a:gd name="T14" fmla="*/ 9 w 13"/>
                    <a:gd name="T15" fmla="*/ 2 h 9"/>
                    <a:gd name="T16" fmla="*/ 9 w 13"/>
                    <a:gd name="T17" fmla="*/ 2 h 9"/>
                    <a:gd name="T18" fmla="*/ 7 w 13"/>
                    <a:gd name="T19" fmla="*/ 1 h 9"/>
                    <a:gd name="T20" fmla="*/ 3 w 13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9">
                      <a:moveTo>
                        <a:pt x="3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7" y="8"/>
                        <a:pt x="9" y="9"/>
                        <a:pt x="10" y="9"/>
                      </a:cubicBezTo>
                      <a:cubicBezTo>
                        <a:pt x="11" y="9"/>
                        <a:pt x="11" y="9"/>
                        <a:pt x="11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3" y="6"/>
                        <a:pt x="12" y="4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8" name="Freeform 1077"/>
                <p:cNvSpPr>
                  <a:spLocks/>
                </p:cNvSpPr>
                <p:nvPr/>
              </p:nvSpPr>
              <p:spPr bwMode="auto">
                <a:xfrm>
                  <a:off x="3068" y="1731"/>
                  <a:ext cx="17" cy="12"/>
                </a:xfrm>
                <a:custGeom>
                  <a:avLst/>
                  <a:gdLst>
                    <a:gd name="T0" fmla="*/ 2 w 9"/>
                    <a:gd name="T1" fmla="*/ 0 h 6"/>
                    <a:gd name="T2" fmla="*/ 1 w 9"/>
                    <a:gd name="T3" fmla="*/ 0 h 6"/>
                    <a:gd name="T4" fmla="*/ 3 w 9"/>
                    <a:gd name="T5" fmla="*/ 5 h 6"/>
                    <a:gd name="T6" fmla="*/ 6 w 9"/>
                    <a:gd name="T7" fmla="*/ 6 h 6"/>
                    <a:gd name="T8" fmla="*/ 8 w 9"/>
                    <a:gd name="T9" fmla="*/ 6 h 6"/>
                    <a:gd name="T10" fmla="*/ 7 w 9"/>
                    <a:gd name="T11" fmla="*/ 2 h 6"/>
                    <a:gd name="T12" fmla="*/ 6 w 9"/>
                    <a:gd name="T13" fmla="*/ 1 h 6"/>
                    <a:gd name="T14" fmla="*/ 5 w 9"/>
                    <a:gd name="T15" fmla="*/ 1 h 6"/>
                    <a:gd name="T16" fmla="*/ 2 w 9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3" y="5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7" y="6"/>
                        <a:pt x="7" y="6"/>
                        <a:pt x="8" y="6"/>
                      </a:cubicBezTo>
                      <a:cubicBezTo>
                        <a:pt x="9" y="5"/>
                        <a:pt x="8" y="3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4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9" name="Freeform 1078"/>
                <p:cNvSpPr>
                  <a:spLocks/>
                </p:cNvSpPr>
                <p:nvPr/>
              </p:nvSpPr>
              <p:spPr bwMode="auto">
                <a:xfrm>
                  <a:off x="3286" y="1656"/>
                  <a:ext cx="21" cy="19"/>
                </a:xfrm>
                <a:custGeom>
                  <a:avLst/>
                  <a:gdLst>
                    <a:gd name="T0" fmla="*/ 2 w 11"/>
                    <a:gd name="T1" fmla="*/ 0 h 10"/>
                    <a:gd name="T2" fmla="*/ 1 w 11"/>
                    <a:gd name="T3" fmla="*/ 1 h 10"/>
                    <a:gd name="T4" fmla="*/ 1 w 11"/>
                    <a:gd name="T5" fmla="*/ 1 h 10"/>
                    <a:gd name="T6" fmla="*/ 0 w 11"/>
                    <a:gd name="T7" fmla="*/ 2 h 10"/>
                    <a:gd name="T8" fmla="*/ 2 w 11"/>
                    <a:gd name="T9" fmla="*/ 6 h 10"/>
                    <a:gd name="T10" fmla="*/ 3 w 11"/>
                    <a:gd name="T11" fmla="*/ 7 h 10"/>
                    <a:gd name="T12" fmla="*/ 4 w 11"/>
                    <a:gd name="T13" fmla="*/ 8 h 10"/>
                    <a:gd name="T14" fmla="*/ 8 w 11"/>
                    <a:gd name="T15" fmla="*/ 10 h 10"/>
                    <a:gd name="T16" fmla="*/ 10 w 11"/>
                    <a:gd name="T17" fmla="*/ 9 h 10"/>
                    <a:gd name="T18" fmla="*/ 8 w 11"/>
                    <a:gd name="T19" fmla="*/ 3 h 10"/>
                    <a:gd name="T20" fmla="*/ 2 w 11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10">
                      <a:moveTo>
                        <a:pt x="2" y="0"/>
                      </a:move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1" y="5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8"/>
                        <a:pt x="4" y="8"/>
                        <a:pt x="4" y="8"/>
                      </a:cubicBezTo>
                      <a:cubicBezTo>
                        <a:pt x="5" y="9"/>
                        <a:pt x="7" y="10"/>
                        <a:pt x="8" y="10"/>
                      </a:cubicBezTo>
                      <a:cubicBezTo>
                        <a:pt x="9" y="10"/>
                        <a:pt x="9" y="10"/>
                        <a:pt x="10" y="9"/>
                      </a:cubicBezTo>
                      <a:cubicBezTo>
                        <a:pt x="11" y="8"/>
                        <a:pt x="10" y="5"/>
                        <a:pt x="8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0" name="Freeform 1079"/>
                <p:cNvSpPr>
                  <a:spLocks/>
                </p:cNvSpPr>
                <p:nvPr/>
              </p:nvSpPr>
              <p:spPr bwMode="auto">
                <a:xfrm>
                  <a:off x="3183" y="1761"/>
                  <a:ext cx="21" cy="17"/>
                </a:xfrm>
                <a:custGeom>
                  <a:avLst/>
                  <a:gdLst>
                    <a:gd name="T0" fmla="*/ 3 w 11"/>
                    <a:gd name="T1" fmla="*/ 0 h 9"/>
                    <a:gd name="T2" fmla="*/ 3 w 11"/>
                    <a:gd name="T3" fmla="*/ 0 h 9"/>
                    <a:gd name="T4" fmla="*/ 2 w 11"/>
                    <a:gd name="T5" fmla="*/ 0 h 9"/>
                    <a:gd name="T6" fmla="*/ 1 w 11"/>
                    <a:gd name="T7" fmla="*/ 0 h 9"/>
                    <a:gd name="T8" fmla="*/ 3 w 11"/>
                    <a:gd name="T9" fmla="*/ 7 h 9"/>
                    <a:gd name="T10" fmla="*/ 8 w 11"/>
                    <a:gd name="T11" fmla="*/ 9 h 9"/>
                    <a:gd name="T12" fmla="*/ 9 w 11"/>
                    <a:gd name="T13" fmla="*/ 8 h 9"/>
                    <a:gd name="T14" fmla="*/ 8 w 11"/>
                    <a:gd name="T15" fmla="*/ 3 h 9"/>
                    <a:gd name="T16" fmla="*/ 8 w 11"/>
                    <a:gd name="T17" fmla="*/ 2 h 9"/>
                    <a:gd name="T18" fmla="*/ 7 w 11"/>
                    <a:gd name="T19" fmla="*/ 1 h 9"/>
                    <a:gd name="T20" fmla="*/ 3 w 11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9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1" y="4"/>
                        <a:pt x="3" y="7"/>
                      </a:cubicBezTo>
                      <a:cubicBezTo>
                        <a:pt x="5" y="8"/>
                        <a:pt x="6" y="9"/>
                        <a:pt x="8" y="9"/>
                      </a:cubicBezTo>
                      <a:cubicBezTo>
                        <a:pt x="8" y="9"/>
                        <a:pt x="9" y="8"/>
                        <a:pt x="9" y="8"/>
                      </a:cubicBezTo>
                      <a:cubicBezTo>
                        <a:pt x="11" y="7"/>
                        <a:pt x="10" y="5"/>
                        <a:pt x="8" y="3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7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1" name="Freeform 1080"/>
                <p:cNvSpPr>
                  <a:spLocks/>
                </p:cNvSpPr>
                <p:nvPr/>
              </p:nvSpPr>
              <p:spPr bwMode="auto">
                <a:xfrm>
                  <a:off x="3104" y="1692"/>
                  <a:ext cx="11" cy="11"/>
                </a:xfrm>
                <a:custGeom>
                  <a:avLst/>
                  <a:gdLst>
                    <a:gd name="T0" fmla="*/ 1 w 6"/>
                    <a:gd name="T1" fmla="*/ 0 h 6"/>
                    <a:gd name="T2" fmla="*/ 0 w 6"/>
                    <a:gd name="T3" fmla="*/ 1 h 6"/>
                    <a:gd name="T4" fmla="*/ 1 w 6"/>
                    <a:gd name="T5" fmla="*/ 3 h 6"/>
                    <a:gd name="T6" fmla="*/ 2 w 6"/>
                    <a:gd name="T7" fmla="*/ 4 h 6"/>
                    <a:gd name="T8" fmla="*/ 2 w 6"/>
                    <a:gd name="T9" fmla="*/ 5 h 6"/>
                    <a:gd name="T10" fmla="*/ 5 w 6"/>
                    <a:gd name="T11" fmla="*/ 6 h 6"/>
                    <a:gd name="T12" fmla="*/ 6 w 6"/>
                    <a:gd name="T13" fmla="*/ 5 h 6"/>
                    <a:gd name="T14" fmla="*/ 6 w 6"/>
                    <a:gd name="T15" fmla="*/ 5 h 6"/>
                    <a:gd name="T16" fmla="*/ 6 w 6"/>
                    <a:gd name="T17" fmla="*/ 4 h 6"/>
                    <a:gd name="T18" fmla="*/ 4 w 6"/>
                    <a:gd name="T19" fmla="*/ 1 h 6"/>
                    <a:gd name="T20" fmla="*/ 1 w 6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1" y="4"/>
                        <a:pt x="1" y="4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6"/>
                        <a:pt x="5" y="6"/>
                      </a:cubicBezTo>
                      <a:cubicBezTo>
                        <a:pt x="5" y="6"/>
                        <a:pt x="5" y="6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4"/>
                        <a:pt x="6" y="4"/>
                      </a:cubicBezTo>
                      <a:cubicBezTo>
                        <a:pt x="6" y="3"/>
                        <a:pt x="5" y="2"/>
                        <a:pt x="4" y="1"/>
                      </a:cubicBezTo>
                      <a:cubicBezTo>
                        <a:pt x="3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2" name="Freeform 1081"/>
                <p:cNvSpPr>
                  <a:spLocks noEditPoints="1"/>
                </p:cNvSpPr>
                <p:nvPr/>
              </p:nvSpPr>
              <p:spPr bwMode="auto">
                <a:xfrm>
                  <a:off x="2984" y="224"/>
                  <a:ext cx="1953" cy="3117"/>
                </a:xfrm>
                <a:custGeom>
                  <a:avLst/>
                  <a:gdLst>
                    <a:gd name="T0" fmla="*/ 960 w 1039"/>
                    <a:gd name="T1" fmla="*/ 814 h 1658"/>
                    <a:gd name="T2" fmla="*/ 959 w 1039"/>
                    <a:gd name="T3" fmla="*/ 815 h 1658"/>
                    <a:gd name="T4" fmla="*/ 958 w 1039"/>
                    <a:gd name="T5" fmla="*/ 815 h 1658"/>
                    <a:gd name="T6" fmla="*/ 957 w 1039"/>
                    <a:gd name="T7" fmla="*/ 815 h 1658"/>
                    <a:gd name="T8" fmla="*/ 930 w 1039"/>
                    <a:gd name="T9" fmla="*/ 1657 h 1658"/>
                    <a:gd name="T10" fmla="*/ 932 w 1039"/>
                    <a:gd name="T11" fmla="*/ 1657 h 1658"/>
                    <a:gd name="T12" fmla="*/ 932 w 1039"/>
                    <a:gd name="T13" fmla="*/ 1657 h 1658"/>
                    <a:gd name="T14" fmla="*/ 934 w 1039"/>
                    <a:gd name="T15" fmla="*/ 1658 h 1658"/>
                    <a:gd name="T16" fmla="*/ 960 w 1039"/>
                    <a:gd name="T17" fmla="*/ 814 h 1658"/>
                    <a:gd name="T18" fmla="*/ 936 w 1039"/>
                    <a:gd name="T19" fmla="*/ 772 h 1658"/>
                    <a:gd name="T20" fmla="*/ 822 w 1039"/>
                    <a:gd name="T21" fmla="*/ 814 h 1658"/>
                    <a:gd name="T22" fmla="*/ 825 w 1039"/>
                    <a:gd name="T23" fmla="*/ 823 h 1658"/>
                    <a:gd name="T24" fmla="*/ 826 w 1039"/>
                    <a:gd name="T25" fmla="*/ 825 h 1658"/>
                    <a:gd name="T26" fmla="*/ 940 w 1039"/>
                    <a:gd name="T27" fmla="*/ 785 h 1658"/>
                    <a:gd name="T28" fmla="*/ 940 w 1039"/>
                    <a:gd name="T29" fmla="*/ 783 h 1658"/>
                    <a:gd name="T30" fmla="*/ 936 w 1039"/>
                    <a:gd name="T31" fmla="*/ 772 h 1658"/>
                    <a:gd name="T32" fmla="*/ 315 w 1039"/>
                    <a:gd name="T33" fmla="*/ 215 h 1658"/>
                    <a:gd name="T34" fmla="*/ 315 w 1039"/>
                    <a:gd name="T35" fmla="*/ 216 h 1658"/>
                    <a:gd name="T36" fmla="*/ 313 w 1039"/>
                    <a:gd name="T37" fmla="*/ 218 h 1658"/>
                    <a:gd name="T38" fmla="*/ 736 w 1039"/>
                    <a:gd name="T39" fmla="*/ 639 h 1658"/>
                    <a:gd name="T40" fmla="*/ 741 w 1039"/>
                    <a:gd name="T41" fmla="*/ 650 h 1658"/>
                    <a:gd name="T42" fmla="*/ 775 w 1039"/>
                    <a:gd name="T43" fmla="*/ 719 h 1658"/>
                    <a:gd name="T44" fmla="*/ 779 w 1039"/>
                    <a:gd name="T45" fmla="*/ 730 h 1658"/>
                    <a:gd name="T46" fmla="*/ 805 w 1039"/>
                    <a:gd name="T47" fmla="*/ 796 h 1658"/>
                    <a:gd name="T48" fmla="*/ 806 w 1039"/>
                    <a:gd name="T49" fmla="*/ 795 h 1658"/>
                    <a:gd name="T50" fmla="*/ 807 w 1039"/>
                    <a:gd name="T51" fmla="*/ 795 h 1658"/>
                    <a:gd name="T52" fmla="*/ 808 w 1039"/>
                    <a:gd name="T53" fmla="*/ 795 h 1658"/>
                    <a:gd name="T54" fmla="*/ 782 w 1039"/>
                    <a:gd name="T55" fmla="*/ 729 h 1658"/>
                    <a:gd name="T56" fmla="*/ 778 w 1039"/>
                    <a:gd name="T57" fmla="*/ 717 h 1658"/>
                    <a:gd name="T58" fmla="*/ 744 w 1039"/>
                    <a:gd name="T59" fmla="*/ 648 h 1658"/>
                    <a:gd name="T60" fmla="*/ 738 w 1039"/>
                    <a:gd name="T61" fmla="*/ 637 h 1658"/>
                    <a:gd name="T62" fmla="*/ 315 w 1039"/>
                    <a:gd name="T63" fmla="*/ 215 h 1658"/>
                    <a:gd name="T64" fmla="*/ 322 w 1039"/>
                    <a:gd name="T65" fmla="*/ 119 h 1658"/>
                    <a:gd name="T66" fmla="*/ 284 w 1039"/>
                    <a:gd name="T67" fmla="*/ 190 h 1658"/>
                    <a:gd name="T68" fmla="*/ 286 w 1039"/>
                    <a:gd name="T69" fmla="*/ 191 h 1658"/>
                    <a:gd name="T70" fmla="*/ 296 w 1039"/>
                    <a:gd name="T71" fmla="*/ 197 h 1658"/>
                    <a:gd name="T72" fmla="*/ 336 w 1039"/>
                    <a:gd name="T73" fmla="*/ 126 h 1658"/>
                    <a:gd name="T74" fmla="*/ 325 w 1039"/>
                    <a:gd name="T75" fmla="*/ 121 h 1658"/>
                    <a:gd name="T76" fmla="*/ 322 w 1039"/>
                    <a:gd name="T77" fmla="*/ 119 h 1658"/>
                    <a:gd name="T78" fmla="*/ 1 w 1039"/>
                    <a:gd name="T79" fmla="*/ 0 h 1658"/>
                    <a:gd name="T80" fmla="*/ 2 w 1039"/>
                    <a:gd name="T81" fmla="*/ 2 h 1658"/>
                    <a:gd name="T82" fmla="*/ 0 w 1039"/>
                    <a:gd name="T83" fmla="*/ 3 h 1658"/>
                    <a:gd name="T84" fmla="*/ 304 w 1039"/>
                    <a:gd name="T85" fmla="*/ 105 h 1658"/>
                    <a:gd name="T86" fmla="*/ 304 w 1039"/>
                    <a:gd name="T87" fmla="*/ 105 h 1658"/>
                    <a:gd name="T88" fmla="*/ 307 w 1039"/>
                    <a:gd name="T89" fmla="*/ 103 h 1658"/>
                    <a:gd name="T90" fmla="*/ 309 w 1039"/>
                    <a:gd name="T91" fmla="*/ 103 h 1658"/>
                    <a:gd name="T92" fmla="*/ 1 w 1039"/>
                    <a:gd name="T93" fmla="*/ 0 h 1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39" h="1658">
                      <a:moveTo>
                        <a:pt x="960" y="814"/>
                      </a:moveTo>
                      <a:cubicBezTo>
                        <a:pt x="960" y="814"/>
                        <a:pt x="959" y="815"/>
                        <a:pt x="959" y="815"/>
                      </a:cubicBezTo>
                      <a:cubicBezTo>
                        <a:pt x="959" y="815"/>
                        <a:pt x="958" y="815"/>
                        <a:pt x="958" y="815"/>
                      </a:cubicBezTo>
                      <a:cubicBezTo>
                        <a:pt x="958" y="815"/>
                        <a:pt x="957" y="815"/>
                        <a:pt x="957" y="815"/>
                      </a:cubicBezTo>
                      <a:cubicBezTo>
                        <a:pt x="1035" y="1088"/>
                        <a:pt x="1024" y="1387"/>
                        <a:pt x="930" y="1657"/>
                      </a:cubicBezTo>
                      <a:cubicBezTo>
                        <a:pt x="931" y="1657"/>
                        <a:pt x="931" y="1657"/>
                        <a:pt x="932" y="1657"/>
                      </a:cubicBezTo>
                      <a:cubicBezTo>
                        <a:pt x="932" y="1657"/>
                        <a:pt x="932" y="1657"/>
                        <a:pt x="932" y="1657"/>
                      </a:cubicBezTo>
                      <a:cubicBezTo>
                        <a:pt x="933" y="1657"/>
                        <a:pt x="933" y="1658"/>
                        <a:pt x="934" y="1658"/>
                      </a:cubicBezTo>
                      <a:cubicBezTo>
                        <a:pt x="1027" y="1388"/>
                        <a:pt x="1039" y="1088"/>
                        <a:pt x="960" y="814"/>
                      </a:cubicBezTo>
                      <a:moveTo>
                        <a:pt x="936" y="772"/>
                      </a:moveTo>
                      <a:cubicBezTo>
                        <a:pt x="898" y="786"/>
                        <a:pt x="860" y="800"/>
                        <a:pt x="822" y="814"/>
                      </a:cubicBezTo>
                      <a:cubicBezTo>
                        <a:pt x="823" y="817"/>
                        <a:pt x="824" y="820"/>
                        <a:pt x="825" y="823"/>
                      </a:cubicBezTo>
                      <a:cubicBezTo>
                        <a:pt x="826" y="824"/>
                        <a:pt x="826" y="824"/>
                        <a:pt x="826" y="825"/>
                      </a:cubicBezTo>
                      <a:cubicBezTo>
                        <a:pt x="864" y="812"/>
                        <a:pt x="902" y="798"/>
                        <a:pt x="940" y="785"/>
                      </a:cubicBezTo>
                      <a:cubicBezTo>
                        <a:pt x="940" y="784"/>
                        <a:pt x="940" y="783"/>
                        <a:pt x="940" y="783"/>
                      </a:cubicBezTo>
                      <a:cubicBezTo>
                        <a:pt x="938" y="779"/>
                        <a:pt x="937" y="775"/>
                        <a:pt x="936" y="772"/>
                      </a:cubicBezTo>
                      <a:moveTo>
                        <a:pt x="315" y="215"/>
                      </a:moveTo>
                      <a:cubicBezTo>
                        <a:pt x="315" y="215"/>
                        <a:pt x="315" y="216"/>
                        <a:pt x="315" y="216"/>
                      </a:cubicBezTo>
                      <a:cubicBezTo>
                        <a:pt x="314" y="217"/>
                        <a:pt x="314" y="217"/>
                        <a:pt x="313" y="218"/>
                      </a:cubicBezTo>
                      <a:cubicBezTo>
                        <a:pt x="504" y="321"/>
                        <a:pt x="644" y="469"/>
                        <a:pt x="736" y="639"/>
                      </a:cubicBezTo>
                      <a:cubicBezTo>
                        <a:pt x="737" y="642"/>
                        <a:pt x="739" y="646"/>
                        <a:pt x="741" y="650"/>
                      </a:cubicBezTo>
                      <a:cubicBezTo>
                        <a:pt x="753" y="672"/>
                        <a:pt x="764" y="695"/>
                        <a:pt x="775" y="719"/>
                      </a:cubicBezTo>
                      <a:cubicBezTo>
                        <a:pt x="776" y="722"/>
                        <a:pt x="778" y="726"/>
                        <a:pt x="779" y="730"/>
                      </a:cubicBezTo>
                      <a:cubicBezTo>
                        <a:pt x="789" y="752"/>
                        <a:pt x="797" y="774"/>
                        <a:pt x="805" y="796"/>
                      </a:cubicBezTo>
                      <a:cubicBezTo>
                        <a:pt x="805" y="795"/>
                        <a:pt x="806" y="795"/>
                        <a:pt x="806" y="795"/>
                      </a:cubicBezTo>
                      <a:cubicBezTo>
                        <a:pt x="807" y="795"/>
                        <a:pt x="807" y="795"/>
                        <a:pt x="807" y="795"/>
                      </a:cubicBezTo>
                      <a:cubicBezTo>
                        <a:pt x="807" y="795"/>
                        <a:pt x="808" y="795"/>
                        <a:pt x="808" y="795"/>
                      </a:cubicBezTo>
                      <a:cubicBezTo>
                        <a:pt x="800" y="772"/>
                        <a:pt x="792" y="750"/>
                        <a:pt x="782" y="729"/>
                      </a:cubicBezTo>
                      <a:cubicBezTo>
                        <a:pt x="781" y="725"/>
                        <a:pt x="779" y="721"/>
                        <a:pt x="778" y="717"/>
                      </a:cubicBezTo>
                      <a:cubicBezTo>
                        <a:pt x="767" y="694"/>
                        <a:pt x="756" y="671"/>
                        <a:pt x="744" y="648"/>
                      </a:cubicBezTo>
                      <a:cubicBezTo>
                        <a:pt x="742" y="644"/>
                        <a:pt x="740" y="641"/>
                        <a:pt x="738" y="637"/>
                      </a:cubicBezTo>
                      <a:cubicBezTo>
                        <a:pt x="646" y="466"/>
                        <a:pt x="506" y="318"/>
                        <a:pt x="315" y="215"/>
                      </a:cubicBezTo>
                      <a:moveTo>
                        <a:pt x="322" y="119"/>
                      </a:moveTo>
                      <a:cubicBezTo>
                        <a:pt x="309" y="143"/>
                        <a:pt x="296" y="167"/>
                        <a:pt x="284" y="190"/>
                      </a:cubicBezTo>
                      <a:cubicBezTo>
                        <a:pt x="284" y="190"/>
                        <a:pt x="285" y="191"/>
                        <a:pt x="286" y="191"/>
                      </a:cubicBezTo>
                      <a:cubicBezTo>
                        <a:pt x="290" y="193"/>
                        <a:pt x="293" y="195"/>
                        <a:pt x="296" y="197"/>
                      </a:cubicBezTo>
                      <a:cubicBezTo>
                        <a:pt x="309" y="173"/>
                        <a:pt x="323" y="150"/>
                        <a:pt x="336" y="126"/>
                      </a:cubicBezTo>
                      <a:cubicBezTo>
                        <a:pt x="333" y="125"/>
                        <a:pt x="329" y="123"/>
                        <a:pt x="325" y="121"/>
                      </a:cubicBezTo>
                      <a:cubicBezTo>
                        <a:pt x="324" y="120"/>
                        <a:pt x="323" y="120"/>
                        <a:pt x="322" y="119"/>
                      </a:cubicBezTo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112" y="27"/>
                        <a:pt x="213" y="62"/>
                        <a:pt x="304" y="105"/>
                      </a:cubicBezTo>
                      <a:cubicBezTo>
                        <a:pt x="304" y="105"/>
                        <a:pt x="304" y="105"/>
                        <a:pt x="304" y="105"/>
                      </a:cubicBezTo>
                      <a:cubicBezTo>
                        <a:pt x="304" y="104"/>
                        <a:pt x="306" y="103"/>
                        <a:pt x="307" y="103"/>
                      </a:cubicBezTo>
                      <a:cubicBezTo>
                        <a:pt x="308" y="103"/>
                        <a:pt x="308" y="103"/>
                        <a:pt x="309" y="103"/>
                      </a:cubicBezTo>
                      <a:cubicBezTo>
                        <a:pt x="216" y="59"/>
                        <a:pt x="114" y="24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3" name="Freeform 1082"/>
                <p:cNvSpPr>
                  <a:spLocks/>
                </p:cNvSpPr>
                <p:nvPr/>
              </p:nvSpPr>
              <p:spPr bwMode="auto">
                <a:xfrm>
                  <a:off x="4679" y="3339"/>
                  <a:ext cx="64" cy="131"/>
                </a:xfrm>
                <a:custGeom>
                  <a:avLst/>
                  <a:gdLst>
                    <a:gd name="T0" fmla="*/ 30 w 34"/>
                    <a:gd name="T1" fmla="*/ 0 h 70"/>
                    <a:gd name="T2" fmla="*/ 28 w 34"/>
                    <a:gd name="T3" fmla="*/ 0 h 70"/>
                    <a:gd name="T4" fmla="*/ 11 w 34"/>
                    <a:gd name="T5" fmla="*/ 28 h 70"/>
                    <a:gd name="T6" fmla="*/ 9 w 34"/>
                    <a:gd name="T7" fmla="*/ 32 h 70"/>
                    <a:gd name="T8" fmla="*/ 7 w 34"/>
                    <a:gd name="T9" fmla="*/ 38 h 70"/>
                    <a:gd name="T10" fmla="*/ 4 w 34"/>
                    <a:gd name="T11" fmla="*/ 70 h 70"/>
                    <a:gd name="T12" fmla="*/ 5 w 34"/>
                    <a:gd name="T13" fmla="*/ 70 h 70"/>
                    <a:gd name="T14" fmla="*/ 24 w 34"/>
                    <a:gd name="T15" fmla="*/ 45 h 70"/>
                    <a:gd name="T16" fmla="*/ 26 w 34"/>
                    <a:gd name="T17" fmla="*/ 38 h 70"/>
                    <a:gd name="T18" fmla="*/ 27 w 34"/>
                    <a:gd name="T19" fmla="*/ 35 h 70"/>
                    <a:gd name="T20" fmla="*/ 32 w 34"/>
                    <a:gd name="T21" fmla="*/ 1 h 70"/>
                    <a:gd name="T22" fmla="*/ 30 w 34"/>
                    <a:gd name="T23" fmla="*/ 0 h 70"/>
                    <a:gd name="T24" fmla="*/ 30 w 34"/>
                    <a:gd name="T2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70">
                      <a:moveTo>
                        <a:pt x="30" y="0"/>
                      </a:moveTo>
                      <a:cubicBezTo>
                        <a:pt x="29" y="0"/>
                        <a:pt x="29" y="0"/>
                        <a:pt x="28" y="0"/>
                      </a:cubicBezTo>
                      <a:cubicBezTo>
                        <a:pt x="24" y="2"/>
                        <a:pt x="17" y="14"/>
                        <a:pt x="11" y="28"/>
                      </a:cubicBezTo>
                      <a:cubicBezTo>
                        <a:pt x="10" y="30"/>
                        <a:pt x="10" y="31"/>
                        <a:pt x="9" y="32"/>
                      </a:cubicBezTo>
                      <a:cubicBezTo>
                        <a:pt x="8" y="34"/>
                        <a:pt x="8" y="36"/>
                        <a:pt x="7" y="38"/>
                      </a:cubicBezTo>
                      <a:cubicBezTo>
                        <a:pt x="2" y="54"/>
                        <a:pt x="0" y="68"/>
                        <a:pt x="4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9" y="70"/>
                        <a:pt x="17" y="59"/>
                        <a:pt x="24" y="45"/>
                      </a:cubicBezTo>
                      <a:cubicBezTo>
                        <a:pt x="25" y="43"/>
                        <a:pt x="25" y="40"/>
                        <a:pt x="26" y="38"/>
                      </a:cubicBezTo>
                      <a:cubicBezTo>
                        <a:pt x="27" y="37"/>
                        <a:pt x="27" y="36"/>
                        <a:pt x="27" y="35"/>
                      </a:cubicBezTo>
                      <a:cubicBezTo>
                        <a:pt x="33" y="20"/>
                        <a:pt x="34" y="6"/>
                        <a:pt x="32" y="1"/>
                      </a:cubicBezTo>
                      <a:cubicBezTo>
                        <a:pt x="31" y="1"/>
                        <a:pt x="31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4" name="Freeform 1083"/>
                <p:cNvSpPr>
                  <a:spLocks/>
                </p:cNvSpPr>
                <p:nvPr/>
              </p:nvSpPr>
              <p:spPr bwMode="auto">
                <a:xfrm>
                  <a:off x="4737" y="1622"/>
                  <a:ext cx="57" cy="134"/>
                </a:xfrm>
                <a:custGeom>
                  <a:avLst/>
                  <a:gdLst>
                    <a:gd name="T0" fmla="*/ 4 w 30"/>
                    <a:gd name="T1" fmla="*/ 0 h 71"/>
                    <a:gd name="T2" fmla="*/ 3 w 30"/>
                    <a:gd name="T3" fmla="*/ 0 h 71"/>
                    <a:gd name="T4" fmla="*/ 3 w 30"/>
                    <a:gd name="T5" fmla="*/ 28 h 71"/>
                    <a:gd name="T6" fmla="*/ 7 w 30"/>
                    <a:gd name="T7" fmla="*/ 39 h 71"/>
                    <a:gd name="T8" fmla="*/ 7 w 30"/>
                    <a:gd name="T9" fmla="*/ 41 h 71"/>
                    <a:gd name="T10" fmla="*/ 24 w 30"/>
                    <a:gd name="T11" fmla="*/ 71 h 71"/>
                    <a:gd name="T12" fmla="*/ 25 w 30"/>
                    <a:gd name="T13" fmla="*/ 71 h 71"/>
                    <a:gd name="T14" fmla="*/ 26 w 30"/>
                    <a:gd name="T15" fmla="*/ 71 h 71"/>
                    <a:gd name="T16" fmla="*/ 27 w 30"/>
                    <a:gd name="T17" fmla="*/ 70 h 71"/>
                    <a:gd name="T18" fmla="*/ 24 w 30"/>
                    <a:gd name="T19" fmla="*/ 32 h 71"/>
                    <a:gd name="T20" fmla="*/ 4 w 30"/>
                    <a:gd name="T21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71">
                      <a:moveTo>
                        <a:pt x="4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0" y="2"/>
                        <a:pt x="0" y="13"/>
                        <a:pt x="3" y="28"/>
                      </a:cubicBezTo>
                      <a:cubicBezTo>
                        <a:pt x="4" y="31"/>
                        <a:pt x="5" y="35"/>
                        <a:pt x="7" y="39"/>
                      </a:cubicBezTo>
                      <a:cubicBezTo>
                        <a:pt x="7" y="39"/>
                        <a:pt x="7" y="40"/>
                        <a:pt x="7" y="41"/>
                      </a:cubicBezTo>
                      <a:cubicBezTo>
                        <a:pt x="12" y="57"/>
                        <a:pt x="19" y="69"/>
                        <a:pt x="24" y="71"/>
                      </a:cubicBezTo>
                      <a:cubicBezTo>
                        <a:pt x="24" y="71"/>
                        <a:pt x="25" y="71"/>
                        <a:pt x="25" y="71"/>
                      </a:cubicBezTo>
                      <a:cubicBezTo>
                        <a:pt x="25" y="71"/>
                        <a:pt x="26" y="71"/>
                        <a:pt x="26" y="71"/>
                      </a:cubicBezTo>
                      <a:cubicBezTo>
                        <a:pt x="26" y="71"/>
                        <a:pt x="27" y="70"/>
                        <a:pt x="27" y="70"/>
                      </a:cubicBezTo>
                      <a:cubicBezTo>
                        <a:pt x="30" y="65"/>
                        <a:pt x="29" y="50"/>
                        <a:pt x="24" y="32"/>
                      </a:cubicBezTo>
                      <a:cubicBezTo>
                        <a:pt x="18" y="14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5" name="Freeform 1084"/>
                <p:cNvSpPr>
                  <a:spLocks/>
                </p:cNvSpPr>
                <p:nvPr/>
              </p:nvSpPr>
              <p:spPr bwMode="auto">
                <a:xfrm>
                  <a:off x="2845" y="194"/>
                  <a:ext cx="143" cy="39"/>
                </a:xfrm>
                <a:custGeom>
                  <a:avLst/>
                  <a:gdLst>
                    <a:gd name="T0" fmla="*/ 13 w 76"/>
                    <a:gd name="T1" fmla="*/ 0 h 21"/>
                    <a:gd name="T2" fmla="*/ 0 w 76"/>
                    <a:gd name="T3" fmla="*/ 4 h 21"/>
                    <a:gd name="T4" fmla="*/ 37 w 76"/>
                    <a:gd name="T5" fmla="*/ 18 h 21"/>
                    <a:gd name="T6" fmla="*/ 64 w 76"/>
                    <a:gd name="T7" fmla="*/ 21 h 21"/>
                    <a:gd name="T8" fmla="*/ 74 w 76"/>
                    <a:gd name="T9" fmla="*/ 19 h 21"/>
                    <a:gd name="T10" fmla="*/ 76 w 76"/>
                    <a:gd name="T11" fmla="*/ 18 h 21"/>
                    <a:gd name="T12" fmla="*/ 75 w 76"/>
                    <a:gd name="T13" fmla="*/ 16 h 21"/>
                    <a:gd name="T14" fmla="*/ 47 w 76"/>
                    <a:gd name="T15" fmla="*/ 5 h 21"/>
                    <a:gd name="T16" fmla="*/ 46 w 76"/>
                    <a:gd name="T17" fmla="*/ 12 h 21"/>
                    <a:gd name="T18" fmla="*/ 37 w 76"/>
                    <a:gd name="T19" fmla="*/ 10 h 21"/>
                    <a:gd name="T20" fmla="*/ 38 w 76"/>
                    <a:gd name="T21" fmla="*/ 3 h 21"/>
                    <a:gd name="T22" fmla="*/ 13 w 7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6" h="21">
                      <a:moveTo>
                        <a:pt x="13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16" y="14"/>
                        <a:pt x="37" y="18"/>
                      </a:cubicBezTo>
                      <a:cubicBezTo>
                        <a:pt x="48" y="20"/>
                        <a:pt x="57" y="21"/>
                        <a:pt x="64" y="21"/>
                      </a:cubicBezTo>
                      <a:cubicBezTo>
                        <a:pt x="69" y="21"/>
                        <a:pt x="72" y="20"/>
                        <a:pt x="74" y="19"/>
                      </a:cubicBezTo>
                      <a:cubicBezTo>
                        <a:pt x="75" y="19"/>
                        <a:pt x="76" y="18"/>
                        <a:pt x="76" y="18"/>
                      </a:cubicBezTo>
                      <a:cubicBezTo>
                        <a:pt x="76" y="17"/>
                        <a:pt x="76" y="17"/>
                        <a:pt x="75" y="16"/>
                      </a:cubicBezTo>
                      <a:cubicBezTo>
                        <a:pt x="72" y="13"/>
                        <a:pt x="61" y="8"/>
                        <a:pt x="47" y="5"/>
                      </a:cubicBezTo>
                      <a:cubicBezTo>
                        <a:pt x="47" y="7"/>
                        <a:pt x="46" y="9"/>
                        <a:pt x="46" y="12"/>
                      </a:cubicBezTo>
                      <a:cubicBezTo>
                        <a:pt x="43" y="11"/>
                        <a:pt x="40" y="11"/>
                        <a:pt x="37" y="10"/>
                      </a:cubicBezTo>
                      <a:cubicBezTo>
                        <a:pt x="37" y="8"/>
                        <a:pt x="38" y="5"/>
                        <a:pt x="38" y="3"/>
                      </a:cubicBezTo>
                      <a:cubicBezTo>
                        <a:pt x="29" y="1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6" name="Freeform 1085"/>
                <p:cNvSpPr>
                  <a:spLocks/>
                </p:cNvSpPr>
                <p:nvPr/>
              </p:nvSpPr>
              <p:spPr bwMode="auto">
                <a:xfrm>
                  <a:off x="4491" y="1718"/>
                  <a:ext cx="55" cy="119"/>
                </a:xfrm>
                <a:custGeom>
                  <a:avLst/>
                  <a:gdLst>
                    <a:gd name="T0" fmla="*/ 5 w 29"/>
                    <a:gd name="T1" fmla="*/ 0 h 63"/>
                    <a:gd name="T2" fmla="*/ 4 w 29"/>
                    <a:gd name="T3" fmla="*/ 0 h 63"/>
                    <a:gd name="T4" fmla="*/ 3 w 29"/>
                    <a:gd name="T5" fmla="*/ 1 h 63"/>
                    <a:gd name="T6" fmla="*/ 6 w 29"/>
                    <a:gd name="T7" fmla="*/ 34 h 63"/>
                    <a:gd name="T8" fmla="*/ 23 w 29"/>
                    <a:gd name="T9" fmla="*/ 63 h 63"/>
                    <a:gd name="T10" fmla="*/ 24 w 29"/>
                    <a:gd name="T11" fmla="*/ 63 h 63"/>
                    <a:gd name="T12" fmla="*/ 24 w 29"/>
                    <a:gd name="T13" fmla="*/ 30 h 63"/>
                    <a:gd name="T14" fmla="*/ 23 w 29"/>
                    <a:gd name="T15" fmla="*/ 28 h 63"/>
                    <a:gd name="T16" fmla="*/ 20 w 29"/>
                    <a:gd name="T17" fmla="*/ 19 h 63"/>
                    <a:gd name="T18" fmla="*/ 6 w 29"/>
                    <a:gd name="T19" fmla="*/ 0 h 63"/>
                    <a:gd name="T20" fmla="*/ 5 w 29"/>
                    <a:gd name="T2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6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5"/>
                        <a:pt x="1" y="19"/>
                        <a:pt x="6" y="34"/>
                      </a:cubicBezTo>
                      <a:cubicBezTo>
                        <a:pt x="11" y="50"/>
                        <a:pt x="19" y="63"/>
                        <a:pt x="23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9" y="61"/>
                        <a:pt x="29" y="47"/>
                        <a:pt x="24" y="30"/>
                      </a:cubicBezTo>
                      <a:cubicBezTo>
                        <a:pt x="24" y="29"/>
                        <a:pt x="24" y="29"/>
                        <a:pt x="23" y="28"/>
                      </a:cubicBezTo>
                      <a:cubicBezTo>
                        <a:pt x="22" y="25"/>
                        <a:pt x="21" y="22"/>
                        <a:pt x="20" y="19"/>
                      </a:cubicBezTo>
                      <a:cubicBezTo>
                        <a:pt x="15" y="8"/>
                        <a:pt x="10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7" name="Freeform 1086"/>
                <p:cNvSpPr>
                  <a:spLocks/>
                </p:cNvSpPr>
                <p:nvPr/>
              </p:nvSpPr>
              <p:spPr bwMode="auto">
                <a:xfrm>
                  <a:off x="3444" y="564"/>
                  <a:ext cx="132" cy="69"/>
                </a:xfrm>
                <a:custGeom>
                  <a:avLst/>
                  <a:gdLst>
                    <a:gd name="T0" fmla="*/ 8 w 70"/>
                    <a:gd name="T1" fmla="*/ 0 h 37"/>
                    <a:gd name="T2" fmla="*/ 2 w 70"/>
                    <a:gd name="T3" fmla="*/ 1 h 37"/>
                    <a:gd name="T4" fmla="*/ 28 w 70"/>
                    <a:gd name="T5" fmla="*/ 24 h 37"/>
                    <a:gd name="T6" fmla="*/ 30 w 70"/>
                    <a:gd name="T7" fmla="*/ 19 h 37"/>
                    <a:gd name="T8" fmla="*/ 37 w 70"/>
                    <a:gd name="T9" fmla="*/ 22 h 37"/>
                    <a:gd name="T10" fmla="*/ 34 w 70"/>
                    <a:gd name="T11" fmla="*/ 27 h 37"/>
                    <a:gd name="T12" fmla="*/ 65 w 70"/>
                    <a:gd name="T13" fmla="*/ 37 h 37"/>
                    <a:gd name="T14" fmla="*/ 68 w 70"/>
                    <a:gd name="T15" fmla="*/ 37 h 37"/>
                    <a:gd name="T16" fmla="*/ 70 w 70"/>
                    <a:gd name="T17" fmla="*/ 35 h 37"/>
                    <a:gd name="T18" fmla="*/ 70 w 70"/>
                    <a:gd name="T19" fmla="*/ 34 h 37"/>
                    <a:gd name="T20" fmla="*/ 51 w 70"/>
                    <a:gd name="T21" fmla="*/ 16 h 37"/>
                    <a:gd name="T22" fmla="*/ 41 w 70"/>
                    <a:gd name="T23" fmla="*/ 10 h 37"/>
                    <a:gd name="T24" fmla="*/ 39 w 70"/>
                    <a:gd name="T25" fmla="*/ 9 h 37"/>
                    <a:gd name="T26" fmla="*/ 8 w 70"/>
                    <a:gd name="T2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0" h="37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1" y="15"/>
                        <a:pt x="28" y="24"/>
                      </a:cubicBezTo>
                      <a:cubicBezTo>
                        <a:pt x="29" y="22"/>
                        <a:pt x="30" y="21"/>
                        <a:pt x="30" y="19"/>
                      </a:cubicBezTo>
                      <a:cubicBezTo>
                        <a:pt x="33" y="20"/>
                        <a:pt x="35" y="21"/>
                        <a:pt x="37" y="22"/>
                      </a:cubicBezTo>
                      <a:cubicBezTo>
                        <a:pt x="36" y="24"/>
                        <a:pt x="35" y="25"/>
                        <a:pt x="34" y="27"/>
                      </a:cubicBezTo>
                      <a:cubicBezTo>
                        <a:pt x="47" y="33"/>
                        <a:pt x="59" y="37"/>
                        <a:pt x="65" y="37"/>
                      </a:cubicBezTo>
                      <a:cubicBezTo>
                        <a:pt x="66" y="37"/>
                        <a:pt x="68" y="37"/>
                        <a:pt x="68" y="37"/>
                      </a:cubicBezTo>
                      <a:cubicBezTo>
                        <a:pt x="69" y="36"/>
                        <a:pt x="69" y="36"/>
                        <a:pt x="70" y="35"/>
                      </a:cubicBezTo>
                      <a:cubicBezTo>
                        <a:pt x="70" y="35"/>
                        <a:pt x="70" y="34"/>
                        <a:pt x="70" y="34"/>
                      </a:cubicBezTo>
                      <a:cubicBezTo>
                        <a:pt x="69" y="30"/>
                        <a:pt x="62" y="23"/>
                        <a:pt x="51" y="16"/>
                      </a:cubicBezTo>
                      <a:cubicBezTo>
                        <a:pt x="48" y="14"/>
                        <a:pt x="45" y="12"/>
                        <a:pt x="41" y="10"/>
                      </a:cubicBezTo>
                      <a:cubicBezTo>
                        <a:pt x="40" y="10"/>
                        <a:pt x="39" y="9"/>
                        <a:pt x="39" y="9"/>
                      </a:cubicBezTo>
                      <a:cubicBezTo>
                        <a:pt x="26" y="3"/>
                        <a:pt x="14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8" name="Freeform 1087"/>
                <p:cNvSpPr>
                  <a:spLocks/>
                </p:cNvSpPr>
                <p:nvPr/>
              </p:nvSpPr>
              <p:spPr bwMode="auto">
                <a:xfrm>
                  <a:off x="3555" y="417"/>
                  <a:ext cx="89" cy="49"/>
                </a:xfrm>
                <a:custGeom>
                  <a:avLst/>
                  <a:gdLst>
                    <a:gd name="T0" fmla="*/ 3 w 47"/>
                    <a:gd name="T1" fmla="*/ 0 h 26"/>
                    <a:gd name="T2" fmla="*/ 0 w 47"/>
                    <a:gd name="T3" fmla="*/ 2 h 26"/>
                    <a:gd name="T4" fmla="*/ 0 w 47"/>
                    <a:gd name="T5" fmla="*/ 2 h 26"/>
                    <a:gd name="T6" fmla="*/ 18 w 47"/>
                    <a:gd name="T7" fmla="*/ 16 h 26"/>
                    <a:gd name="T8" fmla="*/ 21 w 47"/>
                    <a:gd name="T9" fmla="*/ 18 h 26"/>
                    <a:gd name="T10" fmla="*/ 32 w 47"/>
                    <a:gd name="T11" fmla="*/ 23 h 26"/>
                    <a:gd name="T12" fmla="*/ 43 w 47"/>
                    <a:gd name="T13" fmla="*/ 26 h 26"/>
                    <a:gd name="T14" fmla="*/ 46 w 47"/>
                    <a:gd name="T15" fmla="*/ 24 h 26"/>
                    <a:gd name="T16" fmla="*/ 26 w 47"/>
                    <a:gd name="T17" fmla="*/ 8 h 26"/>
                    <a:gd name="T18" fmla="*/ 5 w 47"/>
                    <a:gd name="T19" fmla="*/ 0 h 26"/>
                    <a:gd name="T20" fmla="*/ 3 w 47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26">
                      <a:moveTo>
                        <a:pt x="3" y="0"/>
                      </a:move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8" y="11"/>
                        <a:pt x="18" y="16"/>
                      </a:cubicBezTo>
                      <a:cubicBezTo>
                        <a:pt x="19" y="17"/>
                        <a:pt x="20" y="17"/>
                        <a:pt x="21" y="18"/>
                      </a:cubicBezTo>
                      <a:cubicBezTo>
                        <a:pt x="25" y="20"/>
                        <a:pt x="29" y="22"/>
                        <a:pt x="32" y="23"/>
                      </a:cubicBezTo>
                      <a:cubicBezTo>
                        <a:pt x="37" y="25"/>
                        <a:pt x="41" y="26"/>
                        <a:pt x="43" y="26"/>
                      </a:cubicBezTo>
                      <a:cubicBezTo>
                        <a:pt x="44" y="26"/>
                        <a:pt x="45" y="25"/>
                        <a:pt x="46" y="24"/>
                      </a:cubicBezTo>
                      <a:cubicBezTo>
                        <a:pt x="47" y="22"/>
                        <a:pt x="39" y="14"/>
                        <a:pt x="26" y="8"/>
                      </a:cubicBezTo>
                      <a:cubicBezTo>
                        <a:pt x="18" y="4"/>
                        <a:pt x="10" y="1"/>
                        <a:pt x="5" y="0"/>
                      </a:cubicBezTo>
                      <a:cubicBezTo>
                        <a:pt x="4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9" name="Freeform 1088"/>
                <p:cNvSpPr>
                  <a:spLocks/>
                </p:cNvSpPr>
                <p:nvPr/>
              </p:nvSpPr>
              <p:spPr bwMode="auto">
                <a:xfrm>
                  <a:off x="3300" y="600"/>
                  <a:ext cx="214" cy="376"/>
                </a:xfrm>
                <a:custGeom>
                  <a:avLst/>
                  <a:gdLst>
                    <a:gd name="T0" fmla="*/ 107 w 114"/>
                    <a:gd name="T1" fmla="*/ 0 h 200"/>
                    <a:gd name="T2" fmla="*/ 105 w 114"/>
                    <a:gd name="T3" fmla="*/ 5 h 200"/>
                    <a:gd name="T4" fmla="*/ 0 w 114"/>
                    <a:gd name="T5" fmla="*/ 197 h 200"/>
                    <a:gd name="T6" fmla="*/ 3 w 114"/>
                    <a:gd name="T7" fmla="*/ 198 h 200"/>
                    <a:gd name="T8" fmla="*/ 5 w 114"/>
                    <a:gd name="T9" fmla="*/ 200 h 200"/>
                    <a:gd name="T10" fmla="*/ 111 w 114"/>
                    <a:gd name="T11" fmla="*/ 8 h 200"/>
                    <a:gd name="T12" fmla="*/ 114 w 114"/>
                    <a:gd name="T13" fmla="*/ 3 h 200"/>
                    <a:gd name="T14" fmla="*/ 107 w 114"/>
                    <a:gd name="T15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4" h="200">
                      <a:moveTo>
                        <a:pt x="107" y="0"/>
                      </a:moveTo>
                      <a:cubicBezTo>
                        <a:pt x="107" y="2"/>
                        <a:pt x="106" y="3"/>
                        <a:pt x="105" y="5"/>
                      </a:cubicBezTo>
                      <a:cubicBezTo>
                        <a:pt x="70" y="69"/>
                        <a:pt x="35" y="133"/>
                        <a:pt x="0" y="197"/>
                      </a:cubicBezTo>
                      <a:cubicBezTo>
                        <a:pt x="1" y="197"/>
                        <a:pt x="2" y="198"/>
                        <a:pt x="3" y="198"/>
                      </a:cubicBezTo>
                      <a:cubicBezTo>
                        <a:pt x="4" y="199"/>
                        <a:pt x="4" y="199"/>
                        <a:pt x="5" y="200"/>
                      </a:cubicBezTo>
                      <a:cubicBezTo>
                        <a:pt x="41" y="136"/>
                        <a:pt x="76" y="72"/>
                        <a:pt x="111" y="8"/>
                      </a:cubicBezTo>
                      <a:cubicBezTo>
                        <a:pt x="112" y="6"/>
                        <a:pt x="113" y="5"/>
                        <a:pt x="114" y="3"/>
                      </a:cubicBezTo>
                      <a:cubicBezTo>
                        <a:pt x="112" y="2"/>
                        <a:pt x="110" y="1"/>
                        <a:pt x="10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0" name="Freeform 1089"/>
                <p:cNvSpPr>
                  <a:spLocks/>
                </p:cNvSpPr>
                <p:nvPr/>
              </p:nvSpPr>
              <p:spPr bwMode="auto">
                <a:xfrm>
                  <a:off x="3236" y="957"/>
                  <a:ext cx="118" cy="64"/>
                </a:xfrm>
                <a:custGeom>
                  <a:avLst/>
                  <a:gdLst>
                    <a:gd name="T0" fmla="*/ 9 w 63"/>
                    <a:gd name="T1" fmla="*/ 0 h 34"/>
                    <a:gd name="T2" fmla="*/ 2 w 63"/>
                    <a:gd name="T3" fmla="*/ 3 h 34"/>
                    <a:gd name="T4" fmla="*/ 27 w 63"/>
                    <a:gd name="T5" fmla="*/ 26 h 34"/>
                    <a:gd name="T6" fmla="*/ 27 w 63"/>
                    <a:gd name="T7" fmla="*/ 26 h 34"/>
                    <a:gd name="T8" fmla="*/ 30 w 63"/>
                    <a:gd name="T9" fmla="*/ 20 h 34"/>
                    <a:gd name="T10" fmla="*/ 35 w 63"/>
                    <a:gd name="T11" fmla="*/ 23 h 34"/>
                    <a:gd name="T12" fmla="*/ 32 w 63"/>
                    <a:gd name="T13" fmla="*/ 28 h 34"/>
                    <a:gd name="T14" fmla="*/ 55 w 63"/>
                    <a:gd name="T15" fmla="*/ 34 h 34"/>
                    <a:gd name="T16" fmla="*/ 61 w 63"/>
                    <a:gd name="T17" fmla="*/ 32 h 34"/>
                    <a:gd name="T18" fmla="*/ 39 w 63"/>
                    <a:gd name="T19" fmla="*/ 10 h 34"/>
                    <a:gd name="T20" fmla="*/ 37 w 63"/>
                    <a:gd name="T21" fmla="*/ 8 h 34"/>
                    <a:gd name="T22" fmla="*/ 34 w 63"/>
                    <a:gd name="T23" fmla="*/ 7 h 34"/>
                    <a:gd name="T24" fmla="*/ 9 w 6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34">
                      <a:moveTo>
                        <a:pt x="9" y="0"/>
                      </a:moveTo>
                      <a:cubicBezTo>
                        <a:pt x="6" y="0"/>
                        <a:pt x="3" y="1"/>
                        <a:pt x="2" y="3"/>
                      </a:cubicBezTo>
                      <a:cubicBezTo>
                        <a:pt x="0" y="8"/>
                        <a:pt x="11" y="18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2"/>
                        <a:pt x="30" y="20"/>
                      </a:cubicBezTo>
                      <a:cubicBezTo>
                        <a:pt x="32" y="21"/>
                        <a:pt x="34" y="22"/>
                        <a:pt x="35" y="23"/>
                      </a:cubicBezTo>
                      <a:cubicBezTo>
                        <a:pt x="34" y="24"/>
                        <a:pt x="33" y="26"/>
                        <a:pt x="32" y="28"/>
                      </a:cubicBezTo>
                      <a:cubicBezTo>
                        <a:pt x="41" y="32"/>
                        <a:pt x="49" y="34"/>
                        <a:pt x="55" y="34"/>
                      </a:cubicBezTo>
                      <a:cubicBezTo>
                        <a:pt x="58" y="34"/>
                        <a:pt x="60" y="33"/>
                        <a:pt x="61" y="32"/>
                      </a:cubicBezTo>
                      <a:cubicBezTo>
                        <a:pt x="63" y="27"/>
                        <a:pt x="54" y="18"/>
                        <a:pt x="39" y="10"/>
                      </a:cubicBezTo>
                      <a:cubicBezTo>
                        <a:pt x="38" y="9"/>
                        <a:pt x="38" y="9"/>
                        <a:pt x="37" y="8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24" y="3"/>
                        <a:pt x="15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1" name="Freeform 1090"/>
                <p:cNvSpPr>
                  <a:spLocks/>
                </p:cNvSpPr>
                <p:nvPr/>
              </p:nvSpPr>
              <p:spPr bwMode="auto">
                <a:xfrm>
                  <a:off x="4938" y="2297"/>
                  <a:ext cx="258" cy="1202"/>
                </a:xfrm>
                <a:custGeom>
                  <a:avLst/>
                  <a:gdLst>
                    <a:gd name="T0" fmla="*/ 136 w 137"/>
                    <a:gd name="T1" fmla="*/ 0 h 639"/>
                    <a:gd name="T2" fmla="*/ 132 w 137"/>
                    <a:gd name="T3" fmla="*/ 21 h 639"/>
                    <a:gd name="T4" fmla="*/ 98 w 137"/>
                    <a:gd name="T5" fmla="*/ 163 h 639"/>
                    <a:gd name="T6" fmla="*/ 11 w 137"/>
                    <a:gd name="T7" fmla="*/ 609 h 639"/>
                    <a:gd name="T8" fmla="*/ 0 w 137"/>
                    <a:gd name="T9" fmla="*/ 639 h 639"/>
                    <a:gd name="T10" fmla="*/ 2 w 137"/>
                    <a:gd name="T11" fmla="*/ 639 h 639"/>
                    <a:gd name="T12" fmla="*/ 11 w 137"/>
                    <a:gd name="T13" fmla="*/ 612 h 639"/>
                    <a:gd name="T14" fmla="*/ 100 w 137"/>
                    <a:gd name="T15" fmla="*/ 166 h 639"/>
                    <a:gd name="T16" fmla="*/ 133 w 137"/>
                    <a:gd name="T17" fmla="*/ 27 h 639"/>
                    <a:gd name="T18" fmla="*/ 137 w 137"/>
                    <a:gd name="T19" fmla="*/ 6 h 639"/>
                    <a:gd name="T20" fmla="*/ 136 w 137"/>
                    <a:gd name="T21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639">
                      <a:moveTo>
                        <a:pt x="136" y="0"/>
                      </a:moveTo>
                      <a:cubicBezTo>
                        <a:pt x="134" y="7"/>
                        <a:pt x="133" y="14"/>
                        <a:pt x="132" y="21"/>
                      </a:cubicBezTo>
                      <a:cubicBezTo>
                        <a:pt x="123" y="70"/>
                        <a:pt x="112" y="117"/>
                        <a:pt x="98" y="163"/>
                      </a:cubicBezTo>
                      <a:cubicBezTo>
                        <a:pt x="91" y="315"/>
                        <a:pt x="61" y="466"/>
                        <a:pt x="11" y="609"/>
                      </a:cubicBezTo>
                      <a:cubicBezTo>
                        <a:pt x="7" y="619"/>
                        <a:pt x="4" y="629"/>
                        <a:pt x="0" y="639"/>
                      </a:cubicBezTo>
                      <a:cubicBezTo>
                        <a:pt x="0" y="639"/>
                        <a:pt x="1" y="639"/>
                        <a:pt x="2" y="639"/>
                      </a:cubicBezTo>
                      <a:cubicBezTo>
                        <a:pt x="5" y="630"/>
                        <a:pt x="8" y="621"/>
                        <a:pt x="11" y="612"/>
                      </a:cubicBezTo>
                      <a:cubicBezTo>
                        <a:pt x="62" y="469"/>
                        <a:pt x="92" y="318"/>
                        <a:pt x="100" y="166"/>
                      </a:cubicBezTo>
                      <a:cubicBezTo>
                        <a:pt x="113" y="121"/>
                        <a:pt x="124" y="74"/>
                        <a:pt x="133" y="27"/>
                      </a:cubicBezTo>
                      <a:cubicBezTo>
                        <a:pt x="135" y="20"/>
                        <a:pt x="136" y="13"/>
                        <a:pt x="137" y="6"/>
                      </a:cubicBezTo>
                      <a:cubicBezTo>
                        <a:pt x="136" y="4"/>
                        <a:pt x="136" y="2"/>
                        <a:pt x="13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2" name="Freeform 1091"/>
                <p:cNvSpPr>
                  <a:spLocks/>
                </p:cNvSpPr>
                <p:nvPr/>
              </p:nvSpPr>
              <p:spPr bwMode="auto">
                <a:xfrm>
                  <a:off x="3700" y="3049"/>
                  <a:ext cx="293" cy="487"/>
                </a:xfrm>
                <a:custGeom>
                  <a:avLst/>
                  <a:gdLst>
                    <a:gd name="T0" fmla="*/ 155 w 156"/>
                    <a:gd name="T1" fmla="*/ 0 h 259"/>
                    <a:gd name="T2" fmla="*/ 150 w 156"/>
                    <a:gd name="T3" fmla="*/ 14 h 259"/>
                    <a:gd name="T4" fmla="*/ 23 w 156"/>
                    <a:gd name="T5" fmla="*/ 254 h 259"/>
                    <a:gd name="T6" fmla="*/ 10 w 156"/>
                    <a:gd name="T7" fmla="*/ 243 h 259"/>
                    <a:gd name="T8" fmla="*/ 3 w 156"/>
                    <a:gd name="T9" fmla="*/ 237 h 259"/>
                    <a:gd name="T10" fmla="*/ 0 w 156"/>
                    <a:gd name="T11" fmla="*/ 241 h 259"/>
                    <a:gd name="T12" fmla="*/ 7 w 156"/>
                    <a:gd name="T13" fmla="*/ 247 h 259"/>
                    <a:gd name="T14" fmla="*/ 22 w 156"/>
                    <a:gd name="T15" fmla="*/ 259 h 259"/>
                    <a:gd name="T16" fmla="*/ 152 w 156"/>
                    <a:gd name="T17" fmla="*/ 14 h 259"/>
                    <a:gd name="T18" fmla="*/ 156 w 156"/>
                    <a:gd name="T19" fmla="*/ 1 h 259"/>
                    <a:gd name="T20" fmla="*/ 155 w 156"/>
                    <a:gd name="T21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6" h="259">
                      <a:moveTo>
                        <a:pt x="155" y="0"/>
                      </a:moveTo>
                      <a:cubicBezTo>
                        <a:pt x="153" y="5"/>
                        <a:pt x="152" y="9"/>
                        <a:pt x="150" y="14"/>
                      </a:cubicBezTo>
                      <a:cubicBezTo>
                        <a:pt x="120" y="100"/>
                        <a:pt x="78" y="181"/>
                        <a:pt x="23" y="254"/>
                      </a:cubicBezTo>
                      <a:cubicBezTo>
                        <a:pt x="19" y="250"/>
                        <a:pt x="14" y="247"/>
                        <a:pt x="10" y="243"/>
                      </a:cubicBezTo>
                      <a:cubicBezTo>
                        <a:pt x="7" y="241"/>
                        <a:pt x="5" y="239"/>
                        <a:pt x="3" y="237"/>
                      </a:cubicBezTo>
                      <a:cubicBezTo>
                        <a:pt x="2" y="239"/>
                        <a:pt x="1" y="240"/>
                        <a:pt x="0" y="241"/>
                      </a:cubicBezTo>
                      <a:cubicBezTo>
                        <a:pt x="2" y="243"/>
                        <a:pt x="4" y="245"/>
                        <a:pt x="7" y="247"/>
                      </a:cubicBezTo>
                      <a:cubicBezTo>
                        <a:pt x="12" y="251"/>
                        <a:pt x="17" y="255"/>
                        <a:pt x="22" y="259"/>
                      </a:cubicBezTo>
                      <a:cubicBezTo>
                        <a:pt x="78" y="185"/>
                        <a:pt x="121" y="102"/>
                        <a:pt x="152" y="14"/>
                      </a:cubicBezTo>
                      <a:cubicBezTo>
                        <a:pt x="154" y="10"/>
                        <a:pt x="155" y="5"/>
                        <a:pt x="156" y="1"/>
                      </a:cubicBezTo>
                      <a:cubicBezTo>
                        <a:pt x="156" y="1"/>
                        <a:pt x="155" y="1"/>
                        <a:pt x="15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3" name="Freeform 1092"/>
                <p:cNvSpPr>
                  <a:spLocks/>
                </p:cNvSpPr>
                <p:nvPr/>
              </p:nvSpPr>
              <p:spPr bwMode="auto">
                <a:xfrm>
                  <a:off x="4578" y="2709"/>
                  <a:ext cx="227" cy="675"/>
                </a:xfrm>
                <a:custGeom>
                  <a:avLst/>
                  <a:gdLst>
                    <a:gd name="T0" fmla="*/ 1 w 121"/>
                    <a:gd name="T1" fmla="*/ 0 h 359"/>
                    <a:gd name="T2" fmla="*/ 0 w 121"/>
                    <a:gd name="T3" fmla="*/ 9 h 359"/>
                    <a:gd name="T4" fmla="*/ 9 w 121"/>
                    <a:gd name="T5" fmla="*/ 10 h 359"/>
                    <a:gd name="T6" fmla="*/ 118 w 121"/>
                    <a:gd name="T7" fmla="*/ 21 h 359"/>
                    <a:gd name="T8" fmla="*/ 46 w 121"/>
                    <a:gd name="T9" fmla="*/ 334 h 359"/>
                    <a:gd name="T10" fmla="*/ 37 w 121"/>
                    <a:gd name="T11" fmla="*/ 358 h 359"/>
                    <a:gd name="T12" fmla="*/ 40 w 121"/>
                    <a:gd name="T13" fmla="*/ 359 h 359"/>
                    <a:gd name="T14" fmla="*/ 48 w 121"/>
                    <a:gd name="T15" fmla="*/ 335 h 359"/>
                    <a:gd name="T16" fmla="*/ 121 w 121"/>
                    <a:gd name="T17" fmla="*/ 11 h 359"/>
                    <a:gd name="T18" fmla="*/ 10 w 121"/>
                    <a:gd name="T19" fmla="*/ 1 h 359"/>
                    <a:gd name="T20" fmla="*/ 1 w 121"/>
                    <a:gd name="T21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359">
                      <a:moveTo>
                        <a:pt x="1" y="0"/>
                      </a:moveTo>
                      <a:cubicBezTo>
                        <a:pt x="1" y="3"/>
                        <a:pt x="1" y="6"/>
                        <a:pt x="0" y="9"/>
                      </a:cubicBezTo>
                      <a:cubicBezTo>
                        <a:pt x="3" y="9"/>
                        <a:pt x="6" y="9"/>
                        <a:pt x="9" y="10"/>
                      </a:cubicBezTo>
                      <a:cubicBezTo>
                        <a:pt x="45" y="14"/>
                        <a:pt x="81" y="17"/>
                        <a:pt x="118" y="21"/>
                      </a:cubicBezTo>
                      <a:cubicBezTo>
                        <a:pt x="106" y="128"/>
                        <a:pt x="82" y="233"/>
                        <a:pt x="46" y="334"/>
                      </a:cubicBezTo>
                      <a:cubicBezTo>
                        <a:pt x="43" y="342"/>
                        <a:pt x="40" y="350"/>
                        <a:pt x="37" y="358"/>
                      </a:cubicBezTo>
                      <a:cubicBezTo>
                        <a:pt x="38" y="358"/>
                        <a:pt x="39" y="359"/>
                        <a:pt x="40" y="359"/>
                      </a:cubicBezTo>
                      <a:cubicBezTo>
                        <a:pt x="43" y="351"/>
                        <a:pt x="46" y="343"/>
                        <a:pt x="48" y="335"/>
                      </a:cubicBezTo>
                      <a:cubicBezTo>
                        <a:pt x="85" y="231"/>
                        <a:pt x="110" y="121"/>
                        <a:pt x="121" y="11"/>
                      </a:cubicBezTo>
                      <a:cubicBezTo>
                        <a:pt x="84" y="8"/>
                        <a:pt x="47" y="4"/>
                        <a:pt x="10" y="1"/>
                      </a:cubicBezTo>
                      <a:cubicBezTo>
                        <a:pt x="7" y="0"/>
                        <a:pt x="4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4" name="Freeform 1093"/>
                <p:cNvSpPr>
                  <a:spLocks/>
                </p:cNvSpPr>
                <p:nvPr/>
              </p:nvSpPr>
              <p:spPr bwMode="auto">
                <a:xfrm>
                  <a:off x="3458" y="2183"/>
                  <a:ext cx="208" cy="167"/>
                </a:xfrm>
                <a:custGeom>
                  <a:avLst/>
                  <a:gdLst>
                    <a:gd name="T0" fmla="*/ 2 w 111"/>
                    <a:gd name="T1" fmla="*/ 0 h 89"/>
                    <a:gd name="T2" fmla="*/ 0 w 111"/>
                    <a:gd name="T3" fmla="*/ 0 h 89"/>
                    <a:gd name="T4" fmla="*/ 3 w 111"/>
                    <a:gd name="T5" fmla="*/ 11 h 89"/>
                    <a:gd name="T6" fmla="*/ 10 w 111"/>
                    <a:gd name="T7" fmla="*/ 43 h 89"/>
                    <a:gd name="T8" fmla="*/ 98 w 111"/>
                    <a:gd name="T9" fmla="*/ 22 h 89"/>
                    <a:gd name="T10" fmla="*/ 106 w 111"/>
                    <a:gd name="T11" fmla="*/ 71 h 89"/>
                    <a:gd name="T12" fmla="*/ 108 w 111"/>
                    <a:gd name="T13" fmla="*/ 89 h 89"/>
                    <a:gd name="T14" fmla="*/ 111 w 111"/>
                    <a:gd name="T15" fmla="*/ 88 h 89"/>
                    <a:gd name="T16" fmla="*/ 109 w 111"/>
                    <a:gd name="T17" fmla="*/ 70 h 89"/>
                    <a:gd name="T18" fmla="*/ 99 w 111"/>
                    <a:gd name="T19" fmla="*/ 16 h 89"/>
                    <a:gd name="T20" fmla="*/ 12 w 111"/>
                    <a:gd name="T21" fmla="*/ 38 h 89"/>
                    <a:gd name="T22" fmla="*/ 6 w 111"/>
                    <a:gd name="T23" fmla="*/ 13 h 89"/>
                    <a:gd name="T24" fmla="*/ 2 w 111"/>
                    <a:gd name="T2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" h="89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4"/>
                        <a:pt x="2" y="7"/>
                        <a:pt x="3" y="11"/>
                      </a:cubicBezTo>
                      <a:cubicBezTo>
                        <a:pt x="5" y="21"/>
                        <a:pt x="8" y="32"/>
                        <a:pt x="10" y="43"/>
                      </a:cubicBezTo>
                      <a:cubicBezTo>
                        <a:pt x="39" y="36"/>
                        <a:pt x="69" y="29"/>
                        <a:pt x="98" y="22"/>
                      </a:cubicBezTo>
                      <a:cubicBezTo>
                        <a:pt x="101" y="38"/>
                        <a:pt x="104" y="54"/>
                        <a:pt x="106" y="71"/>
                      </a:cubicBezTo>
                      <a:cubicBezTo>
                        <a:pt x="107" y="77"/>
                        <a:pt x="108" y="83"/>
                        <a:pt x="108" y="89"/>
                      </a:cubicBezTo>
                      <a:cubicBezTo>
                        <a:pt x="109" y="89"/>
                        <a:pt x="110" y="89"/>
                        <a:pt x="111" y="88"/>
                      </a:cubicBezTo>
                      <a:cubicBezTo>
                        <a:pt x="110" y="82"/>
                        <a:pt x="109" y="76"/>
                        <a:pt x="109" y="70"/>
                      </a:cubicBezTo>
                      <a:cubicBezTo>
                        <a:pt x="106" y="52"/>
                        <a:pt x="103" y="34"/>
                        <a:pt x="99" y="16"/>
                      </a:cubicBezTo>
                      <a:cubicBezTo>
                        <a:pt x="70" y="23"/>
                        <a:pt x="41" y="31"/>
                        <a:pt x="12" y="38"/>
                      </a:cubicBezTo>
                      <a:cubicBezTo>
                        <a:pt x="10" y="30"/>
                        <a:pt x="8" y="21"/>
                        <a:pt x="6" y="13"/>
                      </a:cubicBezTo>
                      <a:cubicBezTo>
                        <a:pt x="5" y="8"/>
                        <a:pt x="3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5" name="Freeform 1094"/>
                <p:cNvSpPr>
                  <a:spLocks/>
                </p:cNvSpPr>
                <p:nvPr/>
              </p:nvSpPr>
              <p:spPr bwMode="auto">
                <a:xfrm>
                  <a:off x="3775" y="2429"/>
                  <a:ext cx="98" cy="553"/>
                </a:xfrm>
                <a:custGeom>
                  <a:avLst/>
                  <a:gdLst>
                    <a:gd name="T0" fmla="*/ 49 w 52"/>
                    <a:gd name="T1" fmla="*/ 0 h 294"/>
                    <a:gd name="T2" fmla="*/ 9 w 52"/>
                    <a:gd name="T3" fmla="*/ 2 h 294"/>
                    <a:gd name="T4" fmla="*/ 0 w 52"/>
                    <a:gd name="T5" fmla="*/ 3 h 294"/>
                    <a:gd name="T6" fmla="*/ 0 w 52"/>
                    <a:gd name="T7" fmla="*/ 9 h 294"/>
                    <a:gd name="T8" fmla="*/ 9 w 52"/>
                    <a:gd name="T9" fmla="*/ 8 h 294"/>
                    <a:gd name="T10" fmla="*/ 47 w 52"/>
                    <a:gd name="T11" fmla="*/ 6 h 294"/>
                    <a:gd name="T12" fmla="*/ 6 w 52"/>
                    <a:gd name="T13" fmla="*/ 286 h 294"/>
                    <a:gd name="T14" fmla="*/ 22 w 52"/>
                    <a:gd name="T15" fmla="*/ 292 h 294"/>
                    <a:gd name="T16" fmla="*/ 27 w 52"/>
                    <a:gd name="T17" fmla="*/ 294 h 294"/>
                    <a:gd name="T18" fmla="*/ 29 w 52"/>
                    <a:gd name="T19" fmla="*/ 288 h 294"/>
                    <a:gd name="T20" fmla="*/ 23 w 52"/>
                    <a:gd name="T21" fmla="*/ 286 h 294"/>
                    <a:gd name="T22" fmla="*/ 10 w 52"/>
                    <a:gd name="T23" fmla="*/ 282 h 294"/>
                    <a:gd name="T24" fmla="*/ 49 w 52"/>
                    <a:gd name="T25" fmla="*/ 0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294">
                      <a:moveTo>
                        <a:pt x="49" y="0"/>
                      </a:moveTo>
                      <a:cubicBezTo>
                        <a:pt x="36" y="1"/>
                        <a:pt x="22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5"/>
                        <a:pt x="0" y="7"/>
                        <a:pt x="0" y="9"/>
                      </a:cubicBezTo>
                      <a:cubicBezTo>
                        <a:pt x="3" y="8"/>
                        <a:pt x="6" y="8"/>
                        <a:pt x="9" y="8"/>
                      </a:cubicBezTo>
                      <a:cubicBezTo>
                        <a:pt x="22" y="8"/>
                        <a:pt x="34" y="7"/>
                        <a:pt x="47" y="6"/>
                      </a:cubicBezTo>
                      <a:cubicBezTo>
                        <a:pt x="50" y="101"/>
                        <a:pt x="35" y="196"/>
                        <a:pt x="6" y="286"/>
                      </a:cubicBezTo>
                      <a:cubicBezTo>
                        <a:pt x="11" y="288"/>
                        <a:pt x="16" y="290"/>
                        <a:pt x="22" y="292"/>
                      </a:cubicBezTo>
                      <a:cubicBezTo>
                        <a:pt x="23" y="293"/>
                        <a:pt x="25" y="293"/>
                        <a:pt x="27" y="294"/>
                      </a:cubicBezTo>
                      <a:cubicBezTo>
                        <a:pt x="28" y="292"/>
                        <a:pt x="28" y="290"/>
                        <a:pt x="29" y="288"/>
                      </a:cubicBezTo>
                      <a:cubicBezTo>
                        <a:pt x="27" y="287"/>
                        <a:pt x="25" y="287"/>
                        <a:pt x="23" y="286"/>
                      </a:cubicBezTo>
                      <a:cubicBezTo>
                        <a:pt x="19" y="285"/>
                        <a:pt x="15" y="283"/>
                        <a:pt x="10" y="282"/>
                      </a:cubicBezTo>
                      <a:cubicBezTo>
                        <a:pt x="39" y="191"/>
                        <a:pt x="52" y="95"/>
                        <a:pt x="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6" name="Freeform 1095"/>
                <p:cNvSpPr>
                  <a:spLocks/>
                </p:cNvSpPr>
                <p:nvPr/>
              </p:nvSpPr>
              <p:spPr bwMode="auto">
                <a:xfrm>
                  <a:off x="4269" y="2690"/>
                  <a:ext cx="196" cy="769"/>
                </a:xfrm>
                <a:custGeom>
                  <a:avLst/>
                  <a:gdLst>
                    <a:gd name="T0" fmla="*/ 22 w 104"/>
                    <a:gd name="T1" fmla="*/ 0 h 409"/>
                    <a:gd name="T2" fmla="*/ 19 w 104"/>
                    <a:gd name="T3" fmla="*/ 27 h 409"/>
                    <a:gd name="T4" fmla="*/ 0 w 104"/>
                    <a:gd name="T5" fmla="*/ 131 h 409"/>
                    <a:gd name="T6" fmla="*/ 99 w 104"/>
                    <a:gd name="T7" fmla="*/ 155 h 409"/>
                    <a:gd name="T8" fmla="*/ 16 w 104"/>
                    <a:gd name="T9" fmla="*/ 396 h 409"/>
                    <a:gd name="T10" fmla="*/ 11 w 104"/>
                    <a:gd name="T11" fmla="*/ 408 h 409"/>
                    <a:gd name="T12" fmla="*/ 13 w 104"/>
                    <a:gd name="T13" fmla="*/ 409 h 409"/>
                    <a:gd name="T14" fmla="*/ 19 w 104"/>
                    <a:gd name="T15" fmla="*/ 397 h 409"/>
                    <a:gd name="T16" fmla="*/ 104 w 104"/>
                    <a:gd name="T17" fmla="*/ 147 h 409"/>
                    <a:gd name="T18" fmla="*/ 5 w 104"/>
                    <a:gd name="T19" fmla="*/ 124 h 409"/>
                    <a:gd name="T20" fmla="*/ 21 w 104"/>
                    <a:gd name="T21" fmla="*/ 29 h 409"/>
                    <a:gd name="T22" fmla="*/ 25 w 104"/>
                    <a:gd name="T23" fmla="*/ 0 h 409"/>
                    <a:gd name="T24" fmla="*/ 22 w 104"/>
                    <a:gd name="T25" fmla="*/ 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4" h="409">
                      <a:moveTo>
                        <a:pt x="22" y="0"/>
                      </a:moveTo>
                      <a:cubicBezTo>
                        <a:pt x="21" y="9"/>
                        <a:pt x="20" y="18"/>
                        <a:pt x="19" y="27"/>
                      </a:cubicBezTo>
                      <a:cubicBezTo>
                        <a:pt x="14" y="62"/>
                        <a:pt x="8" y="97"/>
                        <a:pt x="0" y="131"/>
                      </a:cubicBezTo>
                      <a:cubicBezTo>
                        <a:pt x="33" y="139"/>
                        <a:pt x="66" y="147"/>
                        <a:pt x="99" y="155"/>
                      </a:cubicBezTo>
                      <a:cubicBezTo>
                        <a:pt x="80" y="238"/>
                        <a:pt x="52" y="319"/>
                        <a:pt x="16" y="396"/>
                      </a:cubicBezTo>
                      <a:cubicBezTo>
                        <a:pt x="14" y="400"/>
                        <a:pt x="13" y="404"/>
                        <a:pt x="11" y="408"/>
                      </a:cubicBezTo>
                      <a:cubicBezTo>
                        <a:pt x="11" y="408"/>
                        <a:pt x="12" y="409"/>
                        <a:pt x="13" y="409"/>
                      </a:cubicBezTo>
                      <a:cubicBezTo>
                        <a:pt x="15" y="405"/>
                        <a:pt x="17" y="401"/>
                        <a:pt x="19" y="397"/>
                      </a:cubicBezTo>
                      <a:cubicBezTo>
                        <a:pt x="56" y="317"/>
                        <a:pt x="85" y="233"/>
                        <a:pt x="104" y="147"/>
                      </a:cubicBezTo>
                      <a:cubicBezTo>
                        <a:pt x="71" y="139"/>
                        <a:pt x="38" y="131"/>
                        <a:pt x="5" y="124"/>
                      </a:cubicBezTo>
                      <a:cubicBezTo>
                        <a:pt x="12" y="92"/>
                        <a:pt x="17" y="61"/>
                        <a:pt x="21" y="29"/>
                      </a:cubicBezTo>
                      <a:cubicBezTo>
                        <a:pt x="23" y="20"/>
                        <a:pt x="24" y="10"/>
                        <a:pt x="25" y="0"/>
                      </a:cubicBezTo>
                      <a:cubicBezTo>
                        <a:pt x="24" y="0"/>
                        <a:pt x="23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7" name="Freeform 1096"/>
                <p:cNvSpPr>
                  <a:spLocks/>
                </p:cNvSpPr>
                <p:nvPr/>
              </p:nvSpPr>
              <p:spPr bwMode="auto">
                <a:xfrm>
                  <a:off x="4115" y="2575"/>
                  <a:ext cx="153" cy="408"/>
                </a:xfrm>
                <a:custGeom>
                  <a:avLst/>
                  <a:gdLst>
                    <a:gd name="T0" fmla="*/ 34 w 81"/>
                    <a:gd name="T1" fmla="*/ 0 h 217"/>
                    <a:gd name="T2" fmla="*/ 0 w 81"/>
                    <a:gd name="T3" fmla="*/ 211 h 217"/>
                    <a:gd name="T4" fmla="*/ 18 w 81"/>
                    <a:gd name="T5" fmla="*/ 216 h 217"/>
                    <a:gd name="T6" fmla="*/ 20 w 81"/>
                    <a:gd name="T7" fmla="*/ 217 h 217"/>
                    <a:gd name="T8" fmla="*/ 21 w 81"/>
                    <a:gd name="T9" fmla="*/ 212 h 217"/>
                    <a:gd name="T10" fmla="*/ 19 w 81"/>
                    <a:gd name="T11" fmla="*/ 211 h 217"/>
                    <a:gd name="T12" fmla="*/ 3 w 81"/>
                    <a:gd name="T13" fmla="*/ 207 h 217"/>
                    <a:gd name="T14" fmla="*/ 35 w 81"/>
                    <a:gd name="T15" fmla="*/ 5 h 217"/>
                    <a:gd name="T16" fmla="*/ 77 w 81"/>
                    <a:gd name="T17" fmla="*/ 7 h 217"/>
                    <a:gd name="T18" fmla="*/ 81 w 81"/>
                    <a:gd name="T19" fmla="*/ 7 h 217"/>
                    <a:gd name="T20" fmla="*/ 81 w 81"/>
                    <a:gd name="T21" fmla="*/ 2 h 217"/>
                    <a:gd name="T22" fmla="*/ 78 w 81"/>
                    <a:gd name="T23" fmla="*/ 1 h 217"/>
                    <a:gd name="T24" fmla="*/ 34 w 81"/>
                    <a:gd name="T2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1" h="217">
                      <a:moveTo>
                        <a:pt x="34" y="0"/>
                      </a:moveTo>
                      <a:cubicBezTo>
                        <a:pt x="30" y="71"/>
                        <a:pt x="18" y="142"/>
                        <a:pt x="0" y="211"/>
                      </a:cubicBezTo>
                      <a:cubicBezTo>
                        <a:pt x="6" y="213"/>
                        <a:pt x="12" y="215"/>
                        <a:pt x="18" y="216"/>
                      </a:cubicBezTo>
                      <a:cubicBezTo>
                        <a:pt x="19" y="216"/>
                        <a:pt x="19" y="217"/>
                        <a:pt x="20" y="217"/>
                      </a:cubicBezTo>
                      <a:cubicBezTo>
                        <a:pt x="20" y="216"/>
                        <a:pt x="21" y="214"/>
                        <a:pt x="21" y="212"/>
                      </a:cubicBezTo>
                      <a:cubicBezTo>
                        <a:pt x="20" y="212"/>
                        <a:pt x="20" y="212"/>
                        <a:pt x="19" y="211"/>
                      </a:cubicBezTo>
                      <a:cubicBezTo>
                        <a:pt x="13" y="210"/>
                        <a:pt x="8" y="208"/>
                        <a:pt x="3" y="207"/>
                      </a:cubicBezTo>
                      <a:cubicBezTo>
                        <a:pt x="20" y="141"/>
                        <a:pt x="31" y="73"/>
                        <a:pt x="35" y="5"/>
                      </a:cubicBezTo>
                      <a:cubicBezTo>
                        <a:pt x="49" y="5"/>
                        <a:pt x="63" y="6"/>
                        <a:pt x="77" y="7"/>
                      </a:cubicBezTo>
                      <a:cubicBezTo>
                        <a:pt x="78" y="7"/>
                        <a:pt x="80" y="7"/>
                        <a:pt x="81" y="7"/>
                      </a:cubicBezTo>
                      <a:cubicBezTo>
                        <a:pt x="81" y="5"/>
                        <a:pt x="81" y="4"/>
                        <a:pt x="81" y="2"/>
                      </a:cubicBezTo>
                      <a:cubicBezTo>
                        <a:pt x="80" y="2"/>
                        <a:pt x="79" y="2"/>
                        <a:pt x="78" y="1"/>
                      </a:cubicBezTo>
                      <a:cubicBezTo>
                        <a:pt x="63" y="1"/>
                        <a:pt x="48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8" name="Freeform 1097"/>
                <p:cNvSpPr>
                  <a:spLocks/>
                </p:cNvSpPr>
                <p:nvPr/>
              </p:nvSpPr>
              <p:spPr bwMode="auto">
                <a:xfrm>
                  <a:off x="4087" y="194"/>
                  <a:ext cx="1175" cy="1195"/>
                </a:xfrm>
                <a:custGeom>
                  <a:avLst/>
                  <a:gdLst>
                    <a:gd name="T0" fmla="*/ 1 w 625"/>
                    <a:gd name="T1" fmla="*/ 0 h 636"/>
                    <a:gd name="T2" fmla="*/ 0 w 625"/>
                    <a:gd name="T3" fmla="*/ 1 h 636"/>
                    <a:gd name="T4" fmla="*/ 38 w 625"/>
                    <a:gd name="T5" fmla="*/ 27 h 636"/>
                    <a:gd name="T6" fmla="*/ 483 w 625"/>
                    <a:gd name="T7" fmla="*/ 561 h 636"/>
                    <a:gd name="T8" fmla="*/ 574 w 625"/>
                    <a:gd name="T9" fmla="*/ 516 h 636"/>
                    <a:gd name="T10" fmla="*/ 607 w 625"/>
                    <a:gd name="T11" fmla="*/ 594 h 636"/>
                    <a:gd name="T12" fmla="*/ 623 w 625"/>
                    <a:gd name="T13" fmla="*/ 636 h 636"/>
                    <a:gd name="T14" fmla="*/ 625 w 625"/>
                    <a:gd name="T15" fmla="*/ 636 h 636"/>
                    <a:gd name="T16" fmla="*/ 609 w 625"/>
                    <a:gd name="T17" fmla="*/ 593 h 636"/>
                    <a:gd name="T18" fmla="*/ 572 w 625"/>
                    <a:gd name="T19" fmla="*/ 508 h 636"/>
                    <a:gd name="T20" fmla="*/ 481 w 625"/>
                    <a:gd name="T21" fmla="*/ 553 h 636"/>
                    <a:gd name="T22" fmla="*/ 39 w 625"/>
                    <a:gd name="T23" fmla="*/ 26 h 636"/>
                    <a:gd name="T24" fmla="*/ 1 w 625"/>
                    <a:gd name="T2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25" h="636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3" y="10"/>
                        <a:pt x="26" y="18"/>
                        <a:pt x="38" y="27"/>
                      </a:cubicBezTo>
                      <a:cubicBezTo>
                        <a:pt x="240" y="169"/>
                        <a:pt x="387" y="354"/>
                        <a:pt x="483" y="561"/>
                      </a:cubicBezTo>
                      <a:cubicBezTo>
                        <a:pt x="513" y="546"/>
                        <a:pt x="544" y="531"/>
                        <a:pt x="574" y="516"/>
                      </a:cubicBezTo>
                      <a:cubicBezTo>
                        <a:pt x="586" y="542"/>
                        <a:pt x="597" y="567"/>
                        <a:pt x="607" y="594"/>
                      </a:cubicBezTo>
                      <a:cubicBezTo>
                        <a:pt x="613" y="608"/>
                        <a:pt x="618" y="622"/>
                        <a:pt x="623" y="636"/>
                      </a:cubicBezTo>
                      <a:cubicBezTo>
                        <a:pt x="624" y="636"/>
                        <a:pt x="625" y="636"/>
                        <a:pt x="625" y="636"/>
                      </a:cubicBezTo>
                      <a:cubicBezTo>
                        <a:pt x="620" y="621"/>
                        <a:pt x="614" y="607"/>
                        <a:pt x="609" y="593"/>
                      </a:cubicBezTo>
                      <a:cubicBezTo>
                        <a:pt x="597" y="564"/>
                        <a:pt x="585" y="536"/>
                        <a:pt x="572" y="508"/>
                      </a:cubicBezTo>
                      <a:cubicBezTo>
                        <a:pt x="542" y="523"/>
                        <a:pt x="512" y="538"/>
                        <a:pt x="481" y="553"/>
                      </a:cubicBezTo>
                      <a:cubicBezTo>
                        <a:pt x="385" y="349"/>
                        <a:pt x="239" y="166"/>
                        <a:pt x="39" y="26"/>
                      </a:cubicBezTo>
                      <a:cubicBezTo>
                        <a:pt x="27" y="17"/>
                        <a:pt x="14" y="8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9" name="Freeform 1098"/>
                <p:cNvSpPr>
                  <a:spLocks/>
                </p:cNvSpPr>
                <p:nvPr/>
              </p:nvSpPr>
              <p:spPr bwMode="auto">
                <a:xfrm>
                  <a:off x="2914" y="49"/>
                  <a:ext cx="773" cy="269"/>
                </a:xfrm>
                <a:custGeom>
                  <a:avLst/>
                  <a:gdLst>
                    <a:gd name="T0" fmla="*/ 402 w 411"/>
                    <a:gd name="T1" fmla="*/ 0 h 143"/>
                    <a:gd name="T2" fmla="*/ 398 w 411"/>
                    <a:gd name="T3" fmla="*/ 9 h 143"/>
                    <a:gd name="T4" fmla="*/ 334 w 411"/>
                    <a:gd name="T5" fmla="*/ 139 h 143"/>
                    <a:gd name="T6" fmla="*/ 9 w 411"/>
                    <a:gd name="T7" fmla="*/ 39 h 143"/>
                    <a:gd name="T8" fmla="*/ 1 w 411"/>
                    <a:gd name="T9" fmla="*/ 80 h 143"/>
                    <a:gd name="T10" fmla="*/ 0 w 411"/>
                    <a:gd name="T11" fmla="*/ 87 h 143"/>
                    <a:gd name="T12" fmla="*/ 9 w 411"/>
                    <a:gd name="T13" fmla="*/ 89 h 143"/>
                    <a:gd name="T14" fmla="*/ 10 w 411"/>
                    <a:gd name="T15" fmla="*/ 82 h 143"/>
                    <a:gd name="T16" fmla="*/ 18 w 411"/>
                    <a:gd name="T17" fmla="*/ 42 h 143"/>
                    <a:gd name="T18" fmla="*/ 341 w 411"/>
                    <a:gd name="T19" fmla="*/ 143 h 143"/>
                    <a:gd name="T20" fmla="*/ 407 w 411"/>
                    <a:gd name="T21" fmla="*/ 12 h 143"/>
                    <a:gd name="T22" fmla="*/ 411 w 411"/>
                    <a:gd name="T23" fmla="*/ 4 h 143"/>
                    <a:gd name="T24" fmla="*/ 402 w 411"/>
                    <a:gd name="T25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143">
                      <a:moveTo>
                        <a:pt x="402" y="0"/>
                      </a:moveTo>
                      <a:cubicBezTo>
                        <a:pt x="401" y="3"/>
                        <a:pt x="400" y="6"/>
                        <a:pt x="398" y="9"/>
                      </a:cubicBezTo>
                      <a:cubicBezTo>
                        <a:pt x="377" y="52"/>
                        <a:pt x="355" y="95"/>
                        <a:pt x="334" y="139"/>
                      </a:cubicBezTo>
                      <a:cubicBezTo>
                        <a:pt x="236" y="95"/>
                        <a:pt x="128" y="62"/>
                        <a:pt x="9" y="39"/>
                      </a:cubicBezTo>
                      <a:cubicBezTo>
                        <a:pt x="7" y="52"/>
                        <a:pt x="4" y="66"/>
                        <a:pt x="1" y="80"/>
                      </a:cubicBezTo>
                      <a:cubicBezTo>
                        <a:pt x="1" y="82"/>
                        <a:pt x="0" y="85"/>
                        <a:pt x="0" y="87"/>
                      </a:cubicBezTo>
                      <a:cubicBezTo>
                        <a:pt x="3" y="88"/>
                        <a:pt x="6" y="88"/>
                        <a:pt x="9" y="89"/>
                      </a:cubicBezTo>
                      <a:cubicBezTo>
                        <a:pt x="9" y="86"/>
                        <a:pt x="10" y="84"/>
                        <a:pt x="10" y="82"/>
                      </a:cubicBezTo>
                      <a:cubicBezTo>
                        <a:pt x="13" y="69"/>
                        <a:pt x="16" y="55"/>
                        <a:pt x="18" y="42"/>
                      </a:cubicBezTo>
                      <a:cubicBezTo>
                        <a:pt x="136" y="65"/>
                        <a:pt x="244" y="100"/>
                        <a:pt x="341" y="143"/>
                      </a:cubicBezTo>
                      <a:cubicBezTo>
                        <a:pt x="363" y="99"/>
                        <a:pt x="384" y="56"/>
                        <a:pt x="407" y="12"/>
                      </a:cubicBezTo>
                      <a:cubicBezTo>
                        <a:pt x="408" y="9"/>
                        <a:pt x="409" y="6"/>
                        <a:pt x="411" y="4"/>
                      </a:cubicBezTo>
                      <a:cubicBezTo>
                        <a:pt x="408" y="2"/>
                        <a:pt x="405" y="1"/>
                        <a:pt x="40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0" name="Freeform 1099"/>
                <p:cNvSpPr>
                  <a:spLocks/>
                </p:cNvSpPr>
                <p:nvPr/>
              </p:nvSpPr>
              <p:spPr bwMode="auto">
                <a:xfrm>
                  <a:off x="3412" y="1026"/>
                  <a:ext cx="303" cy="329"/>
                </a:xfrm>
                <a:custGeom>
                  <a:avLst/>
                  <a:gdLst>
                    <a:gd name="T0" fmla="*/ 57 w 161"/>
                    <a:gd name="T1" fmla="*/ 0 h 175"/>
                    <a:gd name="T2" fmla="*/ 0 w 161"/>
                    <a:gd name="T3" fmla="*/ 79 h 175"/>
                    <a:gd name="T4" fmla="*/ 79 w 161"/>
                    <a:gd name="T5" fmla="*/ 139 h 175"/>
                    <a:gd name="T6" fmla="*/ 56 w 161"/>
                    <a:gd name="T7" fmla="*/ 165 h 175"/>
                    <a:gd name="T8" fmla="*/ 51 w 161"/>
                    <a:gd name="T9" fmla="*/ 171 h 175"/>
                    <a:gd name="T10" fmla="*/ 57 w 161"/>
                    <a:gd name="T11" fmla="*/ 175 h 175"/>
                    <a:gd name="T12" fmla="*/ 60 w 161"/>
                    <a:gd name="T13" fmla="*/ 171 h 175"/>
                    <a:gd name="T14" fmla="*/ 87 w 161"/>
                    <a:gd name="T15" fmla="*/ 143 h 175"/>
                    <a:gd name="T16" fmla="*/ 8 w 161"/>
                    <a:gd name="T17" fmla="*/ 82 h 175"/>
                    <a:gd name="T18" fmla="*/ 63 w 161"/>
                    <a:gd name="T19" fmla="*/ 6 h 175"/>
                    <a:gd name="T20" fmla="*/ 141 w 161"/>
                    <a:gd name="T21" fmla="*/ 67 h 175"/>
                    <a:gd name="T22" fmla="*/ 159 w 161"/>
                    <a:gd name="T23" fmla="*/ 82 h 175"/>
                    <a:gd name="T24" fmla="*/ 161 w 161"/>
                    <a:gd name="T25" fmla="*/ 80 h 175"/>
                    <a:gd name="T26" fmla="*/ 143 w 161"/>
                    <a:gd name="T27" fmla="*/ 65 h 175"/>
                    <a:gd name="T28" fmla="*/ 57 w 161"/>
                    <a:gd name="T2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1" h="175">
                      <a:moveTo>
                        <a:pt x="57" y="0"/>
                      </a:moveTo>
                      <a:cubicBezTo>
                        <a:pt x="38" y="26"/>
                        <a:pt x="19" y="53"/>
                        <a:pt x="0" y="79"/>
                      </a:cubicBezTo>
                      <a:cubicBezTo>
                        <a:pt x="28" y="98"/>
                        <a:pt x="55" y="118"/>
                        <a:pt x="79" y="139"/>
                      </a:cubicBezTo>
                      <a:cubicBezTo>
                        <a:pt x="72" y="148"/>
                        <a:pt x="64" y="157"/>
                        <a:pt x="56" y="165"/>
                      </a:cubicBezTo>
                      <a:cubicBezTo>
                        <a:pt x="54" y="167"/>
                        <a:pt x="53" y="169"/>
                        <a:pt x="51" y="171"/>
                      </a:cubicBezTo>
                      <a:cubicBezTo>
                        <a:pt x="53" y="172"/>
                        <a:pt x="55" y="174"/>
                        <a:pt x="57" y="175"/>
                      </a:cubicBezTo>
                      <a:cubicBezTo>
                        <a:pt x="58" y="174"/>
                        <a:pt x="59" y="172"/>
                        <a:pt x="60" y="171"/>
                      </a:cubicBezTo>
                      <a:cubicBezTo>
                        <a:pt x="69" y="162"/>
                        <a:pt x="78" y="152"/>
                        <a:pt x="87" y="143"/>
                      </a:cubicBezTo>
                      <a:cubicBezTo>
                        <a:pt x="62" y="121"/>
                        <a:pt x="36" y="100"/>
                        <a:pt x="8" y="82"/>
                      </a:cubicBezTo>
                      <a:cubicBezTo>
                        <a:pt x="26" y="56"/>
                        <a:pt x="44" y="31"/>
                        <a:pt x="63" y="6"/>
                      </a:cubicBezTo>
                      <a:cubicBezTo>
                        <a:pt x="90" y="25"/>
                        <a:pt x="117" y="45"/>
                        <a:pt x="141" y="67"/>
                      </a:cubicBezTo>
                      <a:cubicBezTo>
                        <a:pt x="147" y="72"/>
                        <a:pt x="153" y="77"/>
                        <a:pt x="159" y="82"/>
                      </a:cubicBezTo>
                      <a:cubicBezTo>
                        <a:pt x="159" y="81"/>
                        <a:pt x="160" y="81"/>
                        <a:pt x="161" y="80"/>
                      </a:cubicBezTo>
                      <a:cubicBezTo>
                        <a:pt x="155" y="75"/>
                        <a:pt x="149" y="70"/>
                        <a:pt x="143" y="65"/>
                      </a:cubicBezTo>
                      <a:cubicBezTo>
                        <a:pt x="116" y="42"/>
                        <a:pt x="88" y="20"/>
                        <a:pt x="5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1" name="Freeform 1100"/>
                <p:cNvSpPr>
                  <a:spLocks/>
                </p:cNvSpPr>
                <p:nvPr/>
              </p:nvSpPr>
              <p:spPr bwMode="auto">
                <a:xfrm>
                  <a:off x="3035" y="994"/>
                  <a:ext cx="267" cy="130"/>
                </a:xfrm>
                <a:custGeom>
                  <a:avLst/>
                  <a:gdLst>
                    <a:gd name="T0" fmla="*/ 137 w 142"/>
                    <a:gd name="T1" fmla="*/ 0 h 69"/>
                    <a:gd name="T2" fmla="*/ 134 w 142"/>
                    <a:gd name="T3" fmla="*/ 6 h 69"/>
                    <a:gd name="T4" fmla="*/ 101 w 142"/>
                    <a:gd name="T5" fmla="*/ 65 h 69"/>
                    <a:gd name="T6" fmla="*/ 29 w 142"/>
                    <a:gd name="T7" fmla="*/ 34 h 69"/>
                    <a:gd name="T8" fmla="*/ 24 w 142"/>
                    <a:gd name="T9" fmla="*/ 45 h 69"/>
                    <a:gd name="T10" fmla="*/ 14 w 142"/>
                    <a:gd name="T11" fmla="*/ 43 h 69"/>
                    <a:gd name="T12" fmla="*/ 0 w 142"/>
                    <a:gd name="T13" fmla="*/ 41 h 69"/>
                    <a:gd name="T14" fmla="*/ 2 w 142"/>
                    <a:gd name="T15" fmla="*/ 43 h 69"/>
                    <a:gd name="T16" fmla="*/ 16 w 142"/>
                    <a:gd name="T17" fmla="*/ 45 h 69"/>
                    <a:gd name="T18" fmla="*/ 29 w 142"/>
                    <a:gd name="T19" fmla="*/ 47 h 69"/>
                    <a:gd name="T20" fmla="*/ 33 w 142"/>
                    <a:gd name="T21" fmla="*/ 37 h 69"/>
                    <a:gd name="T22" fmla="*/ 105 w 142"/>
                    <a:gd name="T23" fmla="*/ 69 h 69"/>
                    <a:gd name="T24" fmla="*/ 139 w 142"/>
                    <a:gd name="T25" fmla="*/ 8 h 69"/>
                    <a:gd name="T26" fmla="*/ 142 w 142"/>
                    <a:gd name="T27" fmla="*/ 3 h 69"/>
                    <a:gd name="T28" fmla="*/ 137 w 142"/>
                    <a:gd name="T2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2" h="69">
                      <a:moveTo>
                        <a:pt x="137" y="0"/>
                      </a:moveTo>
                      <a:cubicBezTo>
                        <a:pt x="136" y="2"/>
                        <a:pt x="135" y="4"/>
                        <a:pt x="134" y="6"/>
                      </a:cubicBezTo>
                      <a:cubicBezTo>
                        <a:pt x="123" y="26"/>
                        <a:pt x="112" y="46"/>
                        <a:pt x="101" y="65"/>
                      </a:cubicBezTo>
                      <a:cubicBezTo>
                        <a:pt x="78" y="54"/>
                        <a:pt x="54" y="43"/>
                        <a:pt x="29" y="34"/>
                      </a:cubicBezTo>
                      <a:cubicBezTo>
                        <a:pt x="27" y="37"/>
                        <a:pt x="26" y="41"/>
                        <a:pt x="24" y="45"/>
                      </a:cubicBezTo>
                      <a:cubicBezTo>
                        <a:pt x="21" y="44"/>
                        <a:pt x="17" y="43"/>
                        <a:pt x="14" y="43"/>
                      </a:cubicBezTo>
                      <a:cubicBezTo>
                        <a:pt x="9" y="42"/>
                        <a:pt x="4" y="41"/>
                        <a:pt x="0" y="41"/>
                      </a:cubicBezTo>
                      <a:cubicBezTo>
                        <a:pt x="0" y="42"/>
                        <a:pt x="1" y="42"/>
                        <a:pt x="2" y="43"/>
                      </a:cubicBezTo>
                      <a:cubicBezTo>
                        <a:pt x="6" y="44"/>
                        <a:pt x="11" y="44"/>
                        <a:pt x="16" y="45"/>
                      </a:cubicBezTo>
                      <a:cubicBezTo>
                        <a:pt x="20" y="46"/>
                        <a:pt x="24" y="47"/>
                        <a:pt x="29" y="47"/>
                      </a:cubicBezTo>
                      <a:cubicBezTo>
                        <a:pt x="30" y="44"/>
                        <a:pt x="32" y="40"/>
                        <a:pt x="33" y="37"/>
                      </a:cubicBezTo>
                      <a:cubicBezTo>
                        <a:pt x="58" y="47"/>
                        <a:pt x="82" y="58"/>
                        <a:pt x="105" y="69"/>
                      </a:cubicBezTo>
                      <a:cubicBezTo>
                        <a:pt x="116" y="49"/>
                        <a:pt x="128" y="29"/>
                        <a:pt x="139" y="8"/>
                      </a:cubicBezTo>
                      <a:cubicBezTo>
                        <a:pt x="140" y="6"/>
                        <a:pt x="141" y="4"/>
                        <a:pt x="142" y="3"/>
                      </a:cubicBezTo>
                      <a:cubicBezTo>
                        <a:pt x="141" y="2"/>
                        <a:pt x="139" y="1"/>
                        <a:pt x="13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2" name="Freeform 1101"/>
                <p:cNvSpPr>
                  <a:spLocks/>
                </p:cNvSpPr>
                <p:nvPr/>
              </p:nvSpPr>
              <p:spPr bwMode="auto">
                <a:xfrm>
                  <a:off x="4337" y="626"/>
                  <a:ext cx="299" cy="470"/>
                </a:xfrm>
                <a:custGeom>
                  <a:avLst/>
                  <a:gdLst>
                    <a:gd name="T0" fmla="*/ 52 w 159"/>
                    <a:gd name="T1" fmla="*/ 0 h 250"/>
                    <a:gd name="T2" fmla="*/ 47 w 159"/>
                    <a:gd name="T3" fmla="*/ 4 h 250"/>
                    <a:gd name="T4" fmla="*/ 0 w 159"/>
                    <a:gd name="T5" fmla="*/ 49 h 250"/>
                    <a:gd name="T6" fmla="*/ 143 w 159"/>
                    <a:gd name="T7" fmla="*/ 228 h 250"/>
                    <a:gd name="T8" fmla="*/ 158 w 159"/>
                    <a:gd name="T9" fmla="*/ 250 h 250"/>
                    <a:gd name="T10" fmla="*/ 159 w 159"/>
                    <a:gd name="T11" fmla="*/ 249 h 250"/>
                    <a:gd name="T12" fmla="*/ 144 w 159"/>
                    <a:gd name="T13" fmla="*/ 226 h 250"/>
                    <a:gd name="T14" fmla="*/ 6 w 159"/>
                    <a:gd name="T15" fmla="*/ 54 h 250"/>
                    <a:gd name="T16" fmla="*/ 53 w 159"/>
                    <a:gd name="T17" fmla="*/ 10 h 250"/>
                    <a:gd name="T18" fmla="*/ 58 w 159"/>
                    <a:gd name="T19" fmla="*/ 5 h 250"/>
                    <a:gd name="T20" fmla="*/ 52 w 159"/>
                    <a:gd name="T21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9" h="250">
                      <a:moveTo>
                        <a:pt x="52" y="0"/>
                      </a:moveTo>
                      <a:cubicBezTo>
                        <a:pt x="50" y="1"/>
                        <a:pt x="49" y="3"/>
                        <a:pt x="47" y="4"/>
                      </a:cubicBezTo>
                      <a:cubicBezTo>
                        <a:pt x="32" y="19"/>
                        <a:pt x="16" y="34"/>
                        <a:pt x="0" y="49"/>
                      </a:cubicBezTo>
                      <a:cubicBezTo>
                        <a:pt x="54" y="105"/>
                        <a:pt x="101" y="165"/>
                        <a:pt x="143" y="228"/>
                      </a:cubicBezTo>
                      <a:cubicBezTo>
                        <a:pt x="148" y="235"/>
                        <a:pt x="153" y="243"/>
                        <a:pt x="158" y="250"/>
                      </a:cubicBezTo>
                      <a:cubicBezTo>
                        <a:pt x="158" y="250"/>
                        <a:pt x="159" y="250"/>
                        <a:pt x="159" y="249"/>
                      </a:cubicBezTo>
                      <a:cubicBezTo>
                        <a:pt x="154" y="242"/>
                        <a:pt x="149" y="234"/>
                        <a:pt x="144" y="226"/>
                      </a:cubicBezTo>
                      <a:cubicBezTo>
                        <a:pt x="104" y="165"/>
                        <a:pt x="58" y="107"/>
                        <a:pt x="6" y="54"/>
                      </a:cubicBezTo>
                      <a:cubicBezTo>
                        <a:pt x="22" y="39"/>
                        <a:pt x="37" y="25"/>
                        <a:pt x="53" y="10"/>
                      </a:cubicBezTo>
                      <a:cubicBezTo>
                        <a:pt x="54" y="8"/>
                        <a:pt x="56" y="7"/>
                        <a:pt x="58" y="5"/>
                      </a:cubicBezTo>
                      <a:cubicBezTo>
                        <a:pt x="56" y="4"/>
                        <a:pt x="54" y="2"/>
                        <a:pt x="5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3" name="Freeform 1102"/>
                <p:cNvSpPr>
                  <a:spLocks/>
                </p:cNvSpPr>
                <p:nvPr/>
              </p:nvSpPr>
              <p:spPr bwMode="auto">
                <a:xfrm>
                  <a:off x="4179" y="1540"/>
                  <a:ext cx="203" cy="142"/>
                </a:xfrm>
                <a:custGeom>
                  <a:avLst/>
                  <a:gdLst>
                    <a:gd name="T0" fmla="*/ 2 w 108"/>
                    <a:gd name="T1" fmla="*/ 0 h 76"/>
                    <a:gd name="T2" fmla="*/ 0 w 108"/>
                    <a:gd name="T3" fmla="*/ 1 h 76"/>
                    <a:gd name="T4" fmla="*/ 13 w 108"/>
                    <a:gd name="T5" fmla="*/ 27 h 76"/>
                    <a:gd name="T6" fmla="*/ 36 w 108"/>
                    <a:gd name="T7" fmla="*/ 76 h 76"/>
                    <a:gd name="T8" fmla="*/ 99 w 108"/>
                    <a:gd name="T9" fmla="*/ 47 h 76"/>
                    <a:gd name="T10" fmla="*/ 108 w 108"/>
                    <a:gd name="T11" fmla="*/ 43 h 76"/>
                    <a:gd name="T12" fmla="*/ 105 w 108"/>
                    <a:gd name="T13" fmla="*/ 37 h 76"/>
                    <a:gd name="T14" fmla="*/ 97 w 108"/>
                    <a:gd name="T15" fmla="*/ 41 h 76"/>
                    <a:gd name="T16" fmla="*/ 35 w 108"/>
                    <a:gd name="T17" fmla="*/ 70 h 76"/>
                    <a:gd name="T18" fmla="*/ 15 w 108"/>
                    <a:gd name="T19" fmla="*/ 27 h 76"/>
                    <a:gd name="T20" fmla="*/ 2 w 108"/>
                    <a:gd name="T21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76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5" y="10"/>
                        <a:pt x="9" y="19"/>
                        <a:pt x="13" y="27"/>
                      </a:cubicBezTo>
                      <a:cubicBezTo>
                        <a:pt x="21" y="43"/>
                        <a:pt x="29" y="60"/>
                        <a:pt x="36" y="76"/>
                      </a:cubicBezTo>
                      <a:cubicBezTo>
                        <a:pt x="57" y="67"/>
                        <a:pt x="78" y="57"/>
                        <a:pt x="99" y="47"/>
                      </a:cubicBezTo>
                      <a:cubicBezTo>
                        <a:pt x="102" y="46"/>
                        <a:pt x="105" y="44"/>
                        <a:pt x="108" y="43"/>
                      </a:cubicBezTo>
                      <a:cubicBezTo>
                        <a:pt x="107" y="41"/>
                        <a:pt x="106" y="39"/>
                        <a:pt x="105" y="37"/>
                      </a:cubicBezTo>
                      <a:cubicBezTo>
                        <a:pt x="102" y="39"/>
                        <a:pt x="100" y="40"/>
                        <a:pt x="97" y="41"/>
                      </a:cubicBezTo>
                      <a:cubicBezTo>
                        <a:pt x="76" y="51"/>
                        <a:pt x="56" y="61"/>
                        <a:pt x="35" y="70"/>
                      </a:cubicBezTo>
                      <a:cubicBezTo>
                        <a:pt x="29" y="56"/>
                        <a:pt x="22" y="41"/>
                        <a:pt x="15" y="27"/>
                      </a:cubicBezTo>
                      <a:cubicBezTo>
                        <a:pt x="11" y="18"/>
                        <a:pt x="6" y="9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4" name="Freeform 1103"/>
                <p:cNvSpPr>
                  <a:spLocks/>
                </p:cNvSpPr>
                <p:nvPr/>
              </p:nvSpPr>
              <p:spPr bwMode="auto">
                <a:xfrm>
                  <a:off x="2813" y="1209"/>
                  <a:ext cx="240" cy="293"/>
                </a:xfrm>
                <a:custGeom>
                  <a:avLst/>
                  <a:gdLst>
                    <a:gd name="T0" fmla="*/ 38 w 128"/>
                    <a:gd name="T1" fmla="*/ 0 h 156"/>
                    <a:gd name="T2" fmla="*/ 0 w 128"/>
                    <a:gd name="T3" fmla="*/ 118 h 156"/>
                    <a:gd name="T4" fmla="*/ 88 w 128"/>
                    <a:gd name="T5" fmla="*/ 151 h 156"/>
                    <a:gd name="T6" fmla="*/ 98 w 128"/>
                    <a:gd name="T7" fmla="*/ 156 h 156"/>
                    <a:gd name="T8" fmla="*/ 98 w 128"/>
                    <a:gd name="T9" fmla="*/ 154 h 156"/>
                    <a:gd name="T10" fmla="*/ 88 w 128"/>
                    <a:gd name="T11" fmla="*/ 149 h 156"/>
                    <a:gd name="T12" fmla="*/ 4 w 128"/>
                    <a:gd name="T13" fmla="*/ 118 h 156"/>
                    <a:gd name="T14" fmla="*/ 42 w 128"/>
                    <a:gd name="T15" fmla="*/ 3 h 156"/>
                    <a:gd name="T16" fmla="*/ 104 w 128"/>
                    <a:gd name="T17" fmla="*/ 24 h 156"/>
                    <a:gd name="T18" fmla="*/ 127 w 128"/>
                    <a:gd name="T19" fmla="*/ 34 h 156"/>
                    <a:gd name="T20" fmla="*/ 128 w 128"/>
                    <a:gd name="T21" fmla="*/ 32 h 156"/>
                    <a:gd name="T22" fmla="*/ 105 w 128"/>
                    <a:gd name="T23" fmla="*/ 23 h 156"/>
                    <a:gd name="T24" fmla="*/ 38 w 128"/>
                    <a:gd name="T2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" h="156">
                      <a:moveTo>
                        <a:pt x="38" y="0"/>
                      </a:moveTo>
                      <a:cubicBezTo>
                        <a:pt x="25" y="39"/>
                        <a:pt x="12" y="79"/>
                        <a:pt x="0" y="118"/>
                      </a:cubicBezTo>
                      <a:cubicBezTo>
                        <a:pt x="31" y="128"/>
                        <a:pt x="60" y="139"/>
                        <a:pt x="88" y="151"/>
                      </a:cubicBezTo>
                      <a:cubicBezTo>
                        <a:pt x="91" y="153"/>
                        <a:pt x="94" y="154"/>
                        <a:pt x="98" y="156"/>
                      </a:cubicBezTo>
                      <a:cubicBezTo>
                        <a:pt x="98" y="155"/>
                        <a:pt x="98" y="155"/>
                        <a:pt x="98" y="154"/>
                      </a:cubicBezTo>
                      <a:cubicBezTo>
                        <a:pt x="95" y="153"/>
                        <a:pt x="92" y="151"/>
                        <a:pt x="88" y="149"/>
                      </a:cubicBezTo>
                      <a:cubicBezTo>
                        <a:pt x="62" y="137"/>
                        <a:pt x="34" y="127"/>
                        <a:pt x="4" y="118"/>
                      </a:cubicBezTo>
                      <a:cubicBezTo>
                        <a:pt x="17" y="80"/>
                        <a:pt x="29" y="41"/>
                        <a:pt x="42" y="3"/>
                      </a:cubicBezTo>
                      <a:cubicBezTo>
                        <a:pt x="64" y="9"/>
                        <a:pt x="84" y="16"/>
                        <a:pt x="104" y="24"/>
                      </a:cubicBezTo>
                      <a:cubicBezTo>
                        <a:pt x="112" y="27"/>
                        <a:pt x="119" y="31"/>
                        <a:pt x="127" y="34"/>
                      </a:cubicBezTo>
                      <a:cubicBezTo>
                        <a:pt x="127" y="33"/>
                        <a:pt x="127" y="33"/>
                        <a:pt x="128" y="32"/>
                      </a:cubicBezTo>
                      <a:cubicBezTo>
                        <a:pt x="120" y="29"/>
                        <a:pt x="113" y="26"/>
                        <a:pt x="105" y="23"/>
                      </a:cubicBezTo>
                      <a:cubicBezTo>
                        <a:pt x="84" y="14"/>
                        <a:pt x="61" y="7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5" name="Freeform 1104"/>
                <p:cNvSpPr>
                  <a:spLocks/>
                </p:cNvSpPr>
                <p:nvPr/>
              </p:nvSpPr>
              <p:spPr bwMode="auto">
                <a:xfrm>
                  <a:off x="3206" y="1978"/>
                  <a:ext cx="201" cy="423"/>
                </a:xfrm>
                <a:custGeom>
                  <a:avLst/>
                  <a:gdLst>
                    <a:gd name="T0" fmla="*/ 2 w 107"/>
                    <a:gd name="T1" fmla="*/ 0 h 225"/>
                    <a:gd name="T2" fmla="*/ 0 w 107"/>
                    <a:gd name="T3" fmla="*/ 1 h 225"/>
                    <a:gd name="T4" fmla="*/ 7 w 107"/>
                    <a:gd name="T5" fmla="*/ 11 h 225"/>
                    <a:gd name="T6" fmla="*/ 79 w 107"/>
                    <a:gd name="T7" fmla="*/ 225 h 225"/>
                    <a:gd name="T8" fmla="*/ 99 w 107"/>
                    <a:gd name="T9" fmla="*/ 223 h 225"/>
                    <a:gd name="T10" fmla="*/ 107 w 107"/>
                    <a:gd name="T11" fmla="*/ 222 h 225"/>
                    <a:gd name="T12" fmla="*/ 106 w 107"/>
                    <a:gd name="T13" fmla="*/ 219 h 225"/>
                    <a:gd name="T14" fmla="*/ 98 w 107"/>
                    <a:gd name="T15" fmla="*/ 220 h 225"/>
                    <a:gd name="T16" fmla="*/ 81 w 107"/>
                    <a:gd name="T17" fmla="*/ 222 h 225"/>
                    <a:gd name="T18" fmla="*/ 8 w 107"/>
                    <a:gd name="T19" fmla="*/ 10 h 225"/>
                    <a:gd name="T20" fmla="*/ 2 w 107"/>
                    <a:gd name="T21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" h="225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2" y="5"/>
                        <a:pt x="5" y="8"/>
                        <a:pt x="7" y="11"/>
                      </a:cubicBezTo>
                      <a:cubicBezTo>
                        <a:pt x="49" y="75"/>
                        <a:pt x="72" y="149"/>
                        <a:pt x="79" y="225"/>
                      </a:cubicBezTo>
                      <a:cubicBezTo>
                        <a:pt x="86" y="224"/>
                        <a:pt x="92" y="223"/>
                        <a:pt x="99" y="223"/>
                      </a:cubicBezTo>
                      <a:cubicBezTo>
                        <a:pt x="101" y="222"/>
                        <a:pt x="104" y="222"/>
                        <a:pt x="107" y="222"/>
                      </a:cubicBezTo>
                      <a:cubicBezTo>
                        <a:pt x="107" y="220"/>
                        <a:pt x="106" y="220"/>
                        <a:pt x="106" y="219"/>
                      </a:cubicBezTo>
                      <a:cubicBezTo>
                        <a:pt x="103" y="219"/>
                        <a:pt x="101" y="220"/>
                        <a:pt x="98" y="220"/>
                      </a:cubicBezTo>
                      <a:cubicBezTo>
                        <a:pt x="92" y="221"/>
                        <a:pt x="87" y="221"/>
                        <a:pt x="81" y="222"/>
                      </a:cubicBezTo>
                      <a:cubicBezTo>
                        <a:pt x="74" y="147"/>
                        <a:pt x="50" y="73"/>
                        <a:pt x="8" y="10"/>
                      </a:cubicBezTo>
                      <a:cubicBezTo>
                        <a:pt x="6" y="7"/>
                        <a:pt x="4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6" name="Freeform 1105"/>
                <p:cNvSpPr>
                  <a:spLocks/>
                </p:cNvSpPr>
                <p:nvPr/>
              </p:nvSpPr>
              <p:spPr bwMode="auto">
                <a:xfrm>
                  <a:off x="3211" y="3327"/>
                  <a:ext cx="293" cy="307"/>
                </a:xfrm>
                <a:custGeom>
                  <a:avLst/>
                  <a:gdLst>
                    <a:gd name="T0" fmla="*/ 154 w 156"/>
                    <a:gd name="T1" fmla="*/ 0 h 163"/>
                    <a:gd name="T2" fmla="*/ 141 w 156"/>
                    <a:gd name="T3" fmla="*/ 16 h 163"/>
                    <a:gd name="T4" fmla="*/ 36 w 156"/>
                    <a:gd name="T5" fmla="*/ 123 h 163"/>
                    <a:gd name="T6" fmla="*/ 42 w 156"/>
                    <a:gd name="T7" fmla="*/ 130 h 163"/>
                    <a:gd name="T8" fmla="*/ 11 w 156"/>
                    <a:gd name="T9" fmla="*/ 153 h 163"/>
                    <a:gd name="T10" fmla="*/ 0 w 156"/>
                    <a:gd name="T11" fmla="*/ 161 h 163"/>
                    <a:gd name="T12" fmla="*/ 1 w 156"/>
                    <a:gd name="T13" fmla="*/ 163 h 163"/>
                    <a:gd name="T14" fmla="*/ 12 w 156"/>
                    <a:gd name="T15" fmla="*/ 156 h 163"/>
                    <a:gd name="T16" fmla="*/ 48 w 156"/>
                    <a:gd name="T17" fmla="*/ 129 h 163"/>
                    <a:gd name="T18" fmla="*/ 42 w 156"/>
                    <a:gd name="T19" fmla="*/ 121 h 163"/>
                    <a:gd name="T20" fmla="*/ 143 w 156"/>
                    <a:gd name="T21" fmla="*/ 18 h 163"/>
                    <a:gd name="T22" fmla="*/ 156 w 156"/>
                    <a:gd name="T23" fmla="*/ 2 h 163"/>
                    <a:gd name="T24" fmla="*/ 154 w 156"/>
                    <a:gd name="T25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6" h="163">
                      <a:moveTo>
                        <a:pt x="154" y="0"/>
                      </a:moveTo>
                      <a:cubicBezTo>
                        <a:pt x="150" y="6"/>
                        <a:pt x="146" y="11"/>
                        <a:pt x="141" y="16"/>
                      </a:cubicBezTo>
                      <a:cubicBezTo>
                        <a:pt x="110" y="56"/>
                        <a:pt x="75" y="91"/>
                        <a:pt x="36" y="123"/>
                      </a:cubicBezTo>
                      <a:cubicBezTo>
                        <a:pt x="38" y="125"/>
                        <a:pt x="40" y="128"/>
                        <a:pt x="42" y="130"/>
                      </a:cubicBezTo>
                      <a:cubicBezTo>
                        <a:pt x="32" y="138"/>
                        <a:pt x="22" y="146"/>
                        <a:pt x="11" y="153"/>
                      </a:cubicBezTo>
                      <a:cubicBezTo>
                        <a:pt x="7" y="156"/>
                        <a:pt x="4" y="158"/>
                        <a:pt x="0" y="161"/>
                      </a:cubicBezTo>
                      <a:cubicBezTo>
                        <a:pt x="0" y="162"/>
                        <a:pt x="1" y="163"/>
                        <a:pt x="1" y="163"/>
                      </a:cubicBezTo>
                      <a:cubicBezTo>
                        <a:pt x="5" y="161"/>
                        <a:pt x="9" y="158"/>
                        <a:pt x="12" y="156"/>
                      </a:cubicBezTo>
                      <a:cubicBezTo>
                        <a:pt x="24" y="147"/>
                        <a:pt x="36" y="138"/>
                        <a:pt x="48" y="129"/>
                      </a:cubicBezTo>
                      <a:cubicBezTo>
                        <a:pt x="46" y="126"/>
                        <a:pt x="44" y="124"/>
                        <a:pt x="42" y="121"/>
                      </a:cubicBezTo>
                      <a:cubicBezTo>
                        <a:pt x="80" y="90"/>
                        <a:pt x="114" y="56"/>
                        <a:pt x="143" y="18"/>
                      </a:cubicBezTo>
                      <a:cubicBezTo>
                        <a:pt x="148" y="13"/>
                        <a:pt x="152" y="7"/>
                        <a:pt x="156" y="2"/>
                      </a:cubicBezTo>
                      <a:cubicBezTo>
                        <a:pt x="155" y="2"/>
                        <a:pt x="154" y="1"/>
                        <a:pt x="15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7" name="Freeform 1106"/>
                <p:cNvSpPr>
                  <a:spLocks/>
                </p:cNvSpPr>
                <p:nvPr/>
              </p:nvSpPr>
              <p:spPr bwMode="auto">
                <a:xfrm>
                  <a:off x="3948" y="4031"/>
                  <a:ext cx="344" cy="287"/>
                </a:xfrm>
                <a:custGeom>
                  <a:avLst/>
                  <a:gdLst>
                    <a:gd name="T0" fmla="*/ 181 w 183"/>
                    <a:gd name="T1" fmla="*/ 0 h 153"/>
                    <a:gd name="T2" fmla="*/ 168 w 183"/>
                    <a:gd name="T3" fmla="*/ 16 h 153"/>
                    <a:gd name="T4" fmla="*/ 47 w 183"/>
                    <a:gd name="T5" fmla="*/ 144 h 153"/>
                    <a:gd name="T6" fmla="*/ 14 w 183"/>
                    <a:gd name="T7" fmla="*/ 106 h 153"/>
                    <a:gd name="T8" fmla="*/ 53 w 183"/>
                    <a:gd name="T9" fmla="*/ 69 h 153"/>
                    <a:gd name="T10" fmla="*/ 11 w 183"/>
                    <a:gd name="T11" fmla="*/ 25 h 153"/>
                    <a:gd name="T12" fmla="*/ 6 w 183"/>
                    <a:gd name="T13" fmla="*/ 20 h 153"/>
                    <a:gd name="T14" fmla="*/ 0 w 183"/>
                    <a:gd name="T15" fmla="*/ 27 h 153"/>
                    <a:gd name="T16" fmla="*/ 4 w 183"/>
                    <a:gd name="T17" fmla="*/ 31 h 153"/>
                    <a:gd name="T18" fmla="*/ 44 w 183"/>
                    <a:gd name="T19" fmla="*/ 74 h 153"/>
                    <a:gd name="T20" fmla="*/ 5 w 183"/>
                    <a:gd name="T21" fmla="*/ 111 h 153"/>
                    <a:gd name="T22" fmla="*/ 41 w 183"/>
                    <a:gd name="T23" fmla="*/ 153 h 153"/>
                    <a:gd name="T24" fmla="*/ 171 w 183"/>
                    <a:gd name="T25" fmla="*/ 17 h 153"/>
                    <a:gd name="T26" fmla="*/ 183 w 183"/>
                    <a:gd name="T27" fmla="*/ 1 h 153"/>
                    <a:gd name="T28" fmla="*/ 181 w 183"/>
                    <a:gd name="T2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53">
                      <a:moveTo>
                        <a:pt x="181" y="0"/>
                      </a:moveTo>
                      <a:cubicBezTo>
                        <a:pt x="177" y="5"/>
                        <a:pt x="173" y="10"/>
                        <a:pt x="168" y="16"/>
                      </a:cubicBezTo>
                      <a:cubicBezTo>
                        <a:pt x="131" y="61"/>
                        <a:pt x="91" y="104"/>
                        <a:pt x="47" y="144"/>
                      </a:cubicBezTo>
                      <a:cubicBezTo>
                        <a:pt x="36" y="132"/>
                        <a:pt x="25" y="119"/>
                        <a:pt x="14" y="106"/>
                      </a:cubicBezTo>
                      <a:cubicBezTo>
                        <a:pt x="27" y="94"/>
                        <a:pt x="40" y="82"/>
                        <a:pt x="53" y="69"/>
                      </a:cubicBezTo>
                      <a:cubicBezTo>
                        <a:pt x="39" y="54"/>
                        <a:pt x="25" y="40"/>
                        <a:pt x="11" y="25"/>
                      </a:cubicBezTo>
                      <a:cubicBezTo>
                        <a:pt x="9" y="24"/>
                        <a:pt x="8" y="22"/>
                        <a:pt x="6" y="20"/>
                      </a:cubicBezTo>
                      <a:cubicBezTo>
                        <a:pt x="4" y="22"/>
                        <a:pt x="2" y="24"/>
                        <a:pt x="0" y="27"/>
                      </a:cubicBezTo>
                      <a:cubicBezTo>
                        <a:pt x="1" y="28"/>
                        <a:pt x="3" y="30"/>
                        <a:pt x="4" y="31"/>
                      </a:cubicBezTo>
                      <a:cubicBezTo>
                        <a:pt x="18" y="45"/>
                        <a:pt x="31" y="60"/>
                        <a:pt x="44" y="74"/>
                      </a:cubicBezTo>
                      <a:cubicBezTo>
                        <a:pt x="32" y="87"/>
                        <a:pt x="18" y="99"/>
                        <a:pt x="5" y="111"/>
                      </a:cubicBezTo>
                      <a:cubicBezTo>
                        <a:pt x="17" y="125"/>
                        <a:pt x="29" y="139"/>
                        <a:pt x="41" y="153"/>
                      </a:cubicBezTo>
                      <a:cubicBezTo>
                        <a:pt x="88" y="111"/>
                        <a:pt x="131" y="65"/>
                        <a:pt x="171" y="17"/>
                      </a:cubicBezTo>
                      <a:cubicBezTo>
                        <a:pt x="175" y="12"/>
                        <a:pt x="179" y="6"/>
                        <a:pt x="183" y="1"/>
                      </a:cubicBezTo>
                      <a:cubicBezTo>
                        <a:pt x="182" y="1"/>
                        <a:pt x="182" y="0"/>
                        <a:pt x="18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8" name="Freeform 1107"/>
                <p:cNvSpPr>
                  <a:spLocks/>
                </p:cNvSpPr>
                <p:nvPr/>
              </p:nvSpPr>
              <p:spPr bwMode="auto">
                <a:xfrm>
                  <a:off x="3593" y="365"/>
                  <a:ext cx="770" cy="1229"/>
                </a:xfrm>
                <a:custGeom>
                  <a:avLst/>
                  <a:gdLst>
                    <a:gd name="T0" fmla="*/ 231 w 410"/>
                    <a:gd name="T1" fmla="*/ 654 h 654"/>
                    <a:gd name="T2" fmla="*/ 410 w 410"/>
                    <a:gd name="T3" fmla="*/ 554 h 654"/>
                    <a:gd name="T4" fmla="*/ 71 w 410"/>
                    <a:gd name="T5" fmla="*/ 177 h 654"/>
                    <a:gd name="T6" fmla="*/ 190 w 410"/>
                    <a:gd name="T7" fmla="*/ 9 h 654"/>
                    <a:gd name="T8" fmla="*/ 177 w 410"/>
                    <a:gd name="T9" fmla="*/ 0 h 654"/>
                    <a:gd name="T10" fmla="*/ 58 w 410"/>
                    <a:gd name="T11" fmla="*/ 172 h 654"/>
                    <a:gd name="T12" fmla="*/ 402 w 410"/>
                    <a:gd name="T13" fmla="*/ 545 h 654"/>
                    <a:gd name="T14" fmla="*/ 229 w 410"/>
                    <a:gd name="T15" fmla="*/ 643 h 654"/>
                    <a:gd name="T16" fmla="*/ 52 w 410"/>
                    <a:gd name="T17" fmla="*/ 418 h 654"/>
                    <a:gd name="T18" fmla="*/ 0 w 410"/>
                    <a:gd name="T19" fmla="*/ 473 h 654"/>
                    <a:gd name="T20" fmla="*/ 7 w 410"/>
                    <a:gd name="T21" fmla="*/ 480 h 654"/>
                    <a:gd name="T22" fmla="*/ 58 w 410"/>
                    <a:gd name="T23" fmla="*/ 427 h 654"/>
                    <a:gd name="T24" fmla="*/ 231 w 410"/>
                    <a:gd name="T25" fmla="*/ 654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0" h="654">
                      <a:moveTo>
                        <a:pt x="231" y="654"/>
                      </a:moveTo>
                      <a:cubicBezTo>
                        <a:pt x="291" y="620"/>
                        <a:pt x="351" y="587"/>
                        <a:pt x="410" y="554"/>
                      </a:cubicBezTo>
                      <a:cubicBezTo>
                        <a:pt x="334" y="407"/>
                        <a:pt x="221" y="277"/>
                        <a:pt x="71" y="177"/>
                      </a:cubicBezTo>
                      <a:cubicBezTo>
                        <a:pt x="111" y="121"/>
                        <a:pt x="150" y="65"/>
                        <a:pt x="190" y="9"/>
                      </a:cubicBezTo>
                      <a:cubicBezTo>
                        <a:pt x="186" y="6"/>
                        <a:pt x="181" y="3"/>
                        <a:pt x="177" y="0"/>
                      </a:cubicBezTo>
                      <a:cubicBezTo>
                        <a:pt x="137" y="58"/>
                        <a:pt x="97" y="115"/>
                        <a:pt x="58" y="172"/>
                      </a:cubicBezTo>
                      <a:cubicBezTo>
                        <a:pt x="210" y="270"/>
                        <a:pt x="324" y="399"/>
                        <a:pt x="402" y="545"/>
                      </a:cubicBezTo>
                      <a:cubicBezTo>
                        <a:pt x="345" y="578"/>
                        <a:pt x="287" y="610"/>
                        <a:pt x="229" y="643"/>
                      </a:cubicBezTo>
                      <a:cubicBezTo>
                        <a:pt x="184" y="560"/>
                        <a:pt x="125" y="483"/>
                        <a:pt x="52" y="418"/>
                      </a:cubicBezTo>
                      <a:cubicBezTo>
                        <a:pt x="35" y="436"/>
                        <a:pt x="17" y="455"/>
                        <a:pt x="0" y="473"/>
                      </a:cubicBezTo>
                      <a:cubicBezTo>
                        <a:pt x="2" y="475"/>
                        <a:pt x="5" y="478"/>
                        <a:pt x="7" y="480"/>
                      </a:cubicBezTo>
                      <a:cubicBezTo>
                        <a:pt x="24" y="462"/>
                        <a:pt x="41" y="445"/>
                        <a:pt x="58" y="427"/>
                      </a:cubicBezTo>
                      <a:cubicBezTo>
                        <a:pt x="130" y="494"/>
                        <a:pt x="187" y="570"/>
                        <a:pt x="231" y="65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9" name="Freeform 1108"/>
                <p:cNvSpPr>
                  <a:spLocks/>
                </p:cNvSpPr>
                <p:nvPr/>
              </p:nvSpPr>
              <p:spPr bwMode="auto">
                <a:xfrm>
                  <a:off x="3865" y="323"/>
                  <a:ext cx="143" cy="102"/>
                </a:xfrm>
                <a:custGeom>
                  <a:avLst/>
                  <a:gdLst>
                    <a:gd name="T0" fmla="*/ 34 w 76"/>
                    <a:gd name="T1" fmla="*/ 33 h 54"/>
                    <a:gd name="T2" fmla="*/ 74 w 76"/>
                    <a:gd name="T3" fmla="*/ 50 h 54"/>
                    <a:gd name="T4" fmla="*/ 43 w 76"/>
                    <a:gd name="T5" fmla="*/ 20 h 54"/>
                    <a:gd name="T6" fmla="*/ 3 w 76"/>
                    <a:gd name="T7" fmla="*/ 4 h 54"/>
                    <a:gd name="T8" fmla="*/ 34 w 76"/>
                    <a:gd name="T9" fmla="*/ 3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54">
                      <a:moveTo>
                        <a:pt x="34" y="33"/>
                      </a:moveTo>
                      <a:cubicBezTo>
                        <a:pt x="53" y="46"/>
                        <a:pt x="71" y="54"/>
                        <a:pt x="74" y="50"/>
                      </a:cubicBezTo>
                      <a:cubicBezTo>
                        <a:pt x="76" y="46"/>
                        <a:pt x="63" y="33"/>
                        <a:pt x="43" y="20"/>
                      </a:cubicBezTo>
                      <a:cubicBezTo>
                        <a:pt x="24" y="7"/>
                        <a:pt x="5" y="0"/>
                        <a:pt x="3" y="4"/>
                      </a:cubicBezTo>
                      <a:cubicBezTo>
                        <a:pt x="0" y="8"/>
                        <a:pt x="15" y="21"/>
                        <a:pt x="34" y="3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0" name="Freeform 1109"/>
                <p:cNvSpPr>
                  <a:spLocks/>
                </p:cNvSpPr>
                <p:nvPr/>
              </p:nvSpPr>
              <p:spPr bwMode="auto">
                <a:xfrm>
                  <a:off x="3653" y="649"/>
                  <a:ext cx="122" cy="88"/>
                </a:xfrm>
                <a:custGeom>
                  <a:avLst/>
                  <a:gdLst>
                    <a:gd name="T0" fmla="*/ 28 w 65"/>
                    <a:gd name="T1" fmla="*/ 30 h 47"/>
                    <a:gd name="T2" fmla="*/ 62 w 65"/>
                    <a:gd name="T3" fmla="*/ 43 h 47"/>
                    <a:gd name="T4" fmla="*/ 37 w 65"/>
                    <a:gd name="T5" fmla="*/ 16 h 47"/>
                    <a:gd name="T6" fmla="*/ 2 w 65"/>
                    <a:gd name="T7" fmla="*/ 4 h 47"/>
                    <a:gd name="T8" fmla="*/ 28 w 65"/>
                    <a:gd name="T9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7">
                      <a:moveTo>
                        <a:pt x="28" y="30"/>
                      </a:moveTo>
                      <a:cubicBezTo>
                        <a:pt x="44" y="40"/>
                        <a:pt x="59" y="47"/>
                        <a:pt x="62" y="43"/>
                      </a:cubicBezTo>
                      <a:cubicBezTo>
                        <a:pt x="65" y="39"/>
                        <a:pt x="54" y="27"/>
                        <a:pt x="37" y="16"/>
                      </a:cubicBezTo>
                      <a:cubicBezTo>
                        <a:pt x="21" y="5"/>
                        <a:pt x="5" y="0"/>
                        <a:pt x="2" y="4"/>
                      </a:cubicBezTo>
                      <a:cubicBezTo>
                        <a:pt x="0" y="8"/>
                        <a:pt x="12" y="19"/>
                        <a:pt x="28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1" name="Freeform 1110"/>
                <p:cNvSpPr>
                  <a:spLocks/>
                </p:cNvSpPr>
                <p:nvPr/>
              </p:nvSpPr>
              <p:spPr bwMode="auto">
                <a:xfrm>
                  <a:off x="3567" y="1228"/>
                  <a:ext cx="67" cy="63"/>
                </a:xfrm>
                <a:custGeom>
                  <a:avLst/>
                  <a:gdLst>
                    <a:gd name="T0" fmla="*/ 13 w 36"/>
                    <a:gd name="T1" fmla="*/ 22 h 34"/>
                    <a:gd name="T2" fmla="*/ 33 w 36"/>
                    <a:gd name="T3" fmla="*/ 31 h 34"/>
                    <a:gd name="T4" fmla="*/ 23 w 36"/>
                    <a:gd name="T5" fmla="*/ 12 h 34"/>
                    <a:gd name="T6" fmla="*/ 2 w 36"/>
                    <a:gd name="T7" fmla="*/ 3 h 34"/>
                    <a:gd name="T8" fmla="*/ 13 w 36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4">
                      <a:moveTo>
                        <a:pt x="13" y="22"/>
                      </a:moveTo>
                      <a:cubicBezTo>
                        <a:pt x="22" y="29"/>
                        <a:pt x="31" y="34"/>
                        <a:pt x="33" y="31"/>
                      </a:cubicBezTo>
                      <a:cubicBezTo>
                        <a:pt x="36" y="28"/>
                        <a:pt x="31" y="20"/>
                        <a:pt x="23" y="12"/>
                      </a:cubicBezTo>
                      <a:cubicBezTo>
                        <a:pt x="14" y="4"/>
                        <a:pt x="4" y="0"/>
                        <a:pt x="2" y="3"/>
                      </a:cubicBezTo>
                      <a:cubicBezTo>
                        <a:pt x="0" y="5"/>
                        <a:pt x="5" y="14"/>
                        <a:pt x="13" y="2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2" name="Freeform 1111"/>
                <p:cNvSpPr>
                  <a:spLocks/>
                </p:cNvSpPr>
                <p:nvPr/>
              </p:nvSpPr>
              <p:spPr bwMode="auto">
                <a:xfrm>
                  <a:off x="4322" y="1338"/>
                  <a:ext cx="71" cy="117"/>
                </a:xfrm>
                <a:custGeom>
                  <a:avLst/>
                  <a:gdLst>
                    <a:gd name="T0" fmla="*/ 12 w 38"/>
                    <a:gd name="T1" fmla="*/ 35 h 62"/>
                    <a:gd name="T2" fmla="*/ 34 w 38"/>
                    <a:gd name="T3" fmla="*/ 60 h 62"/>
                    <a:gd name="T4" fmla="*/ 27 w 38"/>
                    <a:gd name="T5" fmla="*/ 27 h 62"/>
                    <a:gd name="T6" fmla="*/ 4 w 38"/>
                    <a:gd name="T7" fmla="*/ 2 h 62"/>
                    <a:gd name="T8" fmla="*/ 12 w 38"/>
                    <a:gd name="T9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2">
                      <a:moveTo>
                        <a:pt x="12" y="35"/>
                      </a:moveTo>
                      <a:cubicBezTo>
                        <a:pt x="21" y="51"/>
                        <a:pt x="30" y="62"/>
                        <a:pt x="34" y="60"/>
                      </a:cubicBezTo>
                      <a:cubicBezTo>
                        <a:pt x="38" y="58"/>
                        <a:pt x="35" y="43"/>
                        <a:pt x="27" y="27"/>
                      </a:cubicBezTo>
                      <a:cubicBezTo>
                        <a:pt x="18" y="11"/>
                        <a:pt x="7" y="0"/>
                        <a:pt x="4" y="2"/>
                      </a:cubicBezTo>
                      <a:cubicBezTo>
                        <a:pt x="0" y="4"/>
                        <a:pt x="4" y="19"/>
                        <a:pt x="12" y="3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3" name="Freeform 1112"/>
                <p:cNvSpPr>
                  <a:spLocks/>
                </p:cNvSpPr>
                <p:nvPr/>
              </p:nvSpPr>
              <p:spPr bwMode="auto">
                <a:xfrm>
                  <a:off x="3991" y="1536"/>
                  <a:ext cx="64" cy="98"/>
                </a:xfrm>
                <a:custGeom>
                  <a:avLst/>
                  <a:gdLst>
                    <a:gd name="T0" fmla="*/ 10 w 34"/>
                    <a:gd name="T1" fmla="*/ 30 h 52"/>
                    <a:gd name="T2" fmla="*/ 29 w 34"/>
                    <a:gd name="T3" fmla="*/ 50 h 52"/>
                    <a:gd name="T4" fmla="*/ 24 w 34"/>
                    <a:gd name="T5" fmla="*/ 22 h 52"/>
                    <a:gd name="T6" fmla="*/ 4 w 34"/>
                    <a:gd name="T7" fmla="*/ 2 h 52"/>
                    <a:gd name="T8" fmla="*/ 10 w 34"/>
                    <a:gd name="T9" fmla="*/ 3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2">
                      <a:moveTo>
                        <a:pt x="10" y="30"/>
                      </a:moveTo>
                      <a:cubicBezTo>
                        <a:pt x="17" y="43"/>
                        <a:pt x="25" y="52"/>
                        <a:pt x="29" y="50"/>
                      </a:cubicBezTo>
                      <a:cubicBezTo>
                        <a:pt x="34" y="48"/>
                        <a:pt x="32" y="35"/>
                        <a:pt x="24" y="22"/>
                      </a:cubicBezTo>
                      <a:cubicBezTo>
                        <a:pt x="17" y="9"/>
                        <a:pt x="8" y="0"/>
                        <a:pt x="4" y="2"/>
                      </a:cubicBezTo>
                      <a:cubicBezTo>
                        <a:pt x="0" y="5"/>
                        <a:pt x="3" y="17"/>
                        <a:pt x="10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4" name="Freeform 1113"/>
                <p:cNvSpPr>
                  <a:spLocks/>
                </p:cNvSpPr>
                <p:nvPr/>
              </p:nvSpPr>
              <p:spPr bwMode="auto">
                <a:xfrm>
                  <a:off x="3670" y="1137"/>
                  <a:ext cx="56" cy="53"/>
                </a:xfrm>
                <a:custGeom>
                  <a:avLst/>
                  <a:gdLst>
                    <a:gd name="T0" fmla="*/ 12 w 30"/>
                    <a:gd name="T1" fmla="*/ 18 h 28"/>
                    <a:gd name="T2" fmla="*/ 28 w 30"/>
                    <a:gd name="T3" fmla="*/ 26 h 28"/>
                    <a:gd name="T4" fmla="*/ 19 w 30"/>
                    <a:gd name="T5" fmla="*/ 10 h 28"/>
                    <a:gd name="T6" fmla="*/ 2 w 30"/>
                    <a:gd name="T7" fmla="*/ 2 h 28"/>
                    <a:gd name="T8" fmla="*/ 12 w 30"/>
                    <a:gd name="T9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8">
                      <a:moveTo>
                        <a:pt x="12" y="18"/>
                      </a:moveTo>
                      <a:cubicBezTo>
                        <a:pt x="19" y="24"/>
                        <a:pt x="26" y="28"/>
                        <a:pt x="28" y="26"/>
                      </a:cubicBezTo>
                      <a:cubicBezTo>
                        <a:pt x="30" y="24"/>
                        <a:pt x="26" y="17"/>
                        <a:pt x="19" y="10"/>
                      </a:cubicBezTo>
                      <a:cubicBezTo>
                        <a:pt x="12" y="4"/>
                        <a:pt x="4" y="0"/>
                        <a:pt x="2" y="2"/>
                      </a:cubicBezTo>
                      <a:cubicBezTo>
                        <a:pt x="0" y="5"/>
                        <a:pt x="5" y="11"/>
                        <a:pt x="12" y="1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5" name="Freeform 1114"/>
                <p:cNvSpPr>
                  <a:spLocks/>
                </p:cNvSpPr>
                <p:nvPr/>
              </p:nvSpPr>
              <p:spPr bwMode="auto">
                <a:xfrm>
                  <a:off x="3142" y="1263"/>
                  <a:ext cx="609" cy="901"/>
                </a:xfrm>
                <a:custGeom>
                  <a:avLst/>
                  <a:gdLst>
                    <a:gd name="T0" fmla="*/ 127 w 324"/>
                    <a:gd name="T1" fmla="*/ 479 h 479"/>
                    <a:gd name="T2" fmla="*/ 321 w 324"/>
                    <a:gd name="T3" fmla="*/ 416 h 479"/>
                    <a:gd name="T4" fmla="*/ 171 w 324"/>
                    <a:gd name="T5" fmla="*/ 148 h 479"/>
                    <a:gd name="T6" fmla="*/ 324 w 324"/>
                    <a:gd name="T7" fmla="*/ 8 h 479"/>
                    <a:gd name="T8" fmla="*/ 317 w 324"/>
                    <a:gd name="T9" fmla="*/ 0 h 479"/>
                    <a:gd name="T10" fmla="*/ 164 w 324"/>
                    <a:gd name="T11" fmla="*/ 145 h 479"/>
                    <a:gd name="T12" fmla="*/ 316 w 324"/>
                    <a:gd name="T13" fmla="*/ 410 h 479"/>
                    <a:gd name="T14" fmla="*/ 128 w 324"/>
                    <a:gd name="T15" fmla="*/ 473 h 479"/>
                    <a:gd name="T16" fmla="*/ 62 w 324"/>
                    <a:gd name="T17" fmla="*/ 335 h 479"/>
                    <a:gd name="T18" fmla="*/ 0 w 324"/>
                    <a:gd name="T19" fmla="*/ 380 h 479"/>
                    <a:gd name="T20" fmla="*/ 3 w 324"/>
                    <a:gd name="T21" fmla="*/ 384 h 479"/>
                    <a:gd name="T22" fmla="*/ 63 w 324"/>
                    <a:gd name="T23" fmla="*/ 342 h 479"/>
                    <a:gd name="T24" fmla="*/ 127 w 324"/>
                    <a:gd name="T25" fmla="*/ 479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4" h="479">
                      <a:moveTo>
                        <a:pt x="127" y="479"/>
                      </a:moveTo>
                      <a:cubicBezTo>
                        <a:pt x="191" y="458"/>
                        <a:pt x="256" y="437"/>
                        <a:pt x="321" y="416"/>
                      </a:cubicBezTo>
                      <a:cubicBezTo>
                        <a:pt x="293" y="318"/>
                        <a:pt x="244" y="226"/>
                        <a:pt x="171" y="148"/>
                      </a:cubicBezTo>
                      <a:cubicBezTo>
                        <a:pt x="222" y="101"/>
                        <a:pt x="273" y="54"/>
                        <a:pt x="324" y="8"/>
                      </a:cubicBezTo>
                      <a:cubicBezTo>
                        <a:pt x="321" y="5"/>
                        <a:pt x="319" y="3"/>
                        <a:pt x="317" y="0"/>
                      </a:cubicBezTo>
                      <a:cubicBezTo>
                        <a:pt x="266" y="48"/>
                        <a:pt x="214" y="97"/>
                        <a:pt x="164" y="145"/>
                      </a:cubicBezTo>
                      <a:cubicBezTo>
                        <a:pt x="237" y="221"/>
                        <a:pt x="287" y="312"/>
                        <a:pt x="316" y="410"/>
                      </a:cubicBezTo>
                      <a:cubicBezTo>
                        <a:pt x="253" y="431"/>
                        <a:pt x="191" y="452"/>
                        <a:pt x="128" y="473"/>
                      </a:cubicBezTo>
                      <a:cubicBezTo>
                        <a:pt x="114" y="424"/>
                        <a:pt x="92" y="377"/>
                        <a:pt x="62" y="335"/>
                      </a:cubicBezTo>
                      <a:cubicBezTo>
                        <a:pt x="42" y="350"/>
                        <a:pt x="21" y="365"/>
                        <a:pt x="0" y="380"/>
                      </a:cubicBezTo>
                      <a:cubicBezTo>
                        <a:pt x="1" y="381"/>
                        <a:pt x="2" y="382"/>
                        <a:pt x="3" y="384"/>
                      </a:cubicBezTo>
                      <a:cubicBezTo>
                        <a:pt x="23" y="370"/>
                        <a:pt x="43" y="356"/>
                        <a:pt x="63" y="342"/>
                      </a:cubicBezTo>
                      <a:cubicBezTo>
                        <a:pt x="92" y="384"/>
                        <a:pt x="113" y="430"/>
                        <a:pt x="127" y="47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6" name="Freeform 1115"/>
                <p:cNvSpPr>
                  <a:spLocks/>
                </p:cNvSpPr>
                <p:nvPr/>
              </p:nvSpPr>
              <p:spPr bwMode="auto">
                <a:xfrm>
                  <a:off x="3702" y="1228"/>
                  <a:ext cx="83" cy="86"/>
                </a:xfrm>
                <a:custGeom>
                  <a:avLst/>
                  <a:gdLst>
                    <a:gd name="T0" fmla="*/ 16 w 44"/>
                    <a:gd name="T1" fmla="*/ 29 h 46"/>
                    <a:gd name="T2" fmla="*/ 40 w 44"/>
                    <a:gd name="T3" fmla="*/ 43 h 46"/>
                    <a:gd name="T4" fmla="*/ 28 w 44"/>
                    <a:gd name="T5" fmla="*/ 17 h 46"/>
                    <a:gd name="T6" fmla="*/ 3 w 44"/>
                    <a:gd name="T7" fmla="*/ 4 h 46"/>
                    <a:gd name="T8" fmla="*/ 16 w 44"/>
                    <a:gd name="T9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16" y="29"/>
                      </a:moveTo>
                      <a:cubicBezTo>
                        <a:pt x="26" y="39"/>
                        <a:pt x="37" y="46"/>
                        <a:pt x="40" y="43"/>
                      </a:cubicBezTo>
                      <a:cubicBezTo>
                        <a:pt x="44" y="40"/>
                        <a:pt x="38" y="28"/>
                        <a:pt x="28" y="17"/>
                      </a:cubicBezTo>
                      <a:cubicBezTo>
                        <a:pt x="18" y="6"/>
                        <a:pt x="6" y="0"/>
                        <a:pt x="3" y="4"/>
                      </a:cubicBezTo>
                      <a:cubicBezTo>
                        <a:pt x="0" y="7"/>
                        <a:pt x="6" y="18"/>
                        <a:pt x="16" y="2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7" name="Freeform 1116"/>
                <p:cNvSpPr>
                  <a:spLocks/>
                </p:cNvSpPr>
                <p:nvPr/>
              </p:nvSpPr>
              <p:spPr bwMode="auto">
                <a:xfrm>
                  <a:off x="3424" y="1504"/>
                  <a:ext cx="65" cy="68"/>
                </a:xfrm>
                <a:custGeom>
                  <a:avLst/>
                  <a:gdLst>
                    <a:gd name="T0" fmla="*/ 12 w 35"/>
                    <a:gd name="T1" fmla="*/ 23 h 36"/>
                    <a:gd name="T2" fmla="*/ 32 w 35"/>
                    <a:gd name="T3" fmla="*/ 33 h 36"/>
                    <a:gd name="T4" fmla="*/ 24 w 35"/>
                    <a:gd name="T5" fmla="*/ 12 h 36"/>
                    <a:gd name="T6" fmla="*/ 3 w 35"/>
                    <a:gd name="T7" fmla="*/ 3 h 36"/>
                    <a:gd name="T8" fmla="*/ 12 w 35"/>
                    <a:gd name="T9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12" y="23"/>
                      </a:moveTo>
                      <a:cubicBezTo>
                        <a:pt x="20" y="32"/>
                        <a:pt x="29" y="36"/>
                        <a:pt x="32" y="33"/>
                      </a:cubicBezTo>
                      <a:cubicBezTo>
                        <a:pt x="35" y="30"/>
                        <a:pt x="32" y="21"/>
                        <a:pt x="24" y="12"/>
                      </a:cubicBezTo>
                      <a:cubicBezTo>
                        <a:pt x="16" y="4"/>
                        <a:pt x="7" y="0"/>
                        <a:pt x="3" y="3"/>
                      </a:cubicBezTo>
                      <a:cubicBezTo>
                        <a:pt x="0" y="6"/>
                        <a:pt x="4" y="15"/>
                        <a:pt x="12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8" name="Freeform 1117"/>
                <p:cNvSpPr>
                  <a:spLocks/>
                </p:cNvSpPr>
                <p:nvPr/>
              </p:nvSpPr>
              <p:spPr bwMode="auto">
                <a:xfrm>
                  <a:off x="3131" y="1959"/>
                  <a:ext cx="31" cy="41"/>
                </a:xfrm>
                <a:custGeom>
                  <a:avLst/>
                  <a:gdLst>
                    <a:gd name="T0" fmla="*/ 3 w 17"/>
                    <a:gd name="T1" fmla="*/ 15 h 22"/>
                    <a:gd name="T2" fmla="*/ 14 w 17"/>
                    <a:gd name="T3" fmla="*/ 19 h 22"/>
                    <a:gd name="T4" fmla="*/ 14 w 17"/>
                    <a:gd name="T5" fmla="*/ 7 h 22"/>
                    <a:gd name="T6" fmla="*/ 2 w 17"/>
                    <a:gd name="T7" fmla="*/ 3 h 22"/>
                    <a:gd name="T8" fmla="*/ 3 w 17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2">
                      <a:moveTo>
                        <a:pt x="3" y="15"/>
                      </a:moveTo>
                      <a:cubicBezTo>
                        <a:pt x="6" y="19"/>
                        <a:pt x="11" y="22"/>
                        <a:pt x="14" y="19"/>
                      </a:cubicBezTo>
                      <a:cubicBezTo>
                        <a:pt x="17" y="17"/>
                        <a:pt x="17" y="12"/>
                        <a:pt x="14" y="7"/>
                      </a:cubicBezTo>
                      <a:cubicBezTo>
                        <a:pt x="11" y="2"/>
                        <a:pt x="6" y="0"/>
                        <a:pt x="2" y="3"/>
                      </a:cubicBezTo>
                      <a:cubicBezTo>
                        <a:pt x="0" y="5"/>
                        <a:pt x="0" y="10"/>
                        <a:pt x="3" y="1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9" name="Freeform 1118"/>
                <p:cNvSpPr>
                  <a:spLocks/>
                </p:cNvSpPr>
                <p:nvPr/>
              </p:nvSpPr>
              <p:spPr bwMode="auto">
                <a:xfrm>
                  <a:off x="3722" y="2000"/>
                  <a:ext cx="42" cy="79"/>
                </a:xfrm>
                <a:custGeom>
                  <a:avLst/>
                  <a:gdLst>
                    <a:gd name="T0" fmla="*/ 3 w 22"/>
                    <a:gd name="T1" fmla="*/ 23 h 42"/>
                    <a:gd name="T2" fmla="*/ 16 w 22"/>
                    <a:gd name="T3" fmla="*/ 40 h 42"/>
                    <a:gd name="T4" fmla="*/ 18 w 22"/>
                    <a:gd name="T5" fmla="*/ 18 h 42"/>
                    <a:gd name="T6" fmla="*/ 5 w 22"/>
                    <a:gd name="T7" fmla="*/ 2 h 42"/>
                    <a:gd name="T8" fmla="*/ 3 w 22"/>
                    <a:gd name="T9" fmla="*/ 23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3" y="23"/>
                      </a:moveTo>
                      <a:cubicBezTo>
                        <a:pt x="6" y="34"/>
                        <a:pt x="12" y="42"/>
                        <a:pt x="16" y="40"/>
                      </a:cubicBezTo>
                      <a:cubicBezTo>
                        <a:pt x="20" y="39"/>
                        <a:pt x="22" y="29"/>
                        <a:pt x="18" y="18"/>
                      </a:cubicBezTo>
                      <a:cubicBezTo>
                        <a:pt x="15" y="7"/>
                        <a:pt x="9" y="0"/>
                        <a:pt x="5" y="2"/>
                      </a:cubicBezTo>
                      <a:cubicBezTo>
                        <a:pt x="0" y="3"/>
                        <a:pt x="0" y="13"/>
                        <a:pt x="3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0" name="Freeform 1119"/>
                <p:cNvSpPr>
                  <a:spLocks/>
                </p:cNvSpPr>
                <p:nvPr/>
              </p:nvSpPr>
              <p:spPr bwMode="auto">
                <a:xfrm>
                  <a:off x="3362" y="2130"/>
                  <a:ext cx="37" cy="56"/>
                </a:xfrm>
                <a:custGeom>
                  <a:avLst/>
                  <a:gdLst>
                    <a:gd name="T0" fmla="*/ 2 w 20"/>
                    <a:gd name="T1" fmla="*/ 17 h 30"/>
                    <a:gd name="T2" fmla="*/ 13 w 20"/>
                    <a:gd name="T3" fmla="*/ 29 h 30"/>
                    <a:gd name="T4" fmla="*/ 17 w 20"/>
                    <a:gd name="T5" fmla="*/ 12 h 30"/>
                    <a:gd name="T6" fmla="*/ 5 w 20"/>
                    <a:gd name="T7" fmla="*/ 1 h 30"/>
                    <a:gd name="T8" fmla="*/ 2 w 20"/>
                    <a:gd name="T9" fmla="*/ 1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0">
                      <a:moveTo>
                        <a:pt x="2" y="17"/>
                      </a:moveTo>
                      <a:cubicBezTo>
                        <a:pt x="4" y="25"/>
                        <a:pt x="9" y="30"/>
                        <a:pt x="13" y="29"/>
                      </a:cubicBezTo>
                      <a:cubicBezTo>
                        <a:pt x="18" y="28"/>
                        <a:pt x="20" y="20"/>
                        <a:pt x="17" y="12"/>
                      </a:cubicBezTo>
                      <a:cubicBezTo>
                        <a:pt x="15" y="5"/>
                        <a:pt x="10" y="0"/>
                        <a:pt x="5" y="1"/>
                      </a:cubicBezTo>
                      <a:cubicBezTo>
                        <a:pt x="1" y="3"/>
                        <a:pt x="0" y="10"/>
                        <a:pt x="2" y="17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7" name="Freeform 1121"/>
              <p:cNvSpPr>
                <a:spLocks/>
              </p:cNvSpPr>
              <p:nvPr/>
            </p:nvSpPr>
            <p:spPr bwMode="auto">
              <a:xfrm>
                <a:off x="3245" y="1887"/>
                <a:ext cx="28" cy="34"/>
              </a:xfrm>
              <a:custGeom>
                <a:avLst/>
                <a:gdLst>
                  <a:gd name="T0" fmla="*/ 4 w 15"/>
                  <a:gd name="T1" fmla="*/ 11 h 18"/>
                  <a:gd name="T2" fmla="*/ 13 w 15"/>
                  <a:gd name="T3" fmla="*/ 16 h 18"/>
                  <a:gd name="T4" fmla="*/ 12 w 15"/>
                  <a:gd name="T5" fmla="*/ 5 h 18"/>
                  <a:gd name="T6" fmla="*/ 3 w 15"/>
                  <a:gd name="T7" fmla="*/ 1 h 18"/>
                  <a:gd name="T8" fmla="*/ 4 w 15"/>
                  <a:gd name="T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4" y="11"/>
                    </a:moveTo>
                    <a:cubicBezTo>
                      <a:pt x="7" y="16"/>
                      <a:pt x="11" y="18"/>
                      <a:pt x="13" y="16"/>
                    </a:cubicBezTo>
                    <a:cubicBezTo>
                      <a:pt x="15" y="15"/>
                      <a:pt x="15" y="10"/>
                      <a:pt x="12" y="5"/>
                    </a:cubicBezTo>
                    <a:cubicBezTo>
                      <a:pt x="9" y="1"/>
                      <a:pt x="5" y="0"/>
                      <a:pt x="3" y="1"/>
                    </a:cubicBezTo>
                    <a:cubicBezTo>
                      <a:pt x="0" y="3"/>
                      <a:pt x="1" y="7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8" name="Freeform 1122"/>
              <p:cNvSpPr>
                <a:spLocks/>
              </p:cNvSpPr>
              <p:nvPr/>
            </p:nvSpPr>
            <p:spPr bwMode="auto">
              <a:xfrm>
                <a:off x="3786" y="1476"/>
                <a:ext cx="773" cy="989"/>
              </a:xfrm>
              <a:custGeom>
                <a:avLst/>
                <a:gdLst>
                  <a:gd name="T0" fmla="*/ 100 w 411"/>
                  <a:gd name="T1" fmla="*/ 524 h 526"/>
                  <a:gd name="T2" fmla="*/ 302 w 411"/>
                  <a:gd name="T3" fmla="*/ 526 h 526"/>
                  <a:gd name="T4" fmla="*/ 223 w 411"/>
                  <a:gd name="T5" fmla="*/ 98 h 526"/>
                  <a:gd name="T6" fmla="*/ 411 w 411"/>
                  <a:gd name="T7" fmla="*/ 12 h 526"/>
                  <a:gd name="T8" fmla="*/ 405 w 411"/>
                  <a:gd name="T9" fmla="*/ 0 h 526"/>
                  <a:gd name="T10" fmla="*/ 216 w 411"/>
                  <a:gd name="T11" fmla="*/ 90 h 526"/>
                  <a:gd name="T12" fmla="*/ 300 w 411"/>
                  <a:gd name="T13" fmla="*/ 515 h 526"/>
                  <a:gd name="T14" fmla="*/ 103 w 411"/>
                  <a:gd name="T15" fmla="*/ 516 h 526"/>
                  <a:gd name="T16" fmla="*/ 72 w 411"/>
                  <a:gd name="T17" fmla="*/ 276 h 526"/>
                  <a:gd name="T18" fmla="*/ 0 w 411"/>
                  <a:gd name="T19" fmla="*/ 299 h 526"/>
                  <a:gd name="T20" fmla="*/ 2 w 411"/>
                  <a:gd name="T21" fmla="*/ 307 h 526"/>
                  <a:gd name="T22" fmla="*/ 71 w 411"/>
                  <a:gd name="T23" fmla="*/ 285 h 526"/>
                  <a:gd name="T24" fmla="*/ 100 w 411"/>
                  <a:gd name="T25" fmla="*/ 524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1" h="526">
                    <a:moveTo>
                      <a:pt x="100" y="524"/>
                    </a:moveTo>
                    <a:cubicBezTo>
                      <a:pt x="168" y="525"/>
                      <a:pt x="235" y="525"/>
                      <a:pt x="302" y="526"/>
                    </a:cubicBezTo>
                    <a:cubicBezTo>
                      <a:pt x="305" y="379"/>
                      <a:pt x="280" y="233"/>
                      <a:pt x="223" y="98"/>
                    </a:cubicBezTo>
                    <a:cubicBezTo>
                      <a:pt x="286" y="70"/>
                      <a:pt x="348" y="41"/>
                      <a:pt x="411" y="12"/>
                    </a:cubicBezTo>
                    <a:cubicBezTo>
                      <a:pt x="409" y="8"/>
                      <a:pt x="407" y="4"/>
                      <a:pt x="405" y="0"/>
                    </a:cubicBezTo>
                    <a:cubicBezTo>
                      <a:pt x="342" y="30"/>
                      <a:pt x="279" y="60"/>
                      <a:pt x="216" y="90"/>
                    </a:cubicBezTo>
                    <a:cubicBezTo>
                      <a:pt x="274" y="223"/>
                      <a:pt x="301" y="369"/>
                      <a:pt x="300" y="515"/>
                    </a:cubicBezTo>
                    <a:cubicBezTo>
                      <a:pt x="234" y="515"/>
                      <a:pt x="169" y="515"/>
                      <a:pt x="103" y="516"/>
                    </a:cubicBezTo>
                    <a:cubicBezTo>
                      <a:pt x="104" y="435"/>
                      <a:pt x="94" y="354"/>
                      <a:pt x="72" y="276"/>
                    </a:cubicBezTo>
                    <a:cubicBezTo>
                      <a:pt x="48" y="284"/>
                      <a:pt x="24" y="291"/>
                      <a:pt x="0" y="299"/>
                    </a:cubicBezTo>
                    <a:cubicBezTo>
                      <a:pt x="1" y="302"/>
                      <a:pt x="1" y="304"/>
                      <a:pt x="2" y="307"/>
                    </a:cubicBezTo>
                    <a:cubicBezTo>
                      <a:pt x="25" y="300"/>
                      <a:pt x="48" y="292"/>
                      <a:pt x="71" y="285"/>
                    </a:cubicBezTo>
                    <a:cubicBezTo>
                      <a:pt x="92" y="363"/>
                      <a:pt x="102" y="444"/>
                      <a:pt x="100" y="5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9" name="Freeform 1123"/>
              <p:cNvSpPr>
                <a:spLocks/>
              </p:cNvSpPr>
              <p:nvPr/>
            </p:nvSpPr>
            <p:spPr bwMode="auto">
              <a:xfrm>
                <a:off x="4519" y="1425"/>
                <a:ext cx="68" cy="126"/>
              </a:xfrm>
              <a:custGeom>
                <a:avLst/>
                <a:gdLst>
                  <a:gd name="T0" fmla="*/ 11 w 36"/>
                  <a:gd name="T1" fmla="*/ 37 h 67"/>
                  <a:gd name="T2" fmla="*/ 31 w 36"/>
                  <a:gd name="T3" fmla="*/ 65 h 67"/>
                  <a:gd name="T4" fmla="*/ 26 w 36"/>
                  <a:gd name="T5" fmla="*/ 30 h 67"/>
                  <a:gd name="T6" fmla="*/ 4 w 36"/>
                  <a:gd name="T7" fmla="*/ 2 h 67"/>
                  <a:gd name="T8" fmla="*/ 11 w 36"/>
                  <a:gd name="T9" fmla="*/ 3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7">
                    <a:moveTo>
                      <a:pt x="11" y="37"/>
                    </a:moveTo>
                    <a:cubicBezTo>
                      <a:pt x="18" y="54"/>
                      <a:pt x="27" y="67"/>
                      <a:pt x="31" y="65"/>
                    </a:cubicBezTo>
                    <a:cubicBezTo>
                      <a:pt x="36" y="64"/>
                      <a:pt x="33" y="48"/>
                      <a:pt x="26" y="30"/>
                    </a:cubicBezTo>
                    <a:cubicBezTo>
                      <a:pt x="18" y="12"/>
                      <a:pt x="8" y="0"/>
                      <a:pt x="4" y="2"/>
                    </a:cubicBezTo>
                    <a:cubicBezTo>
                      <a:pt x="0" y="4"/>
                      <a:pt x="3" y="19"/>
                      <a:pt x="11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0" name="Freeform 1124"/>
              <p:cNvSpPr>
                <a:spLocks/>
              </p:cNvSpPr>
              <p:nvPr/>
            </p:nvSpPr>
            <p:spPr bwMode="auto">
              <a:xfrm>
                <a:off x="4170" y="1598"/>
                <a:ext cx="60" cy="107"/>
              </a:xfrm>
              <a:custGeom>
                <a:avLst/>
                <a:gdLst>
                  <a:gd name="T0" fmla="*/ 9 w 32"/>
                  <a:gd name="T1" fmla="*/ 32 h 57"/>
                  <a:gd name="T2" fmla="*/ 28 w 32"/>
                  <a:gd name="T3" fmla="*/ 55 h 57"/>
                  <a:gd name="T4" fmla="*/ 24 w 32"/>
                  <a:gd name="T5" fmla="*/ 25 h 57"/>
                  <a:gd name="T6" fmla="*/ 5 w 32"/>
                  <a:gd name="T7" fmla="*/ 2 h 57"/>
                  <a:gd name="T8" fmla="*/ 9 w 32"/>
                  <a:gd name="T9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7">
                    <a:moveTo>
                      <a:pt x="9" y="32"/>
                    </a:moveTo>
                    <a:cubicBezTo>
                      <a:pt x="15" y="47"/>
                      <a:pt x="23" y="57"/>
                      <a:pt x="28" y="55"/>
                    </a:cubicBezTo>
                    <a:cubicBezTo>
                      <a:pt x="32" y="54"/>
                      <a:pt x="30" y="40"/>
                      <a:pt x="24" y="25"/>
                    </a:cubicBezTo>
                    <a:cubicBezTo>
                      <a:pt x="18" y="10"/>
                      <a:pt x="9" y="0"/>
                      <a:pt x="5" y="2"/>
                    </a:cubicBezTo>
                    <a:cubicBezTo>
                      <a:pt x="0" y="5"/>
                      <a:pt x="3" y="18"/>
                      <a:pt x="9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1" name="Freeform 1125"/>
              <p:cNvSpPr>
                <a:spLocks/>
              </p:cNvSpPr>
              <p:nvPr/>
            </p:nvSpPr>
            <p:spPr bwMode="auto">
              <a:xfrm>
                <a:off x="3773" y="2011"/>
                <a:ext cx="34" cy="66"/>
              </a:xfrm>
              <a:custGeom>
                <a:avLst/>
                <a:gdLst>
                  <a:gd name="T0" fmla="*/ 3 w 18"/>
                  <a:gd name="T1" fmla="*/ 19 h 35"/>
                  <a:gd name="T2" fmla="*/ 13 w 18"/>
                  <a:gd name="T3" fmla="*/ 34 h 35"/>
                  <a:gd name="T4" fmla="*/ 15 w 18"/>
                  <a:gd name="T5" fmla="*/ 16 h 35"/>
                  <a:gd name="T6" fmla="*/ 4 w 18"/>
                  <a:gd name="T7" fmla="*/ 1 h 35"/>
                  <a:gd name="T8" fmla="*/ 3 w 18"/>
                  <a:gd name="T9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5">
                    <a:moveTo>
                      <a:pt x="3" y="19"/>
                    </a:moveTo>
                    <a:cubicBezTo>
                      <a:pt x="5" y="29"/>
                      <a:pt x="10" y="35"/>
                      <a:pt x="13" y="34"/>
                    </a:cubicBezTo>
                    <a:cubicBezTo>
                      <a:pt x="17" y="33"/>
                      <a:pt x="18" y="25"/>
                      <a:pt x="15" y="16"/>
                    </a:cubicBezTo>
                    <a:cubicBezTo>
                      <a:pt x="13" y="6"/>
                      <a:pt x="8" y="0"/>
                      <a:pt x="4" y="1"/>
                    </a:cubicBezTo>
                    <a:cubicBezTo>
                      <a:pt x="1" y="2"/>
                      <a:pt x="0" y="11"/>
                      <a:pt x="3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2" name="Freeform 1126"/>
              <p:cNvSpPr>
                <a:spLocks/>
              </p:cNvSpPr>
              <p:nvPr/>
            </p:nvSpPr>
            <p:spPr bwMode="auto">
              <a:xfrm>
                <a:off x="4337" y="2399"/>
                <a:ext cx="32" cy="109"/>
              </a:xfrm>
              <a:custGeom>
                <a:avLst/>
                <a:gdLst>
                  <a:gd name="T0" fmla="*/ 1 w 17"/>
                  <a:gd name="T1" fmla="*/ 29 h 58"/>
                  <a:gd name="T2" fmla="*/ 8 w 17"/>
                  <a:gd name="T3" fmla="*/ 58 h 58"/>
                  <a:gd name="T4" fmla="*/ 17 w 17"/>
                  <a:gd name="T5" fmla="*/ 29 h 58"/>
                  <a:gd name="T6" fmla="*/ 9 w 17"/>
                  <a:gd name="T7" fmla="*/ 0 h 58"/>
                  <a:gd name="T8" fmla="*/ 1 w 17"/>
                  <a:gd name="T9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8">
                    <a:moveTo>
                      <a:pt x="1" y="29"/>
                    </a:moveTo>
                    <a:cubicBezTo>
                      <a:pt x="0" y="45"/>
                      <a:pt x="4" y="58"/>
                      <a:pt x="8" y="58"/>
                    </a:cubicBezTo>
                    <a:cubicBezTo>
                      <a:pt x="12" y="58"/>
                      <a:pt x="17" y="45"/>
                      <a:pt x="17" y="29"/>
                    </a:cubicBezTo>
                    <a:cubicBezTo>
                      <a:pt x="17" y="13"/>
                      <a:pt x="13" y="0"/>
                      <a:pt x="9" y="0"/>
                    </a:cubicBezTo>
                    <a:cubicBezTo>
                      <a:pt x="4" y="0"/>
                      <a:pt x="1" y="13"/>
                      <a:pt x="1" y="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3" name="Freeform 1127"/>
              <p:cNvSpPr>
                <a:spLocks/>
              </p:cNvSpPr>
              <p:nvPr/>
            </p:nvSpPr>
            <p:spPr bwMode="auto">
              <a:xfrm>
                <a:off x="3959" y="2410"/>
                <a:ext cx="32" cy="87"/>
              </a:xfrm>
              <a:custGeom>
                <a:avLst/>
                <a:gdLst>
                  <a:gd name="T0" fmla="*/ 0 w 17"/>
                  <a:gd name="T1" fmla="*/ 23 h 46"/>
                  <a:gd name="T2" fmla="*/ 8 w 17"/>
                  <a:gd name="T3" fmla="*/ 46 h 46"/>
                  <a:gd name="T4" fmla="*/ 17 w 17"/>
                  <a:gd name="T5" fmla="*/ 23 h 46"/>
                  <a:gd name="T6" fmla="*/ 9 w 17"/>
                  <a:gd name="T7" fmla="*/ 0 h 46"/>
                  <a:gd name="T8" fmla="*/ 0 w 17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6">
                    <a:moveTo>
                      <a:pt x="0" y="23"/>
                    </a:moveTo>
                    <a:cubicBezTo>
                      <a:pt x="0" y="36"/>
                      <a:pt x="3" y="46"/>
                      <a:pt x="8" y="46"/>
                    </a:cubicBezTo>
                    <a:cubicBezTo>
                      <a:pt x="12" y="46"/>
                      <a:pt x="16" y="36"/>
                      <a:pt x="17" y="23"/>
                    </a:cubicBezTo>
                    <a:cubicBezTo>
                      <a:pt x="17" y="10"/>
                      <a:pt x="13" y="0"/>
                      <a:pt x="9" y="0"/>
                    </a:cubicBezTo>
                    <a:cubicBezTo>
                      <a:pt x="4" y="0"/>
                      <a:pt x="1" y="10"/>
                      <a:pt x="0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4" name="Freeform 1128"/>
              <p:cNvSpPr>
                <a:spLocks/>
              </p:cNvSpPr>
              <p:nvPr/>
            </p:nvSpPr>
            <p:spPr bwMode="auto">
              <a:xfrm>
                <a:off x="3909" y="1981"/>
                <a:ext cx="26" cy="57"/>
              </a:xfrm>
              <a:custGeom>
                <a:avLst/>
                <a:gdLst>
                  <a:gd name="T0" fmla="*/ 2 w 14"/>
                  <a:gd name="T1" fmla="*/ 16 h 30"/>
                  <a:gd name="T2" fmla="*/ 10 w 14"/>
                  <a:gd name="T3" fmla="*/ 29 h 30"/>
                  <a:gd name="T4" fmla="*/ 12 w 14"/>
                  <a:gd name="T5" fmla="*/ 13 h 30"/>
                  <a:gd name="T6" fmla="*/ 3 w 14"/>
                  <a:gd name="T7" fmla="*/ 1 h 30"/>
                  <a:gd name="T8" fmla="*/ 2 w 14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0">
                    <a:moveTo>
                      <a:pt x="2" y="16"/>
                    </a:moveTo>
                    <a:cubicBezTo>
                      <a:pt x="4" y="24"/>
                      <a:pt x="8" y="30"/>
                      <a:pt x="10" y="29"/>
                    </a:cubicBezTo>
                    <a:cubicBezTo>
                      <a:pt x="13" y="28"/>
                      <a:pt x="14" y="21"/>
                      <a:pt x="12" y="13"/>
                    </a:cubicBezTo>
                    <a:cubicBezTo>
                      <a:pt x="9" y="6"/>
                      <a:pt x="5" y="0"/>
                      <a:pt x="3" y="1"/>
                    </a:cubicBezTo>
                    <a:cubicBezTo>
                      <a:pt x="0" y="2"/>
                      <a:pt x="0" y="9"/>
                      <a:pt x="2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5" name="Freeform 1129"/>
              <p:cNvSpPr>
                <a:spLocks/>
              </p:cNvSpPr>
              <p:nvPr/>
            </p:nvSpPr>
            <p:spPr bwMode="auto">
              <a:xfrm>
                <a:off x="3535" y="229"/>
                <a:ext cx="1678" cy="3627"/>
              </a:xfrm>
              <a:custGeom>
                <a:avLst/>
                <a:gdLst>
                  <a:gd name="T0" fmla="*/ 561 w 893"/>
                  <a:gd name="T1" fmla="*/ 1927 h 1929"/>
                  <a:gd name="T2" fmla="*/ 563 w 893"/>
                  <a:gd name="T3" fmla="*/ 1929 h 1929"/>
                  <a:gd name="T4" fmla="*/ 706 w 893"/>
                  <a:gd name="T5" fmla="*/ 1619 h 1929"/>
                  <a:gd name="T6" fmla="*/ 787 w 893"/>
                  <a:gd name="T7" fmla="*/ 1647 h 1929"/>
                  <a:gd name="T8" fmla="*/ 776 w 893"/>
                  <a:gd name="T9" fmla="*/ 645 h 1929"/>
                  <a:gd name="T10" fmla="*/ 660 w 893"/>
                  <a:gd name="T11" fmla="*/ 692 h 1929"/>
                  <a:gd name="T12" fmla="*/ 1 w 893"/>
                  <a:gd name="T13" fmla="*/ 0 h 1929"/>
                  <a:gd name="T14" fmla="*/ 0 w 893"/>
                  <a:gd name="T15" fmla="*/ 3 h 1929"/>
                  <a:gd name="T16" fmla="*/ 662 w 893"/>
                  <a:gd name="T17" fmla="*/ 707 h 1929"/>
                  <a:gd name="T18" fmla="*/ 778 w 893"/>
                  <a:gd name="T19" fmla="*/ 661 h 1929"/>
                  <a:gd name="T20" fmla="*/ 789 w 893"/>
                  <a:gd name="T21" fmla="*/ 1632 h 1929"/>
                  <a:gd name="T22" fmla="*/ 707 w 893"/>
                  <a:gd name="T23" fmla="*/ 1605 h 1929"/>
                  <a:gd name="T24" fmla="*/ 561 w 893"/>
                  <a:gd name="T25" fmla="*/ 1927 h 1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3" h="1929">
                    <a:moveTo>
                      <a:pt x="561" y="1927"/>
                    </a:moveTo>
                    <a:cubicBezTo>
                      <a:pt x="562" y="1928"/>
                      <a:pt x="563" y="1928"/>
                      <a:pt x="563" y="1929"/>
                    </a:cubicBezTo>
                    <a:cubicBezTo>
                      <a:pt x="623" y="1832"/>
                      <a:pt x="671" y="1728"/>
                      <a:pt x="706" y="1619"/>
                    </a:cubicBezTo>
                    <a:cubicBezTo>
                      <a:pt x="733" y="1629"/>
                      <a:pt x="760" y="1638"/>
                      <a:pt x="787" y="1647"/>
                    </a:cubicBezTo>
                    <a:cubicBezTo>
                      <a:pt x="892" y="1323"/>
                      <a:pt x="893" y="964"/>
                      <a:pt x="776" y="645"/>
                    </a:cubicBezTo>
                    <a:cubicBezTo>
                      <a:pt x="738" y="661"/>
                      <a:pt x="699" y="677"/>
                      <a:pt x="660" y="692"/>
                    </a:cubicBezTo>
                    <a:cubicBezTo>
                      <a:pt x="553" y="399"/>
                      <a:pt x="337" y="145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340" y="149"/>
                      <a:pt x="557" y="409"/>
                      <a:pt x="662" y="707"/>
                    </a:cubicBezTo>
                    <a:cubicBezTo>
                      <a:pt x="700" y="692"/>
                      <a:pt x="739" y="676"/>
                      <a:pt x="778" y="661"/>
                    </a:cubicBezTo>
                    <a:cubicBezTo>
                      <a:pt x="888" y="970"/>
                      <a:pt x="887" y="1317"/>
                      <a:pt x="789" y="1632"/>
                    </a:cubicBezTo>
                    <a:cubicBezTo>
                      <a:pt x="761" y="1623"/>
                      <a:pt x="734" y="1614"/>
                      <a:pt x="707" y="1605"/>
                    </a:cubicBezTo>
                    <a:cubicBezTo>
                      <a:pt x="672" y="1718"/>
                      <a:pt x="623" y="1826"/>
                      <a:pt x="561" y="19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6" name="Freeform 1130"/>
              <p:cNvSpPr>
                <a:spLocks/>
              </p:cNvSpPr>
              <p:nvPr/>
            </p:nvSpPr>
            <p:spPr bwMode="auto">
              <a:xfrm>
                <a:off x="3456" y="194"/>
                <a:ext cx="159" cy="79"/>
              </a:xfrm>
              <a:custGeom>
                <a:avLst/>
                <a:gdLst>
                  <a:gd name="T0" fmla="*/ 82 w 85"/>
                  <a:gd name="T1" fmla="*/ 38 h 42"/>
                  <a:gd name="T2" fmla="*/ 46 w 85"/>
                  <a:gd name="T3" fmla="*/ 13 h 42"/>
                  <a:gd name="T4" fmla="*/ 2 w 85"/>
                  <a:gd name="T5" fmla="*/ 4 h 42"/>
                  <a:gd name="T6" fmla="*/ 39 w 85"/>
                  <a:gd name="T7" fmla="*/ 28 h 42"/>
                  <a:gd name="T8" fmla="*/ 82 w 85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2">
                    <a:moveTo>
                      <a:pt x="82" y="38"/>
                    </a:moveTo>
                    <a:cubicBezTo>
                      <a:pt x="85" y="35"/>
                      <a:pt x="69" y="23"/>
                      <a:pt x="46" y="13"/>
                    </a:cubicBezTo>
                    <a:cubicBezTo>
                      <a:pt x="24" y="3"/>
                      <a:pt x="4" y="0"/>
                      <a:pt x="2" y="4"/>
                    </a:cubicBezTo>
                    <a:cubicBezTo>
                      <a:pt x="0" y="8"/>
                      <a:pt x="17" y="18"/>
                      <a:pt x="39" y="28"/>
                    </a:cubicBezTo>
                    <a:cubicBezTo>
                      <a:pt x="61" y="37"/>
                      <a:pt x="80" y="42"/>
                      <a:pt x="82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7" name="Freeform 1131"/>
              <p:cNvSpPr>
                <a:spLocks/>
              </p:cNvSpPr>
              <p:nvPr/>
            </p:nvSpPr>
            <p:spPr bwMode="auto">
              <a:xfrm>
                <a:off x="4741" y="1466"/>
                <a:ext cx="64" cy="139"/>
              </a:xfrm>
              <a:custGeom>
                <a:avLst/>
                <a:gdLst>
                  <a:gd name="T0" fmla="*/ 29 w 34"/>
                  <a:gd name="T1" fmla="*/ 73 h 74"/>
                  <a:gd name="T2" fmla="*/ 25 w 34"/>
                  <a:gd name="T3" fmla="*/ 34 h 74"/>
                  <a:gd name="T4" fmla="*/ 4 w 34"/>
                  <a:gd name="T5" fmla="*/ 2 h 74"/>
                  <a:gd name="T6" fmla="*/ 9 w 34"/>
                  <a:gd name="T7" fmla="*/ 40 h 74"/>
                  <a:gd name="T8" fmla="*/ 29 w 34"/>
                  <a:gd name="T9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4">
                    <a:moveTo>
                      <a:pt x="29" y="73"/>
                    </a:moveTo>
                    <a:cubicBezTo>
                      <a:pt x="34" y="71"/>
                      <a:pt x="32" y="54"/>
                      <a:pt x="25" y="34"/>
                    </a:cubicBezTo>
                    <a:cubicBezTo>
                      <a:pt x="18" y="14"/>
                      <a:pt x="8" y="0"/>
                      <a:pt x="4" y="2"/>
                    </a:cubicBezTo>
                    <a:cubicBezTo>
                      <a:pt x="0" y="4"/>
                      <a:pt x="2" y="21"/>
                      <a:pt x="9" y="40"/>
                    </a:cubicBezTo>
                    <a:cubicBezTo>
                      <a:pt x="16" y="60"/>
                      <a:pt x="25" y="74"/>
                      <a:pt x="29" y="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8" name="Freeform 1132"/>
              <p:cNvSpPr>
                <a:spLocks/>
              </p:cNvSpPr>
              <p:nvPr/>
            </p:nvSpPr>
            <p:spPr bwMode="auto">
              <a:xfrm>
                <a:off x="4559" y="3792"/>
                <a:ext cx="73" cy="107"/>
              </a:xfrm>
              <a:custGeom>
                <a:avLst/>
                <a:gdLst>
                  <a:gd name="T0" fmla="*/ 3 w 39"/>
                  <a:gd name="T1" fmla="*/ 55 h 57"/>
                  <a:gd name="T2" fmla="*/ 25 w 39"/>
                  <a:gd name="T3" fmla="*/ 33 h 57"/>
                  <a:gd name="T4" fmla="*/ 36 w 39"/>
                  <a:gd name="T5" fmla="*/ 1 h 57"/>
                  <a:gd name="T6" fmla="*/ 14 w 39"/>
                  <a:gd name="T7" fmla="*/ 25 h 57"/>
                  <a:gd name="T8" fmla="*/ 3 w 39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7">
                    <a:moveTo>
                      <a:pt x="3" y="55"/>
                    </a:moveTo>
                    <a:cubicBezTo>
                      <a:pt x="6" y="57"/>
                      <a:pt x="16" y="47"/>
                      <a:pt x="25" y="33"/>
                    </a:cubicBezTo>
                    <a:cubicBezTo>
                      <a:pt x="34" y="17"/>
                      <a:pt x="39" y="4"/>
                      <a:pt x="36" y="1"/>
                    </a:cubicBezTo>
                    <a:cubicBezTo>
                      <a:pt x="32" y="0"/>
                      <a:pt x="23" y="10"/>
                      <a:pt x="14" y="25"/>
                    </a:cubicBezTo>
                    <a:cubicBezTo>
                      <a:pt x="5" y="40"/>
                      <a:pt x="0" y="53"/>
                      <a:pt x="3" y="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9" name="Freeform 1133"/>
              <p:cNvSpPr>
                <a:spLocks/>
              </p:cNvSpPr>
              <p:nvPr/>
            </p:nvSpPr>
            <p:spPr bwMode="auto">
              <a:xfrm>
                <a:off x="4957" y="1372"/>
                <a:ext cx="68" cy="153"/>
              </a:xfrm>
              <a:custGeom>
                <a:avLst/>
                <a:gdLst>
                  <a:gd name="T0" fmla="*/ 32 w 36"/>
                  <a:gd name="T1" fmla="*/ 79 h 81"/>
                  <a:gd name="T2" fmla="*/ 26 w 36"/>
                  <a:gd name="T3" fmla="*/ 38 h 81"/>
                  <a:gd name="T4" fmla="*/ 4 w 36"/>
                  <a:gd name="T5" fmla="*/ 2 h 81"/>
                  <a:gd name="T6" fmla="*/ 11 w 36"/>
                  <a:gd name="T7" fmla="*/ 44 h 81"/>
                  <a:gd name="T8" fmla="*/ 32 w 36"/>
                  <a:gd name="T9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1">
                    <a:moveTo>
                      <a:pt x="32" y="79"/>
                    </a:moveTo>
                    <a:cubicBezTo>
                      <a:pt x="36" y="78"/>
                      <a:pt x="34" y="59"/>
                      <a:pt x="26" y="38"/>
                    </a:cubicBezTo>
                    <a:cubicBezTo>
                      <a:pt x="19" y="16"/>
                      <a:pt x="8" y="0"/>
                      <a:pt x="4" y="2"/>
                    </a:cubicBezTo>
                    <a:cubicBezTo>
                      <a:pt x="0" y="4"/>
                      <a:pt x="3" y="22"/>
                      <a:pt x="11" y="44"/>
                    </a:cubicBezTo>
                    <a:cubicBezTo>
                      <a:pt x="19" y="65"/>
                      <a:pt x="28" y="81"/>
                      <a:pt x="32" y="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0" name="Freeform 1134"/>
              <p:cNvSpPr>
                <a:spLocks/>
              </p:cNvSpPr>
              <p:nvPr/>
            </p:nvSpPr>
            <p:spPr bwMode="auto">
              <a:xfrm>
                <a:off x="4980" y="3245"/>
                <a:ext cx="62" cy="154"/>
              </a:xfrm>
              <a:custGeom>
                <a:avLst/>
                <a:gdLst>
                  <a:gd name="T0" fmla="*/ 4 w 33"/>
                  <a:gd name="T1" fmla="*/ 80 h 82"/>
                  <a:gd name="T2" fmla="*/ 25 w 33"/>
                  <a:gd name="T3" fmla="*/ 43 h 82"/>
                  <a:gd name="T4" fmla="*/ 29 w 33"/>
                  <a:gd name="T5" fmla="*/ 1 h 82"/>
                  <a:gd name="T6" fmla="*/ 9 w 33"/>
                  <a:gd name="T7" fmla="*/ 38 h 82"/>
                  <a:gd name="T8" fmla="*/ 4 w 33"/>
                  <a:gd name="T9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2">
                    <a:moveTo>
                      <a:pt x="4" y="80"/>
                    </a:moveTo>
                    <a:cubicBezTo>
                      <a:pt x="8" y="82"/>
                      <a:pt x="18" y="65"/>
                      <a:pt x="25" y="43"/>
                    </a:cubicBezTo>
                    <a:cubicBezTo>
                      <a:pt x="32" y="21"/>
                      <a:pt x="33" y="2"/>
                      <a:pt x="29" y="1"/>
                    </a:cubicBezTo>
                    <a:cubicBezTo>
                      <a:pt x="25" y="0"/>
                      <a:pt x="16" y="16"/>
                      <a:pt x="9" y="38"/>
                    </a:cubicBezTo>
                    <a:cubicBezTo>
                      <a:pt x="2" y="60"/>
                      <a:pt x="0" y="78"/>
                      <a:pt x="4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1" name="Freeform 1135"/>
              <p:cNvSpPr>
                <a:spLocks/>
              </p:cNvSpPr>
              <p:nvPr/>
            </p:nvSpPr>
            <p:spPr bwMode="auto">
              <a:xfrm>
                <a:off x="4843" y="3224"/>
                <a:ext cx="37" cy="90"/>
              </a:xfrm>
              <a:custGeom>
                <a:avLst/>
                <a:gdLst>
                  <a:gd name="T0" fmla="*/ 2 w 20"/>
                  <a:gd name="T1" fmla="*/ 47 h 48"/>
                  <a:gd name="T2" fmla="*/ 15 w 20"/>
                  <a:gd name="T3" fmla="*/ 26 h 48"/>
                  <a:gd name="T4" fmla="*/ 17 w 20"/>
                  <a:gd name="T5" fmla="*/ 1 h 48"/>
                  <a:gd name="T6" fmla="*/ 5 w 20"/>
                  <a:gd name="T7" fmla="*/ 23 h 48"/>
                  <a:gd name="T8" fmla="*/ 2 w 20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8">
                    <a:moveTo>
                      <a:pt x="2" y="47"/>
                    </a:moveTo>
                    <a:cubicBezTo>
                      <a:pt x="5" y="48"/>
                      <a:pt x="11" y="38"/>
                      <a:pt x="15" y="26"/>
                    </a:cubicBezTo>
                    <a:cubicBezTo>
                      <a:pt x="19" y="13"/>
                      <a:pt x="20" y="2"/>
                      <a:pt x="17" y="1"/>
                    </a:cubicBezTo>
                    <a:cubicBezTo>
                      <a:pt x="14" y="0"/>
                      <a:pt x="9" y="9"/>
                      <a:pt x="5" y="23"/>
                    </a:cubicBezTo>
                    <a:cubicBezTo>
                      <a:pt x="1" y="35"/>
                      <a:pt x="0" y="46"/>
                      <a:pt x="2" y="4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2" name="Freeform 1136"/>
              <p:cNvSpPr>
                <a:spLocks/>
              </p:cNvSpPr>
              <p:nvPr/>
            </p:nvSpPr>
            <p:spPr bwMode="auto">
              <a:xfrm>
                <a:off x="3005" y="1338"/>
                <a:ext cx="962" cy="1837"/>
              </a:xfrm>
              <a:custGeom>
                <a:avLst/>
                <a:gdLst>
                  <a:gd name="T0" fmla="*/ 297 w 512"/>
                  <a:gd name="T1" fmla="*/ 976 h 977"/>
                  <a:gd name="T2" fmla="*/ 299 w 512"/>
                  <a:gd name="T3" fmla="*/ 977 h 977"/>
                  <a:gd name="T4" fmla="*/ 373 w 512"/>
                  <a:gd name="T5" fmla="*/ 818 h 977"/>
                  <a:gd name="T6" fmla="*/ 454 w 512"/>
                  <a:gd name="T7" fmla="*/ 846 h 977"/>
                  <a:gd name="T8" fmla="*/ 448 w 512"/>
                  <a:gd name="T9" fmla="*/ 300 h 977"/>
                  <a:gd name="T10" fmla="*/ 332 w 512"/>
                  <a:gd name="T11" fmla="*/ 347 h 977"/>
                  <a:gd name="T12" fmla="*/ 1 w 512"/>
                  <a:gd name="T13" fmla="*/ 0 h 977"/>
                  <a:gd name="T14" fmla="*/ 0 w 512"/>
                  <a:gd name="T15" fmla="*/ 3 h 977"/>
                  <a:gd name="T16" fmla="*/ 331 w 512"/>
                  <a:gd name="T17" fmla="*/ 355 h 977"/>
                  <a:gd name="T18" fmla="*/ 448 w 512"/>
                  <a:gd name="T19" fmla="*/ 309 h 977"/>
                  <a:gd name="T20" fmla="*/ 453 w 512"/>
                  <a:gd name="T21" fmla="*/ 837 h 977"/>
                  <a:gd name="T22" fmla="*/ 372 w 512"/>
                  <a:gd name="T23" fmla="*/ 810 h 977"/>
                  <a:gd name="T24" fmla="*/ 297 w 512"/>
                  <a:gd name="T25" fmla="*/ 976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2" h="977">
                    <a:moveTo>
                      <a:pt x="297" y="976"/>
                    </a:moveTo>
                    <a:cubicBezTo>
                      <a:pt x="298" y="976"/>
                      <a:pt x="298" y="977"/>
                      <a:pt x="299" y="977"/>
                    </a:cubicBezTo>
                    <a:cubicBezTo>
                      <a:pt x="330" y="927"/>
                      <a:pt x="354" y="874"/>
                      <a:pt x="373" y="818"/>
                    </a:cubicBezTo>
                    <a:cubicBezTo>
                      <a:pt x="400" y="827"/>
                      <a:pt x="427" y="837"/>
                      <a:pt x="454" y="846"/>
                    </a:cubicBezTo>
                    <a:cubicBezTo>
                      <a:pt x="511" y="670"/>
                      <a:pt x="512" y="474"/>
                      <a:pt x="448" y="300"/>
                    </a:cubicBezTo>
                    <a:cubicBezTo>
                      <a:pt x="409" y="316"/>
                      <a:pt x="370" y="332"/>
                      <a:pt x="332" y="347"/>
                    </a:cubicBezTo>
                    <a:cubicBezTo>
                      <a:pt x="278" y="200"/>
                      <a:pt x="170" y="73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70" y="76"/>
                      <a:pt x="279" y="206"/>
                      <a:pt x="331" y="355"/>
                    </a:cubicBezTo>
                    <a:cubicBezTo>
                      <a:pt x="370" y="340"/>
                      <a:pt x="409" y="325"/>
                      <a:pt x="448" y="309"/>
                    </a:cubicBezTo>
                    <a:cubicBezTo>
                      <a:pt x="507" y="478"/>
                      <a:pt x="507" y="666"/>
                      <a:pt x="453" y="837"/>
                    </a:cubicBezTo>
                    <a:cubicBezTo>
                      <a:pt x="426" y="828"/>
                      <a:pt x="399" y="819"/>
                      <a:pt x="372" y="810"/>
                    </a:cubicBezTo>
                    <a:cubicBezTo>
                      <a:pt x="354" y="868"/>
                      <a:pt x="329" y="924"/>
                      <a:pt x="297" y="97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3" name="Freeform 1137"/>
              <p:cNvSpPr>
                <a:spLocks/>
              </p:cNvSpPr>
              <p:nvPr/>
            </p:nvSpPr>
            <p:spPr bwMode="auto">
              <a:xfrm>
                <a:off x="2965" y="1318"/>
                <a:ext cx="83" cy="49"/>
              </a:xfrm>
              <a:custGeom>
                <a:avLst/>
                <a:gdLst>
                  <a:gd name="T0" fmla="*/ 42 w 44"/>
                  <a:gd name="T1" fmla="*/ 22 h 26"/>
                  <a:gd name="T2" fmla="*/ 25 w 44"/>
                  <a:gd name="T3" fmla="*/ 5 h 26"/>
                  <a:gd name="T4" fmla="*/ 1 w 44"/>
                  <a:gd name="T5" fmla="*/ 4 h 26"/>
                  <a:gd name="T6" fmla="*/ 18 w 44"/>
                  <a:gd name="T7" fmla="*/ 20 h 26"/>
                  <a:gd name="T8" fmla="*/ 42 w 4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2" y="22"/>
                    </a:moveTo>
                    <a:cubicBezTo>
                      <a:pt x="44" y="18"/>
                      <a:pt x="37" y="10"/>
                      <a:pt x="25" y="5"/>
                    </a:cubicBezTo>
                    <a:cubicBezTo>
                      <a:pt x="14" y="1"/>
                      <a:pt x="3" y="0"/>
                      <a:pt x="1" y="4"/>
                    </a:cubicBezTo>
                    <a:cubicBezTo>
                      <a:pt x="0" y="8"/>
                      <a:pt x="8" y="15"/>
                      <a:pt x="18" y="20"/>
                    </a:cubicBezTo>
                    <a:cubicBezTo>
                      <a:pt x="29" y="25"/>
                      <a:pt x="40" y="26"/>
                      <a:pt x="4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4" name="Freeform 1138"/>
              <p:cNvSpPr>
                <a:spLocks/>
              </p:cNvSpPr>
              <p:nvPr/>
            </p:nvSpPr>
            <p:spPr bwMode="auto">
              <a:xfrm>
                <a:off x="3604" y="1957"/>
                <a:ext cx="43" cy="73"/>
              </a:xfrm>
              <a:custGeom>
                <a:avLst/>
                <a:gdLst>
                  <a:gd name="T0" fmla="*/ 18 w 23"/>
                  <a:gd name="T1" fmla="*/ 38 h 39"/>
                  <a:gd name="T2" fmla="*/ 19 w 23"/>
                  <a:gd name="T3" fmla="*/ 17 h 39"/>
                  <a:gd name="T4" fmla="*/ 5 w 23"/>
                  <a:gd name="T5" fmla="*/ 2 h 39"/>
                  <a:gd name="T6" fmla="*/ 4 w 23"/>
                  <a:gd name="T7" fmla="*/ 23 h 39"/>
                  <a:gd name="T8" fmla="*/ 18 w 23"/>
                  <a:gd name="T9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9">
                    <a:moveTo>
                      <a:pt x="18" y="38"/>
                    </a:moveTo>
                    <a:cubicBezTo>
                      <a:pt x="22" y="36"/>
                      <a:pt x="23" y="27"/>
                      <a:pt x="19" y="17"/>
                    </a:cubicBezTo>
                    <a:cubicBezTo>
                      <a:pt x="16" y="7"/>
                      <a:pt x="9" y="0"/>
                      <a:pt x="5" y="2"/>
                    </a:cubicBezTo>
                    <a:cubicBezTo>
                      <a:pt x="0" y="4"/>
                      <a:pt x="0" y="13"/>
                      <a:pt x="4" y="23"/>
                    </a:cubicBezTo>
                    <a:cubicBezTo>
                      <a:pt x="7" y="33"/>
                      <a:pt x="13" y="39"/>
                      <a:pt x="18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5" name="Freeform 1139"/>
              <p:cNvSpPr>
                <a:spLocks/>
              </p:cNvSpPr>
              <p:nvPr/>
            </p:nvSpPr>
            <p:spPr bwMode="auto">
              <a:xfrm>
                <a:off x="3546" y="3139"/>
                <a:ext cx="43" cy="61"/>
              </a:xfrm>
              <a:custGeom>
                <a:avLst/>
                <a:gdLst>
                  <a:gd name="T0" fmla="*/ 3 w 23"/>
                  <a:gd name="T1" fmla="*/ 30 h 32"/>
                  <a:gd name="T2" fmla="*/ 17 w 23"/>
                  <a:gd name="T3" fmla="*/ 20 h 32"/>
                  <a:gd name="T4" fmla="*/ 20 w 23"/>
                  <a:gd name="T5" fmla="*/ 3 h 32"/>
                  <a:gd name="T6" fmla="*/ 6 w 23"/>
                  <a:gd name="T7" fmla="*/ 13 h 32"/>
                  <a:gd name="T8" fmla="*/ 3 w 23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3" y="30"/>
                    </a:moveTo>
                    <a:cubicBezTo>
                      <a:pt x="6" y="32"/>
                      <a:pt x="12" y="28"/>
                      <a:pt x="17" y="20"/>
                    </a:cubicBezTo>
                    <a:cubicBezTo>
                      <a:pt x="22" y="12"/>
                      <a:pt x="23" y="5"/>
                      <a:pt x="20" y="3"/>
                    </a:cubicBezTo>
                    <a:cubicBezTo>
                      <a:pt x="17" y="0"/>
                      <a:pt x="10" y="5"/>
                      <a:pt x="6" y="13"/>
                    </a:cubicBezTo>
                    <a:cubicBezTo>
                      <a:pt x="1" y="20"/>
                      <a:pt x="0" y="28"/>
                      <a:pt x="3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6" name="Freeform 1140"/>
              <p:cNvSpPr>
                <a:spLocks/>
              </p:cNvSpPr>
              <p:nvPr/>
            </p:nvSpPr>
            <p:spPr bwMode="auto">
              <a:xfrm>
                <a:off x="3822" y="1863"/>
                <a:ext cx="45" cy="86"/>
              </a:xfrm>
              <a:custGeom>
                <a:avLst/>
                <a:gdLst>
                  <a:gd name="T0" fmla="*/ 19 w 24"/>
                  <a:gd name="T1" fmla="*/ 44 h 46"/>
                  <a:gd name="T2" fmla="*/ 20 w 24"/>
                  <a:gd name="T3" fmla="*/ 20 h 46"/>
                  <a:gd name="T4" fmla="*/ 4 w 24"/>
                  <a:gd name="T5" fmla="*/ 2 h 46"/>
                  <a:gd name="T6" fmla="*/ 4 w 24"/>
                  <a:gd name="T7" fmla="*/ 26 h 46"/>
                  <a:gd name="T8" fmla="*/ 19 w 24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6">
                    <a:moveTo>
                      <a:pt x="19" y="44"/>
                    </a:moveTo>
                    <a:cubicBezTo>
                      <a:pt x="24" y="43"/>
                      <a:pt x="24" y="32"/>
                      <a:pt x="20" y="20"/>
                    </a:cubicBezTo>
                    <a:cubicBezTo>
                      <a:pt x="15" y="9"/>
                      <a:pt x="8" y="0"/>
                      <a:pt x="4" y="2"/>
                    </a:cubicBezTo>
                    <a:cubicBezTo>
                      <a:pt x="0" y="4"/>
                      <a:pt x="0" y="15"/>
                      <a:pt x="4" y="26"/>
                    </a:cubicBezTo>
                    <a:cubicBezTo>
                      <a:pt x="9" y="38"/>
                      <a:pt x="15" y="46"/>
                      <a:pt x="19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7" name="Freeform 1141"/>
              <p:cNvSpPr>
                <a:spLocks/>
              </p:cNvSpPr>
              <p:nvPr/>
            </p:nvSpPr>
            <p:spPr bwMode="auto">
              <a:xfrm>
                <a:off x="3833" y="2882"/>
                <a:ext cx="44" cy="86"/>
              </a:xfrm>
              <a:custGeom>
                <a:avLst/>
                <a:gdLst>
                  <a:gd name="T0" fmla="*/ 5 w 23"/>
                  <a:gd name="T1" fmla="*/ 44 h 46"/>
                  <a:gd name="T2" fmla="*/ 19 w 23"/>
                  <a:gd name="T3" fmla="*/ 26 h 46"/>
                  <a:gd name="T4" fmla="*/ 19 w 23"/>
                  <a:gd name="T5" fmla="*/ 2 h 46"/>
                  <a:gd name="T6" fmla="*/ 4 w 23"/>
                  <a:gd name="T7" fmla="*/ 21 h 46"/>
                  <a:gd name="T8" fmla="*/ 5 w 23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6">
                    <a:moveTo>
                      <a:pt x="5" y="44"/>
                    </a:moveTo>
                    <a:cubicBezTo>
                      <a:pt x="9" y="46"/>
                      <a:pt x="16" y="38"/>
                      <a:pt x="19" y="26"/>
                    </a:cubicBezTo>
                    <a:cubicBezTo>
                      <a:pt x="23" y="14"/>
                      <a:pt x="23" y="3"/>
                      <a:pt x="19" y="2"/>
                    </a:cubicBezTo>
                    <a:cubicBezTo>
                      <a:pt x="14" y="0"/>
                      <a:pt x="8" y="9"/>
                      <a:pt x="4" y="21"/>
                    </a:cubicBezTo>
                    <a:cubicBezTo>
                      <a:pt x="0" y="32"/>
                      <a:pt x="0" y="43"/>
                      <a:pt x="5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8" name="Freeform 1142"/>
              <p:cNvSpPr>
                <a:spLocks/>
              </p:cNvSpPr>
              <p:nvPr/>
            </p:nvSpPr>
            <p:spPr bwMode="auto">
              <a:xfrm>
                <a:off x="3692" y="2850"/>
                <a:ext cx="27" cy="47"/>
              </a:xfrm>
              <a:custGeom>
                <a:avLst/>
                <a:gdLst>
                  <a:gd name="T0" fmla="*/ 3 w 14"/>
                  <a:gd name="T1" fmla="*/ 24 h 25"/>
                  <a:gd name="T2" fmla="*/ 11 w 14"/>
                  <a:gd name="T3" fmla="*/ 14 h 25"/>
                  <a:gd name="T4" fmla="*/ 10 w 14"/>
                  <a:gd name="T5" fmla="*/ 1 h 25"/>
                  <a:gd name="T6" fmla="*/ 2 w 14"/>
                  <a:gd name="T7" fmla="*/ 11 h 25"/>
                  <a:gd name="T8" fmla="*/ 3 w 14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4"/>
                    </a:moveTo>
                    <a:cubicBezTo>
                      <a:pt x="5" y="25"/>
                      <a:pt x="9" y="21"/>
                      <a:pt x="11" y="14"/>
                    </a:cubicBezTo>
                    <a:cubicBezTo>
                      <a:pt x="14" y="7"/>
                      <a:pt x="13" y="2"/>
                      <a:pt x="10" y="1"/>
                    </a:cubicBezTo>
                    <a:cubicBezTo>
                      <a:pt x="8" y="0"/>
                      <a:pt x="4" y="4"/>
                      <a:pt x="2" y="11"/>
                    </a:cubicBezTo>
                    <a:cubicBezTo>
                      <a:pt x="0" y="17"/>
                      <a:pt x="0" y="23"/>
                      <a:pt x="3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9" name="Freeform 1143"/>
              <p:cNvSpPr>
                <a:spLocks/>
              </p:cNvSpPr>
              <p:nvPr/>
            </p:nvSpPr>
            <p:spPr bwMode="auto">
              <a:xfrm>
                <a:off x="3345" y="1463"/>
                <a:ext cx="1039" cy="2552"/>
              </a:xfrm>
              <a:custGeom>
                <a:avLst/>
                <a:gdLst>
                  <a:gd name="T0" fmla="*/ 0 w 553"/>
                  <a:gd name="T1" fmla="*/ 1355 h 1358"/>
                  <a:gd name="T2" fmla="*/ 1 w 553"/>
                  <a:gd name="T3" fmla="*/ 1358 h 1358"/>
                  <a:gd name="T4" fmla="*/ 192 w 553"/>
                  <a:gd name="T5" fmla="*/ 1213 h 1358"/>
                  <a:gd name="T6" fmla="*/ 253 w 553"/>
                  <a:gd name="T7" fmla="*/ 1276 h 1358"/>
                  <a:gd name="T8" fmla="*/ 553 w 553"/>
                  <a:gd name="T9" fmla="*/ 626 h 1358"/>
                  <a:gd name="T10" fmla="*/ 429 w 553"/>
                  <a:gd name="T11" fmla="*/ 614 h 1358"/>
                  <a:gd name="T12" fmla="*/ 281 w 553"/>
                  <a:gd name="T13" fmla="*/ 0 h 1358"/>
                  <a:gd name="T14" fmla="*/ 279 w 553"/>
                  <a:gd name="T15" fmla="*/ 2 h 1358"/>
                  <a:gd name="T16" fmla="*/ 425 w 553"/>
                  <a:gd name="T17" fmla="*/ 624 h 1358"/>
                  <a:gd name="T18" fmla="*/ 548 w 553"/>
                  <a:gd name="T19" fmla="*/ 637 h 1358"/>
                  <a:gd name="T20" fmla="*/ 258 w 553"/>
                  <a:gd name="T21" fmla="*/ 1266 h 1358"/>
                  <a:gd name="T22" fmla="*/ 197 w 553"/>
                  <a:gd name="T23" fmla="*/ 1204 h 1358"/>
                  <a:gd name="T24" fmla="*/ 0 w 553"/>
                  <a:gd name="T25" fmla="*/ 1355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3" h="1358">
                    <a:moveTo>
                      <a:pt x="0" y="1355"/>
                    </a:moveTo>
                    <a:cubicBezTo>
                      <a:pt x="0" y="1356"/>
                      <a:pt x="1" y="1357"/>
                      <a:pt x="1" y="1358"/>
                    </a:cubicBezTo>
                    <a:cubicBezTo>
                      <a:pt x="72" y="1318"/>
                      <a:pt x="136" y="1269"/>
                      <a:pt x="192" y="1213"/>
                    </a:cubicBezTo>
                    <a:cubicBezTo>
                      <a:pt x="212" y="1234"/>
                      <a:pt x="232" y="1255"/>
                      <a:pt x="253" y="1276"/>
                    </a:cubicBezTo>
                    <a:cubicBezTo>
                      <a:pt x="424" y="1104"/>
                      <a:pt x="527" y="869"/>
                      <a:pt x="553" y="626"/>
                    </a:cubicBezTo>
                    <a:cubicBezTo>
                      <a:pt x="512" y="622"/>
                      <a:pt x="470" y="618"/>
                      <a:pt x="429" y="614"/>
                    </a:cubicBezTo>
                    <a:cubicBezTo>
                      <a:pt x="452" y="400"/>
                      <a:pt x="405" y="179"/>
                      <a:pt x="281" y="0"/>
                    </a:cubicBezTo>
                    <a:cubicBezTo>
                      <a:pt x="281" y="0"/>
                      <a:pt x="280" y="1"/>
                      <a:pt x="279" y="2"/>
                    </a:cubicBezTo>
                    <a:cubicBezTo>
                      <a:pt x="404" y="182"/>
                      <a:pt x="450" y="407"/>
                      <a:pt x="425" y="624"/>
                    </a:cubicBezTo>
                    <a:cubicBezTo>
                      <a:pt x="466" y="628"/>
                      <a:pt x="507" y="633"/>
                      <a:pt x="548" y="637"/>
                    </a:cubicBezTo>
                    <a:cubicBezTo>
                      <a:pt x="522" y="871"/>
                      <a:pt x="422" y="1098"/>
                      <a:pt x="258" y="1266"/>
                    </a:cubicBezTo>
                    <a:cubicBezTo>
                      <a:pt x="238" y="1246"/>
                      <a:pt x="217" y="1225"/>
                      <a:pt x="197" y="1204"/>
                    </a:cubicBezTo>
                    <a:cubicBezTo>
                      <a:pt x="140" y="1263"/>
                      <a:pt x="74" y="1314"/>
                      <a:pt x="0" y="13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0" name="Freeform 1144"/>
              <p:cNvSpPr>
                <a:spLocks/>
              </p:cNvSpPr>
              <p:nvPr/>
            </p:nvSpPr>
            <p:spPr bwMode="auto">
              <a:xfrm>
                <a:off x="3835" y="1419"/>
                <a:ext cx="72" cy="91"/>
              </a:xfrm>
              <a:custGeom>
                <a:avLst/>
                <a:gdLst>
                  <a:gd name="T0" fmla="*/ 34 w 38"/>
                  <a:gd name="T1" fmla="*/ 45 h 48"/>
                  <a:gd name="T2" fmla="*/ 26 w 38"/>
                  <a:gd name="T3" fmla="*/ 19 h 48"/>
                  <a:gd name="T4" fmla="*/ 4 w 38"/>
                  <a:gd name="T5" fmla="*/ 2 h 48"/>
                  <a:gd name="T6" fmla="*/ 12 w 38"/>
                  <a:gd name="T7" fmla="*/ 29 h 48"/>
                  <a:gd name="T8" fmla="*/ 34 w 38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4" y="45"/>
                    </a:moveTo>
                    <a:cubicBezTo>
                      <a:pt x="38" y="43"/>
                      <a:pt x="34" y="31"/>
                      <a:pt x="26" y="19"/>
                    </a:cubicBezTo>
                    <a:cubicBezTo>
                      <a:pt x="18" y="7"/>
                      <a:pt x="8" y="0"/>
                      <a:pt x="4" y="2"/>
                    </a:cubicBezTo>
                    <a:cubicBezTo>
                      <a:pt x="0" y="5"/>
                      <a:pt x="4" y="17"/>
                      <a:pt x="12" y="29"/>
                    </a:cubicBezTo>
                    <a:cubicBezTo>
                      <a:pt x="21" y="40"/>
                      <a:pt x="30" y="48"/>
                      <a:pt x="34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1" name="Freeform 1145"/>
              <p:cNvSpPr>
                <a:spLocks/>
              </p:cNvSpPr>
              <p:nvPr/>
            </p:nvSpPr>
            <p:spPr bwMode="auto">
              <a:xfrm>
                <a:off x="4127" y="2572"/>
                <a:ext cx="35" cy="97"/>
              </a:xfrm>
              <a:custGeom>
                <a:avLst/>
                <a:gdLst>
                  <a:gd name="T0" fmla="*/ 6 w 19"/>
                  <a:gd name="T1" fmla="*/ 51 h 52"/>
                  <a:gd name="T2" fmla="*/ 17 w 19"/>
                  <a:gd name="T3" fmla="*/ 27 h 52"/>
                  <a:gd name="T4" fmla="*/ 12 w 19"/>
                  <a:gd name="T5" fmla="*/ 0 h 52"/>
                  <a:gd name="T6" fmla="*/ 1 w 19"/>
                  <a:gd name="T7" fmla="*/ 25 h 52"/>
                  <a:gd name="T8" fmla="*/ 6 w 19"/>
                  <a:gd name="T9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6" y="51"/>
                    </a:moveTo>
                    <a:cubicBezTo>
                      <a:pt x="11" y="52"/>
                      <a:pt x="16" y="41"/>
                      <a:pt x="17" y="27"/>
                    </a:cubicBezTo>
                    <a:cubicBezTo>
                      <a:pt x="19" y="12"/>
                      <a:pt x="16" y="0"/>
                      <a:pt x="12" y="0"/>
                    </a:cubicBezTo>
                    <a:cubicBezTo>
                      <a:pt x="7" y="0"/>
                      <a:pt x="3" y="11"/>
                      <a:pt x="1" y="25"/>
                    </a:cubicBezTo>
                    <a:cubicBezTo>
                      <a:pt x="0" y="39"/>
                      <a:pt x="2" y="51"/>
                      <a:pt x="6" y="5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2" name="Freeform 1146"/>
              <p:cNvSpPr>
                <a:spLocks/>
              </p:cNvSpPr>
              <p:nvPr/>
            </p:nvSpPr>
            <p:spPr bwMode="auto">
              <a:xfrm>
                <a:off x="3311" y="3982"/>
                <a:ext cx="81" cy="54"/>
              </a:xfrm>
              <a:custGeom>
                <a:avLst/>
                <a:gdLst>
                  <a:gd name="T0" fmla="*/ 1 w 43"/>
                  <a:gd name="T1" fmla="*/ 25 h 29"/>
                  <a:gd name="T2" fmla="*/ 25 w 43"/>
                  <a:gd name="T3" fmla="*/ 20 h 29"/>
                  <a:gd name="T4" fmla="*/ 41 w 43"/>
                  <a:gd name="T5" fmla="*/ 3 h 29"/>
                  <a:gd name="T6" fmla="*/ 18 w 43"/>
                  <a:gd name="T7" fmla="*/ 9 h 29"/>
                  <a:gd name="T8" fmla="*/ 1 w 43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9">
                    <a:moveTo>
                      <a:pt x="1" y="25"/>
                    </a:moveTo>
                    <a:cubicBezTo>
                      <a:pt x="3" y="29"/>
                      <a:pt x="14" y="27"/>
                      <a:pt x="25" y="20"/>
                    </a:cubicBezTo>
                    <a:cubicBezTo>
                      <a:pt x="36" y="15"/>
                      <a:pt x="43" y="7"/>
                      <a:pt x="41" y="3"/>
                    </a:cubicBezTo>
                    <a:cubicBezTo>
                      <a:pt x="39" y="0"/>
                      <a:pt x="29" y="3"/>
                      <a:pt x="18" y="9"/>
                    </a:cubicBezTo>
                    <a:cubicBezTo>
                      <a:pt x="7" y="15"/>
                      <a:pt x="0" y="22"/>
                      <a:pt x="1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3" name="Freeform 1147"/>
              <p:cNvSpPr>
                <a:spLocks/>
              </p:cNvSpPr>
              <p:nvPr/>
            </p:nvSpPr>
            <p:spPr bwMode="auto">
              <a:xfrm>
                <a:off x="4361" y="2589"/>
                <a:ext cx="38" cy="111"/>
              </a:xfrm>
              <a:custGeom>
                <a:avLst/>
                <a:gdLst>
                  <a:gd name="T0" fmla="*/ 6 w 20"/>
                  <a:gd name="T1" fmla="*/ 59 h 59"/>
                  <a:gd name="T2" fmla="*/ 18 w 20"/>
                  <a:gd name="T3" fmla="*/ 30 h 59"/>
                  <a:gd name="T4" fmla="*/ 13 w 20"/>
                  <a:gd name="T5" fmla="*/ 0 h 59"/>
                  <a:gd name="T6" fmla="*/ 2 w 20"/>
                  <a:gd name="T7" fmla="*/ 28 h 59"/>
                  <a:gd name="T8" fmla="*/ 6 w 20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9">
                    <a:moveTo>
                      <a:pt x="6" y="59"/>
                    </a:moveTo>
                    <a:cubicBezTo>
                      <a:pt x="11" y="59"/>
                      <a:pt x="16" y="46"/>
                      <a:pt x="18" y="30"/>
                    </a:cubicBezTo>
                    <a:cubicBezTo>
                      <a:pt x="20" y="14"/>
                      <a:pt x="17" y="0"/>
                      <a:pt x="13" y="0"/>
                    </a:cubicBezTo>
                    <a:cubicBezTo>
                      <a:pt x="8" y="0"/>
                      <a:pt x="4" y="13"/>
                      <a:pt x="2" y="28"/>
                    </a:cubicBezTo>
                    <a:cubicBezTo>
                      <a:pt x="0" y="44"/>
                      <a:pt x="2" y="58"/>
                      <a:pt x="6" y="5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4" name="Freeform 1148"/>
              <p:cNvSpPr>
                <a:spLocks/>
              </p:cNvSpPr>
              <p:nvPr/>
            </p:nvSpPr>
            <p:spPr bwMode="auto">
              <a:xfrm>
                <a:off x="3775" y="3811"/>
                <a:ext cx="88" cy="92"/>
              </a:xfrm>
              <a:custGeom>
                <a:avLst/>
                <a:gdLst>
                  <a:gd name="T0" fmla="*/ 3 w 47"/>
                  <a:gd name="T1" fmla="*/ 45 h 49"/>
                  <a:gd name="T2" fmla="*/ 29 w 47"/>
                  <a:gd name="T3" fmla="*/ 31 h 49"/>
                  <a:gd name="T4" fmla="*/ 44 w 47"/>
                  <a:gd name="T5" fmla="*/ 4 h 49"/>
                  <a:gd name="T6" fmla="*/ 18 w 47"/>
                  <a:gd name="T7" fmla="*/ 19 h 49"/>
                  <a:gd name="T8" fmla="*/ 3 w 47"/>
                  <a:gd name="T9" fmla="*/ 4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3" y="45"/>
                    </a:moveTo>
                    <a:cubicBezTo>
                      <a:pt x="6" y="49"/>
                      <a:pt x="18" y="42"/>
                      <a:pt x="29" y="31"/>
                    </a:cubicBezTo>
                    <a:cubicBezTo>
                      <a:pt x="41" y="19"/>
                      <a:pt x="47" y="7"/>
                      <a:pt x="44" y="4"/>
                    </a:cubicBezTo>
                    <a:cubicBezTo>
                      <a:pt x="41" y="0"/>
                      <a:pt x="29" y="7"/>
                      <a:pt x="18" y="19"/>
                    </a:cubicBezTo>
                    <a:cubicBezTo>
                      <a:pt x="7" y="30"/>
                      <a:pt x="0" y="42"/>
                      <a:pt x="3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5" name="Freeform 1149"/>
              <p:cNvSpPr>
                <a:spLocks/>
              </p:cNvSpPr>
              <p:nvPr/>
            </p:nvSpPr>
            <p:spPr bwMode="auto">
              <a:xfrm>
                <a:off x="3681" y="3715"/>
                <a:ext cx="53" cy="52"/>
              </a:xfrm>
              <a:custGeom>
                <a:avLst/>
                <a:gdLst>
                  <a:gd name="T0" fmla="*/ 2 w 28"/>
                  <a:gd name="T1" fmla="*/ 26 h 28"/>
                  <a:gd name="T2" fmla="*/ 18 w 28"/>
                  <a:gd name="T3" fmla="*/ 17 h 28"/>
                  <a:gd name="T4" fmla="*/ 26 w 28"/>
                  <a:gd name="T5" fmla="*/ 1 h 28"/>
                  <a:gd name="T6" fmla="*/ 11 w 28"/>
                  <a:gd name="T7" fmla="*/ 10 h 28"/>
                  <a:gd name="T8" fmla="*/ 2 w 28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26"/>
                    </a:moveTo>
                    <a:cubicBezTo>
                      <a:pt x="4" y="28"/>
                      <a:pt x="11" y="24"/>
                      <a:pt x="18" y="17"/>
                    </a:cubicBezTo>
                    <a:cubicBezTo>
                      <a:pt x="24" y="11"/>
                      <a:pt x="28" y="4"/>
                      <a:pt x="26" y="1"/>
                    </a:cubicBezTo>
                    <a:cubicBezTo>
                      <a:pt x="24" y="0"/>
                      <a:pt x="17" y="3"/>
                      <a:pt x="11" y="10"/>
                    </a:cubicBezTo>
                    <a:cubicBezTo>
                      <a:pt x="4" y="16"/>
                      <a:pt x="0" y="23"/>
                      <a:pt x="2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6" name="Freeform 1150"/>
              <p:cNvSpPr>
                <a:spLocks/>
              </p:cNvSpPr>
              <p:nvPr/>
            </p:nvSpPr>
            <p:spPr bwMode="auto">
              <a:xfrm>
                <a:off x="3046" y="1801"/>
                <a:ext cx="539" cy="1350"/>
              </a:xfrm>
              <a:custGeom>
                <a:avLst/>
                <a:gdLst>
                  <a:gd name="T0" fmla="*/ 31 w 287"/>
                  <a:gd name="T1" fmla="*/ 716 h 718"/>
                  <a:gd name="T2" fmla="*/ 33 w 287"/>
                  <a:gd name="T3" fmla="*/ 718 h 718"/>
                  <a:gd name="T4" fmla="*/ 112 w 287"/>
                  <a:gd name="T5" fmla="*/ 621 h 718"/>
                  <a:gd name="T6" fmla="*/ 184 w 287"/>
                  <a:gd name="T7" fmla="*/ 668 h 718"/>
                  <a:gd name="T8" fmla="*/ 273 w 287"/>
                  <a:gd name="T9" fmla="*/ 271 h 718"/>
                  <a:gd name="T10" fmla="*/ 149 w 287"/>
                  <a:gd name="T11" fmla="*/ 287 h 718"/>
                  <a:gd name="T12" fmla="*/ 2 w 287"/>
                  <a:gd name="T13" fmla="*/ 0 h 718"/>
                  <a:gd name="T14" fmla="*/ 0 w 287"/>
                  <a:gd name="T15" fmla="*/ 2 h 718"/>
                  <a:gd name="T16" fmla="*/ 147 w 287"/>
                  <a:gd name="T17" fmla="*/ 293 h 718"/>
                  <a:gd name="T18" fmla="*/ 270 w 287"/>
                  <a:gd name="T19" fmla="*/ 278 h 718"/>
                  <a:gd name="T20" fmla="*/ 185 w 287"/>
                  <a:gd name="T21" fmla="*/ 661 h 718"/>
                  <a:gd name="T22" fmla="*/ 112 w 287"/>
                  <a:gd name="T23" fmla="*/ 615 h 718"/>
                  <a:gd name="T24" fmla="*/ 31 w 287"/>
                  <a:gd name="T25" fmla="*/ 71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718">
                    <a:moveTo>
                      <a:pt x="31" y="716"/>
                    </a:moveTo>
                    <a:cubicBezTo>
                      <a:pt x="32" y="716"/>
                      <a:pt x="33" y="717"/>
                      <a:pt x="33" y="718"/>
                    </a:cubicBezTo>
                    <a:cubicBezTo>
                      <a:pt x="64" y="689"/>
                      <a:pt x="90" y="656"/>
                      <a:pt x="112" y="621"/>
                    </a:cubicBezTo>
                    <a:cubicBezTo>
                      <a:pt x="136" y="636"/>
                      <a:pt x="160" y="652"/>
                      <a:pt x="184" y="668"/>
                    </a:cubicBezTo>
                    <a:cubicBezTo>
                      <a:pt x="256" y="551"/>
                      <a:pt x="287" y="408"/>
                      <a:pt x="273" y="271"/>
                    </a:cubicBezTo>
                    <a:cubicBezTo>
                      <a:pt x="232" y="276"/>
                      <a:pt x="191" y="282"/>
                      <a:pt x="149" y="287"/>
                    </a:cubicBezTo>
                    <a:cubicBezTo>
                      <a:pt x="138" y="179"/>
                      <a:pt x="90" y="75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89" y="77"/>
                      <a:pt x="137" y="183"/>
                      <a:pt x="147" y="293"/>
                    </a:cubicBezTo>
                    <a:cubicBezTo>
                      <a:pt x="188" y="288"/>
                      <a:pt x="229" y="283"/>
                      <a:pt x="270" y="278"/>
                    </a:cubicBezTo>
                    <a:cubicBezTo>
                      <a:pt x="283" y="410"/>
                      <a:pt x="253" y="547"/>
                      <a:pt x="185" y="661"/>
                    </a:cubicBezTo>
                    <a:cubicBezTo>
                      <a:pt x="160" y="646"/>
                      <a:pt x="136" y="630"/>
                      <a:pt x="112" y="615"/>
                    </a:cubicBezTo>
                    <a:cubicBezTo>
                      <a:pt x="90" y="652"/>
                      <a:pt x="63" y="686"/>
                      <a:pt x="31" y="7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7" name="Freeform 1151"/>
              <p:cNvSpPr>
                <a:spLocks/>
              </p:cNvSpPr>
              <p:nvPr/>
            </p:nvSpPr>
            <p:spPr bwMode="auto">
              <a:xfrm>
                <a:off x="3022" y="1780"/>
                <a:ext cx="52" cy="45"/>
              </a:xfrm>
              <a:custGeom>
                <a:avLst/>
                <a:gdLst>
                  <a:gd name="T0" fmla="*/ 24 w 28"/>
                  <a:gd name="T1" fmla="*/ 21 h 24"/>
                  <a:gd name="T2" fmla="*/ 20 w 28"/>
                  <a:gd name="T3" fmla="*/ 6 h 24"/>
                  <a:gd name="T4" fmla="*/ 3 w 28"/>
                  <a:gd name="T5" fmla="*/ 4 h 24"/>
                  <a:gd name="T6" fmla="*/ 8 w 28"/>
                  <a:gd name="T7" fmla="*/ 19 h 24"/>
                  <a:gd name="T8" fmla="*/ 24 w 28"/>
                  <a:gd name="T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4">
                    <a:moveTo>
                      <a:pt x="24" y="21"/>
                    </a:moveTo>
                    <a:cubicBezTo>
                      <a:pt x="28" y="18"/>
                      <a:pt x="26" y="11"/>
                      <a:pt x="20" y="6"/>
                    </a:cubicBezTo>
                    <a:cubicBezTo>
                      <a:pt x="14" y="1"/>
                      <a:pt x="6" y="0"/>
                      <a:pt x="3" y="4"/>
                    </a:cubicBezTo>
                    <a:cubicBezTo>
                      <a:pt x="0" y="7"/>
                      <a:pt x="3" y="14"/>
                      <a:pt x="8" y="19"/>
                    </a:cubicBezTo>
                    <a:cubicBezTo>
                      <a:pt x="14" y="23"/>
                      <a:pt x="21" y="24"/>
                      <a:pt x="24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8" name="Freeform 1152"/>
              <p:cNvSpPr>
                <a:spLocks/>
              </p:cNvSpPr>
              <p:nvPr/>
            </p:nvSpPr>
            <p:spPr bwMode="auto">
              <a:xfrm>
                <a:off x="3307" y="2318"/>
                <a:ext cx="34" cy="51"/>
              </a:xfrm>
              <a:custGeom>
                <a:avLst/>
                <a:gdLst>
                  <a:gd name="T0" fmla="*/ 10 w 18"/>
                  <a:gd name="T1" fmla="*/ 26 h 27"/>
                  <a:gd name="T2" fmla="*/ 17 w 18"/>
                  <a:gd name="T3" fmla="*/ 12 h 27"/>
                  <a:gd name="T4" fmla="*/ 7 w 18"/>
                  <a:gd name="T5" fmla="*/ 0 h 27"/>
                  <a:gd name="T6" fmla="*/ 1 w 18"/>
                  <a:gd name="T7" fmla="*/ 14 h 27"/>
                  <a:gd name="T8" fmla="*/ 10 w 18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7">
                    <a:moveTo>
                      <a:pt x="10" y="26"/>
                    </a:moveTo>
                    <a:cubicBezTo>
                      <a:pt x="15" y="26"/>
                      <a:pt x="18" y="19"/>
                      <a:pt x="17" y="12"/>
                    </a:cubicBezTo>
                    <a:cubicBezTo>
                      <a:pt x="16" y="5"/>
                      <a:pt x="12" y="0"/>
                      <a:pt x="7" y="0"/>
                    </a:cubicBezTo>
                    <a:cubicBezTo>
                      <a:pt x="3" y="1"/>
                      <a:pt x="0" y="7"/>
                      <a:pt x="1" y="14"/>
                    </a:cubicBezTo>
                    <a:cubicBezTo>
                      <a:pt x="2" y="21"/>
                      <a:pt x="6" y="27"/>
                      <a:pt x="10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9" name="Freeform 1153"/>
              <p:cNvSpPr>
                <a:spLocks/>
              </p:cNvSpPr>
              <p:nvPr/>
            </p:nvSpPr>
            <p:spPr bwMode="auto">
              <a:xfrm>
                <a:off x="3089" y="3126"/>
                <a:ext cx="40" cy="40"/>
              </a:xfrm>
              <a:custGeom>
                <a:avLst/>
                <a:gdLst>
                  <a:gd name="T0" fmla="*/ 2 w 21"/>
                  <a:gd name="T1" fmla="*/ 19 h 21"/>
                  <a:gd name="T2" fmla="*/ 15 w 21"/>
                  <a:gd name="T3" fmla="*/ 16 h 21"/>
                  <a:gd name="T4" fmla="*/ 19 w 21"/>
                  <a:gd name="T5" fmla="*/ 3 h 21"/>
                  <a:gd name="T6" fmla="*/ 6 w 21"/>
                  <a:gd name="T7" fmla="*/ 6 h 21"/>
                  <a:gd name="T8" fmla="*/ 2 w 21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2" y="19"/>
                    </a:moveTo>
                    <a:cubicBezTo>
                      <a:pt x="4" y="21"/>
                      <a:pt x="10" y="20"/>
                      <a:pt x="15" y="16"/>
                    </a:cubicBezTo>
                    <a:cubicBezTo>
                      <a:pt x="20" y="11"/>
                      <a:pt x="21" y="5"/>
                      <a:pt x="19" y="3"/>
                    </a:cubicBezTo>
                    <a:cubicBezTo>
                      <a:pt x="16" y="0"/>
                      <a:pt x="11" y="1"/>
                      <a:pt x="6" y="6"/>
                    </a:cubicBezTo>
                    <a:cubicBezTo>
                      <a:pt x="1" y="10"/>
                      <a:pt x="0" y="16"/>
                      <a:pt x="2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0" name="Freeform 1154"/>
              <p:cNvSpPr>
                <a:spLocks/>
              </p:cNvSpPr>
              <p:nvPr/>
            </p:nvSpPr>
            <p:spPr bwMode="auto">
              <a:xfrm>
                <a:off x="3538" y="2280"/>
                <a:ext cx="36" cy="64"/>
              </a:xfrm>
              <a:custGeom>
                <a:avLst/>
                <a:gdLst>
                  <a:gd name="T0" fmla="*/ 11 w 19"/>
                  <a:gd name="T1" fmla="*/ 33 h 34"/>
                  <a:gd name="T2" fmla="*/ 18 w 19"/>
                  <a:gd name="T3" fmla="*/ 16 h 34"/>
                  <a:gd name="T4" fmla="*/ 7 w 19"/>
                  <a:gd name="T5" fmla="*/ 0 h 34"/>
                  <a:gd name="T6" fmla="*/ 1 w 19"/>
                  <a:gd name="T7" fmla="*/ 18 h 34"/>
                  <a:gd name="T8" fmla="*/ 11 w 19"/>
                  <a:gd name="T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4">
                    <a:moveTo>
                      <a:pt x="11" y="33"/>
                    </a:moveTo>
                    <a:cubicBezTo>
                      <a:pt x="16" y="33"/>
                      <a:pt x="19" y="25"/>
                      <a:pt x="18" y="16"/>
                    </a:cubicBezTo>
                    <a:cubicBezTo>
                      <a:pt x="17" y="7"/>
                      <a:pt x="12" y="0"/>
                      <a:pt x="7" y="0"/>
                    </a:cubicBezTo>
                    <a:cubicBezTo>
                      <a:pt x="3" y="1"/>
                      <a:pt x="0" y="9"/>
                      <a:pt x="1" y="18"/>
                    </a:cubicBezTo>
                    <a:cubicBezTo>
                      <a:pt x="2" y="27"/>
                      <a:pt x="6" y="34"/>
                      <a:pt x="11" y="3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1" name="Freeform 1155"/>
              <p:cNvSpPr>
                <a:spLocks/>
              </p:cNvSpPr>
              <p:nvPr/>
            </p:nvSpPr>
            <p:spPr bwMode="auto">
              <a:xfrm>
                <a:off x="3365" y="3023"/>
                <a:ext cx="47" cy="62"/>
              </a:xfrm>
              <a:custGeom>
                <a:avLst/>
                <a:gdLst>
                  <a:gd name="T0" fmla="*/ 4 w 25"/>
                  <a:gd name="T1" fmla="*/ 30 h 33"/>
                  <a:gd name="T2" fmla="*/ 20 w 25"/>
                  <a:gd name="T3" fmla="*/ 21 h 33"/>
                  <a:gd name="T4" fmla="*/ 21 w 25"/>
                  <a:gd name="T5" fmla="*/ 2 h 33"/>
                  <a:gd name="T6" fmla="*/ 6 w 25"/>
                  <a:gd name="T7" fmla="*/ 12 h 33"/>
                  <a:gd name="T8" fmla="*/ 4 w 25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4" y="30"/>
                    </a:moveTo>
                    <a:cubicBezTo>
                      <a:pt x="8" y="33"/>
                      <a:pt x="15" y="29"/>
                      <a:pt x="20" y="21"/>
                    </a:cubicBezTo>
                    <a:cubicBezTo>
                      <a:pt x="25" y="13"/>
                      <a:pt x="25" y="5"/>
                      <a:pt x="21" y="2"/>
                    </a:cubicBezTo>
                    <a:cubicBezTo>
                      <a:pt x="18" y="0"/>
                      <a:pt x="11" y="4"/>
                      <a:pt x="6" y="12"/>
                    </a:cubicBezTo>
                    <a:cubicBezTo>
                      <a:pt x="2" y="20"/>
                      <a:pt x="0" y="28"/>
                      <a:pt x="4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2" name="Freeform 1156"/>
              <p:cNvSpPr>
                <a:spLocks/>
              </p:cNvSpPr>
              <p:nvPr/>
            </p:nvSpPr>
            <p:spPr bwMode="auto">
              <a:xfrm>
                <a:off x="3243" y="2948"/>
                <a:ext cx="27" cy="35"/>
              </a:xfrm>
              <a:custGeom>
                <a:avLst/>
                <a:gdLst>
                  <a:gd name="T0" fmla="*/ 2 w 14"/>
                  <a:gd name="T1" fmla="*/ 17 h 19"/>
                  <a:gd name="T2" fmla="*/ 11 w 14"/>
                  <a:gd name="T3" fmla="*/ 12 h 19"/>
                  <a:gd name="T4" fmla="*/ 11 w 14"/>
                  <a:gd name="T5" fmla="*/ 2 h 19"/>
                  <a:gd name="T6" fmla="*/ 2 w 14"/>
                  <a:gd name="T7" fmla="*/ 7 h 19"/>
                  <a:gd name="T8" fmla="*/ 2 w 14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2" y="17"/>
                    </a:moveTo>
                    <a:cubicBezTo>
                      <a:pt x="4" y="19"/>
                      <a:pt x="8" y="17"/>
                      <a:pt x="11" y="12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9" y="0"/>
                      <a:pt x="5" y="3"/>
                      <a:pt x="2" y="7"/>
                    </a:cubicBezTo>
                    <a:cubicBezTo>
                      <a:pt x="0" y="11"/>
                      <a:pt x="0" y="16"/>
                      <a:pt x="2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3" name="Freeform 1157"/>
              <p:cNvSpPr>
                <a:spLocks/>
              </p:cNvSpPr>
              <p:nvPr/>
            </p:nvSpPr>
            <p:spPr bwMode="auto">
              <a:xfrm>
                <a:off x="2302" y="2393"/>
                <a:ext cx="1366" cy="1468"/>
              </a:xfrm>
              <a:custGeom>
                <a:avLst/>
                <a:gdLst>
                  <a:gd name="T0" fmla="*/ 1 w 727"/>
                  <a:gd name="T1" fmla="*/ 690 h 781"/>
                  <a:gd name="T2" fmla="*/ 0 w 727"/>
                  <a:gd name="T3" fmla="*/ 693 h 781"/>
                  <a:gd name="T4" fmla="*/ 208 w 727"/>
                  <a:gd name="T5" fmla="*/ 696 h 781"/>
                  <a:gd name="T6" fmla="*/ 223 w 727"/>
                  <a:gd name="T7" fmla="*/ 781 h 781"/>
                  <a:gd name="T8" fmla="*/ 690 w 727"/>
                  <a:gd name="T9" fmla="*/ 504 h 781"/>
                  <a:gd name="T10" fmla="*/ 592 w 727"/>
                  <a:gd name="T11" fmla="*/ 426 h 781"/>
                  <a:gd name="T12" fmla="*/ 723 w 727"/>
                  <a:gd name="T13" fmla="*/ 0 h 781"/>
                  <a:gd name="T14" fmla="*/ 720 w 727"/>
                  <a:gd name="T15" fmla="*/ 0 h 781"/>
                  <a:gd name="T16" fmla="*/ 585 w 727"/>
                  <a:gd name="T17" fmla="*/ 430 h 781"/>
                  <a:gd name="T18" fmla="*/ 683 w 727"/>
                  <a:gd name="T19" fmla="*/ 509 h 781"/>
                  <a:gd name="T20" fmla="*/ 231 w 727"/>
                  <a:gd name="T21" fmla="*/ 777 h 781"/>
                  <a:gd name="T22" fmla="*/ 216 w 727"/>
                  <a:gd name="T23" fmla="*/ 692 h 781"/>
                  <a:gd name="T24" fmla="*/ 1 w 727"/>
                  <a:gd name="T25" fmla="*/ 69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7" h="781">
                    <a:moveTo>
                      <a:pt x="1" y="690"/>
                    </a:moveTo>
                    <a:cubicBezTo>
                      <a:pt x="1" y="691"/>
                      <a:pt x="0" y="692"/>
                      <a:pt x="0" y="693"/>
                    </a:cubicBezTo>
                    <a:cubicBezTo>
                      <a:pt x="74" y="704"/>
                      <a:pt x="144" y="705"/>
                      <a:pt x="208" y="696"/>
                    </a:cubicBezTo>
                    <a:cubicBezTo>
                      <a:pt x="213" y="725"/>
                      <a:pt x="217" y="753"/>
                      <a:pt x="223" y="781"/>
                    </a:cubicBezTo>
                    <a:cubicBezTo>
                      <a:pt x="426" y="754"/>
                      <a:pt x="584" y="648"/>
                      <a:pt x="690" y="504"/>
                    </a:cubicBezTo>
                    <a:cubicBezTo>
                      <a:pt x="658" y="478"/>
                      <a:pt x="625" y="452"/>
                      <a:pt x="592" y="426"/>
                    </a:cubicBezTo>
                    <a:cubicBezTo>
                      <a:pt x="682" y="305"/>
                      <a:pt x="727" y="152"/>
                      <a:pt x="723" y="0"/>
                    </a:cubicBezTo>
                    <a:cubicBezTo>
                      <a:pt x="722" y="0"/>
                      <a:pt x="721" y="0"/>
                      <a:pt x="720" y="0"/>
                    </a:cubicBezTo>
                    <a:cubicBezTo>
                      <a:pt x="724" y="153"/>
                      <a:pt x="677" y="308"/>
                      <a:pt x="585" y="430"/>
                    </a:cubicBezTo>
                    <a:cubicBezTo>
                      <a:pt x="618" y="456"/>
                      <a:pt x="651" y="483"/>
                      <a:pt x="683" y="509"/>
                    </a:cubicBezTo>
                    <a:cubicBezTo>
                      <a:pt x="579" y="647"/>
                      <a:pt x="426" y="749"/>
                      <a:pt x="231" y="777"/>
                    </a:cubicBezTo>
                    <a:cubicBezTo>
                      <a:pt x="226" y="749"/>
                      <a:pt x="221" y="720"/>
                      <a:pt x="216" y="692"/>
                    </a:cubicBezTo>
                    <a:cubicBezTo>
                      <a:pt x="149" y="701"/>
                      <a:pt x="78" y="702"/>
                      <a:pt x="1" y="6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4" name="Freeform 1158"/>
              <p:cNvSpPr>
                <a:spLocks/>
              </p:cNvSpPr>
              <p:nvPr/>
            </p:nvSpPr>
            <p:spPr bwMode="auto">
              <a:xfrm>
                <a:off x="3642" y="2359"/>
                <a:ext cx="32" cy="68"/>
              </a:xfrm>
              <a:custGeom>
                <a:avLst/>
                <a:gdLst>
                  <a:gd name="T0" fmla="*/ 8 w 17"/>
                  <a:gd name="T1" fmla="*/ 36 h 36"/>
                  <a:gd name="T2" fmla="*/ 16 w 17"/>
                  <a:gd name="T3" fmla="*/ 18 h 36"/>
                  <a:gd name="T4" fmla="*/ 7 w 17"/>
                  <a:gd name="T5" fmla="*/ 0 h 36"/>
                  <a:gd name="T6" fmla="*/ 0 w 17"/>
                  <a:gd name="T7" fmla="*/ 19 h 36"/>
                  <a:gd name="T8" fmla="*/ 8 w 1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6">
                    <a:moveTo>
                      <a:pt x="8" y="36"/>
                    </a:moveTo>
                    <a:cubicBezTo>
                      <a:pt x="13" y="36"/>
                      <a:pt x="17" y="28"/>
                      <a:pt x="16" y="18"/>
                    </a:cubicBezTo>
                    <a:cubicBezTo>
                      <a:pt x="16" y="8"/>
                      <a:pt x="12" y="0"/>
                      <a:pt x="7" y="0"/>
                    </a:cubicBezTo>
                    <a:cubicBezTo>
                      <a:pt x="3" y="1"/>
                      <a:pt x="0" y="9"/>
                      <a:pt x="0" y="19"/>
                    </a:cubicBezTo>
                    <a:cubicBezTo>
                      <a:pt x="0" y="28"/>
                      <a:pt x="4" y="36"/>
                      <a:pt x="8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5" name="Freeform 1159"/>
              <p:cNvSpPr>
                <a:spLocks/>
              </p:cNvSpPr>
              <p:nvPr/>
            </p:nvSpPr>
            <p:spPr bwMode="auto">
              <a:xfrm>
                <a:off x="3384" y="3162"/>
                <a:ext cx="53" cy="66"/>
              </a:xfrm>
              <a:custGeom>
                <a:avLst/>
                <a:gdLst>
                  <a:gd name="T0" fmla="*/ 3 w 28"/>
                  <a:gd name="T1" fmla="*/ 32 h 35"/>
                  <a:gd name="T2" fmla="*/ 21 w 28"/>
                  <a:gd name="T3" fmla="*/ 23 h 35"/>
                  <a:gd name="T4" fmla="*/ 25 w 28"/>
                  <a:gd name="T5" fmla="*/ 3 h 35"/>
                  <a:gd name="T6" fmla="*/ 8 w 28"/>
                  <a:gd name="T7" fmla="*/ 12 h 35"/>
                  <a:gd name="T8" fmla="*/ 3 w 28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5">
                    <a:moveTo>
                      <a:pt x="3" y="32"/>
                    </a:moveTo>
                    <a:cubicBezTo>
                      <a:pt x="6" y="35"/>
                      <a:pt x="14" y="31"/>
                      <a:pt x="21" y="23"/>
                    </a:cubicBezTo>
                    <a:cubicBezTo>
                      <a:pt x="27" y="14"/>
                      <a:pt x="28" y="5"/>
                      <a:pt x="25" y="3"/>
                    </a:cubicBezTo>
                    <a:cubicBezTo>
                      <a:pt x="21" y="0"/>
                      <a:pt x="14" y="4"/>
                      <a:pt x="8" y="12"/>
                    </a:cubicBezTo>
                    <a:cubicBezTo>
                      <a:pt x="2" y="20"/>
                      <a:pt x="0" y="29"/>
                      <a:pt x="3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6" name="Freeform 1160"/>
              <p:cNvSpPr>
                <a:spLocks/>
              </p:cNvSpPr>
              <p:nvPr/>
            </p:nvSpPr>
            <p:spPr bwMode="auto">
              <a:xfrm>
                <a:off x="2270" y="3679"/>
                <a:ext cx="77" cy="32"/>
              </a:xfrm>
              <a:custGeom>
                <a:avLst/>
                <a:gdLst>
                  <a:gd name="T0" fmla="*/ 0 w 41"/>
                  <a:gd name="T1" fmla="*/ 5 h 17"/>
                  <a:gd name="T2" fmla="*/ 20 w 41"/>
                  <a:gd name="T3" fmla="*/ 15 h 17"/>
                  <a:gd name="T4" fmla="*/ 41 w 41"/>
                  <a:gd name="T5" fmla="*/ 11 h 17"/>
                  <a:gd name="T6" fmla="*/ 22 w 41"/>
                  <a:gd name="T7" fmla="*/ 2 h 17"/>
                  <a:gd name="T8" fmla="*/ 0 w 41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7">
                    <a:moveTo>
                      <a:pt x="0" y="5"/>
                    </a:moveTo>
                    <a:cubicBezTo>
                      <a:pt x="0" y="9"/>
                      <a:pt x="8" y="13"/>
                      <a:pt x="20" y="15"/>
                    </a:cubicBezTo>
                    <a:cubicBezTo>
                      <a:pt x="31" y="17"/>
                      <a:pt x="41" y="15"/>
                      <a:pt x="41" y="11"/>
                    </a:cubicBezTo>
                    <a:cubicBezTo>
                      <a:pt x="41" y="7"/>
                      <a:pt x="33" y="4"/>
                      <a:pt x="22" y="2"/>
                    </a:cubicBezTo>
                    <a:cubicBezTo>
                      <a:pt x="10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7" name="Freeform 1161"/>
              <p:cNvSpPr>
                <a:spLocks/>
              </p:cNvSpPr>
              <p:nvPr/>
            </p:nvSpPr>
            <p:spPr bwMode="auto">
              <a:xfrm>
                <a:off x="3565" y="3303"/>
                <a:ext cx="62" cy="75"/>
              </a:xfrm>
              <a:custGeom>
                <a:avLst/>
                <a:gdLst>
                  <a:gd name="T0" fmla="*/ 3 w 33"/>
                  <a:gd name="T1" fmla="*/ 37 h 40"/>
                  <a:gd name="T2" fmla="*/ 23 w 33"/>
                  <a:gd name="T3" fmla="*/ 25 h 40"/>
                  <a:gd name="T4" fmla="*/ 29 w 33"/>
                  <a:gd name="T5" fmla="*/ 3 h 40"/>
                  <a:gd name="T6" fmla="*/ 10 w 33"/>
                  <a:gd name="T7" fmla="*/ 15 h 40"/>
                  <a:gd name="T8" fmla="*/ 3 w 33"/>
                  <a:gd name="T9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0">
                    <a:moveTo>
                      <a:pt x="3" y="37"/>
                    </a:moveTo>
                    <a:cubicBezTo>
                      <a:pt x="7" y="40"/>
                      <a:pt x="16" y="35"/>
                      <a:pt x="23" y="25"/>
                    </a:cubicBezTo>
                    <a:cubicBezTo>
                      <a:pt x="30" y="16"/>
                      <a:pt x="33" y="5"/>
                      <a:pt x="29" y="3"/>
                    </a:cubicBezTo>
                    <a:cubicBezTo>
                      <a:pt x="25" y="0"/>
                      <a:pt x="17" y="5"/>
                      <a:pt x="10" y="15"/>
                    </a:cubicBezTo>
                    <a:cubicBezTo>
                      <a:pt x="3" y="25"/>
                      <a:pt x="0" y="35"/>
                      <a:pt x="3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8" name="Freeform 1162"/>
              <p:cNvSpPr>
                <a:spLocks/>
              </p:cNvSpPr>
              <p:nvPr/>
            </p:nvSpPr>
            <p:spPr bwMode="auto">
              <a:xfrm>
                <a:off x="2674" y="3839"/>
                <a:ext cx="96" cy="39"/>
              </a:xfrm>
              <a:custGeom>
                <a:avLst/>
                <a:gdLst>
                  <a:gd name="T0" fmla="*/ 1 w 51"/>
                  <a:gd name="T1" fmla="*/ 14 h 21"/>
                  <a:gd name="T2" fmla="*/ 27 w 51"/>
                  <a:gd name="T3" fmla="*/ 19 h 21"/>
                  <a:gd name="T4" fmla="*/ 50 w 51"/>
                  <a:gd name="T5" fmla="*/ 7 h 21"/>
                  <a:gd name="T6" fmla="*/ 25 w 51"/>
                  <a:gd name="T7" fmla="*/ 2 h 21"/>
                  <a:gd name="T8" fmla="*/ 1 w 51"/>
                  <a:gd name="T9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">
                    <a:moveTo>
                      <a:pt x="1" y="14"/>
                    </a:moveTo>
                    <a:cubicBezTo>
                      <a:pt x="1" y="18"/>
                      <a:pt x="14" y="21"/>
                      <a:pt x="27" y="19"/>
                    </a:cubicBezTo>
                    <a:cubicBezTo>
                      <a:pt x="41" y="17"/>
                      <a:pt x="51" y="11"/>
                      <a:pt x="50" y="7"/>
                    </a:cubicBezTo>
                    <a:cubicBezTo>
                      <a:pt x="49" y="2"/>
                      <a:pt x="38" y="0"/>
                      <a:pt x="25" y="2"/>
                    </a:cubicBezTo>
                    <a:cubicBezTo>
                      <a:pt x="11" y="4"/>
                      <a:pt x="0" y="9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9" name="Freeform 1163"/>
              <p:cNvSpPr>
                <a:spLocks/>
              </p:cNvSpPr>
              <p:nvPr/>
            </p:nvSpPr>
            <p:spPr bwMode="auto">
              <a:xfrm>
                <a:off x="2668" y="3688"/>
                <a:ext cx="53" cy="23"/>
              </a:xfrm>
              <a:custGeom>
                <a:avLst/>
                <a:gdLst>
                  <a:gd name="T0" fmla="*/ 0 w 28"/>
                  <a:gd name="T1" fmla="*/ 8 h 12"/>
                  <a:gd name="T2" fmla="*/ 15 w 28"/>
                  <a:gd name="T3" fmla="*/ 11 h 12"/>
                  <a:gd name="T4" fmla="*/ 27 w 28"/>
                  <a:gd name="T5" fmla="*/ 4 h 12"/>
                  <a:gd name="T6" fmla="*/ 13 w 28"/>
                  <a:gd name="T7" fmla="*/ 1 h 12"/>
                  <a:gd name="T8" fmla="*/ 0 w 28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cubicBezTo>
                      <a:pt x="1" y="11"/>
                      <a:pt x="7" y="12"/>
                      <a:pt x="15" y="11"/>
                    </a:cubicBezTo>
                    <a:cubicBezTo>
                      <a:pt x="23" y="10"/>
                      <a:pt x="28" y="7"/>
                      <a:pt x="27" y="4"/>
                    </a:cubicBezTo>
                    <a:cubicBezTo>
                      <a:pt x="27" y="1"/>
                      <a:pt x="21" y="0"/>
                      <a:pt x="13" y="1"/>
                    </a:cubicBezTo>
                    <a:cubicBezTo>
                      <a:pt x="6" y="2"/>
                      <a:pt x="0" y="5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0" name="Freeform 1164"/>
              <p:cNvSpPr>
                <a:spLocks/>
              </p:cNvSpPr>
              <p:nvPr/>
            </p:nvSpPr>
            <p:spPr bwMode="auto">
              <a:xfrm>
                <a:off x="3642" y="2527"/>
                <a:ext cx="460" cy="1141"/>
              </a:xfrm>
              <a:custGeom>
                <a:avLst/>
                <a:gdLst>
                  <a:gd name="T0" fmla="*/ 0 w 245"/>
                  <a:gd name="T1" fmla="*/ 606 h 607"/>
                  <a:gd name="T2" fmla="*/ 0 w 245"/>
                  <a:gd name="T3" fmla="*/ 607 h 607"/>
                  <a:gd name="T4" fmla="*/ 67 w 245"/>
                  <a:gd name="T5" fmla="*/ 531 h 607"/>
                  <a:gd name="T6" fmla="*/ 97 w 245"/>
                  <a:gd name="T7" fmla="*/ 556 h 607"/>
                  <a:gd name="T8" fmla="*/ 240 w 245"/>
                  <a:gd name="T9" fmla="*/ 297 h 607"/>
                  <a:gd name="T10" fmla="*/ 188 w 245"/>
                  <a:gd name="T11" fmla="*/ 276 h 607"/>
                  <a:gd name="T12" fmla="*/ 245 w 245"/>
                  <a:gd name="T13" fmla="*/ 1 h 607"/>
                  <a:gd name="T14" fmla="*/ 243 w 245"/>
                  <a:gd name="T15" fmla="*/ 1 h 607"/>
                  <a:gd name="T16" fmla="*/ 185 w 245"/>
                  <a:gd name="T17" fmla="*/ 280 h 607"/>
                  <a:gd name="T18" fmla="*/ 237 w 245"/>
                  <a:gd name="T19" fmla="*/ 300 h 607"/>
                  <a:gd name="T20" fmla="*/ 99 w 245"/>
                  <a:gd name="T21" fmla="*/ 552 h 607"/>
                  <a:gd name="T22" fmla="*/ 69 w 245"/>
                  <a:gd name="T23" fmla="*/ 527 h 607"/>
                  <a:gd name="T24" fmla="*/ 0 w 245"/>
                  <a:gd name="T25" fmla="*/ 606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607">
                    <a:moveTo>
                      <a:pt x="0" y="606"/>
                    </a:moveTo>
                    <a:cubicBezTo>
                      <a:pt x="0" y="607"/>
                      <a:pt x="0" y="607"/>
                      <a:pt x="0" y="607"/>
                    </a:cubicBezTo>
                    <a:cubicBezTo>
                      <a:pt x="24" y="583"/>
                      <a:pt x="46" y="558"/>
                      <a:pt x="67" y="531"/>
                    </a:cubicBezTo>
                    <a:cubicBezTo>
                      <a:pt x="77" y="540"/>
                      <a:pt x="87" y="548"/>
                      <a:pt x="97" y="556"/>
                    </a:cubicBezTo>
                    <a:cubicBezTo>
                      <a:pt x="158" y="478"/>
                      <a:pt x="206" y="390"/>
                      <a:pt x="240" y="297"/>
                    </a:cubicBezTo>
                    <a:cubicBezTo>
                      <a:pt x="223" y="290"/>
                      <a:pt x="205" y="283"/>
                      <a:pt x="188" y="276"/>
                    </a:cubicBezTo>
                    <a:cubicBezTo>
                      <a:pt x="220" y="188"/>
                      <a:pt x="239" y="95"/>
                      <a:pt x="245" y="1"/>
                    </a:cubicBezTo>
                    <a:cubicBezTo>
                      <a:pt x="244" y="0"/>
                      <a:pt x="244" y="1"/>
                      <a:pt x="243" y="1"/>
                    </a:cubicBezTo>
                    <a:cubicBezTo>
                      <a:pt x="238" y="96"/>
                      <a:pt x="218" y="190"/>
                      <a:pt x="185" y="280"/>
                    </a:cubicBezTo>
                    <a:cubicBezTo>
                      <a:pt x="202" y="287"/>
                      <a:pt x="220" y="294"/>
                      <a:pt x="237" y="300"/>
                    </a:cubicBezTo>
                    <a:cubicBezTo>
                      <a:pt x="204" y="391"/>
                      <a:pt x="157" y="476"/>
                      <a:pt x="99" y="552"/>
                    </a:cubicBezTo>
                    <a:cubicBezTo>
                      <a:pt x="89" y="543"/>
                      <a:pt x="79" y="535"/>
                      <a:pt x="69" y="527"/>
                    </a:cubicBezTo>
                    <a:cubicBezTo>
                      <a:pt x="47" y="555"/>
                      <a:pt x="24" y="581"/>
                      <a:pt x="0" y="60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1" name="Freeform 1165"/>
              <p:cNvSpPr>
                <a:spLocks/>
              </p:cNvSpPr>
              <p:nvPr/>
            </p:nvSpPr>
            <p:spPr bwMode="auto">
              <a:xfrm>
                <a:off x="4093" y="2506"/>
                <a:ext cx="15" cy="43"/>
              </a:xfrm>
              <a:custGeom>
                <a:avLst/>
                <a:gdLst>
                  <a:gd name="T0" fmla="*/ 3 w 8"/>
                  <a:gd name="T1" fmla="*/ 23 h 23"/>
                  <a:gd name="T2" fmla="*/ 8 w 8"/>
                  <a:gd name="T3" fmla="*/ 12 h 23"/>
                  <a:gd name="T4" fmla="*/ 5 w 8"/>
                  <a:gd name="T5" fmla="*/ 0 h 23"/>
                  <a:gd name="T6" fmla="*/ 0 w 8"/>
                  <a:gd name="T7" fmla="*/ 11 h 23"/>
                  <a:gd name="T8" fmla="*/ 3 w 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3">
                    <a:moveTo>
                      <a:pt x="3" y="23"/>
                    </a:moveTo>
                    <a:cubicBezTo>
                      <a:pt x="5" y="23"/>
                      <a:pt x="7" y="18"/>
                      <a:pt x="8" y="12"/>
                    </a:cubicBezTo>
                    <a:cubicBezTo>
                      <a:pt x="8" y="6"/>
                      <a:pt x="7" y="0"/>
                      <a:pt x="5" y="0"/>
                    </a:cubicBezTo>
                    <a:cubicBezTo>
                      <a:pt x="3" y="0"/>
                      <a:pt x="1" y="5"/>
                      <a:pt x="0" y="11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2" name="Freeform 1166"/>
              <p:cNvSpPr>
                <a:spLocks/>
              </p:cNvSpPr>
              <p:nvPr/>
            </p:nvSpPr>
            <p:spPr bwMode="auto">
              <a:xfrm>
                <a:off x="3982" y="3025"/>
                <a:ext cx="21" cy="43"/>
              </a:xfrm>
              <a:custGeom>
                <a:avLst/>
                <a:gdLst>
                  <a:gd name="T0" fmla="*/ 2 w 11"/>
                  <a:gd name="T1" fmla="*/ 22 h 23"/>
                  <a:gd name="T2" fmla="*/ 9 w 11"/>
                  <a:gd name="T3" fmla="*/ 13 h 23"/>
                  <a:gd name="T4" fmla="*/ 10 w 11"/>
                  <a:gd name="T5" fmla="*/ 1 h 23"/>
                  <a:gd name="T6" fmla="*/ 2 w 11"/>
                  <a:gd name="T7" fmla="*/ 10 h 23"/>
                  <a:gd name="T8" fmla="*/ 2 w 11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3">
                    <a:moveTo>
                      <a:pt x="2" y="22"/>
                    </a:moveTo>
                    <a:cubicBezTo>
                      <a:pt x="4" y="23"/>
                      <a:pt x="7" y="19"/>
                      <a:pt x="9" y="13"/>
                    </a:cubicBezTo>
                    <a:cubicBezTo>
                      <a:pt x="11" y="7"/>
                      <a:pt x="11" y="2"/>
                      <a:pt x="10" y="1"/>
                    </a:cubicBezTo>
                    <a:cubicBezTo>
                      <a:pt x="7" y="0"/>
                      <a:pt x="5" y="5"/>
                      <a:pt x="2" y="10"/>
                    </a:cubicBezTo>
                    <a:cubicBezTo>
                      <a:pt x="0" y="16"/>
                      <a:pt x="0" y="21"/>
                      <a:pt x="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3" name="Freeform 1167"/>
              <p:cNvSpPr>
                <a:spLocks/>
              </p:cNvSpPr>
              <p:nvPr/>
            </p:nvSpPr>
            <p:spPr bwMode="auto">
              <a:xfrm>
                <a:off x="3629" y="3651"/>
                <a:ext cx="30" cy="30"/>
              </a:xfrm>
              <a:custGeom>
                <a:avLst/>
                <a:gdLst>
                  <a:gd name="T0" fmla="*/ 1 w 16"/>
                  <a:gd name="T1" fmla="*/ 15 h 16"/>
                  <a:gd name="T2" fmla="*/ 10 w 16"/>
                  <a:gd name="T3" fmla="*/ 10 h 16"/>
                  <a:gd name="T4" fmla="*/ 15 w 16"/>
                  <a:gd name="T5" fmla="*/ 1 h 16"/>
                  <a:gd name="T6" fmla="*/ 6 w 16"/>
                  <a:gd name="T7" fmla="*/ 5 h 16"/>
                  <a:gd name="T8" fmla="*/ 1 w 16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" y="15"/>
                    </a:moveTo>
                    <a:cubicBezTo>
                      <a:pt x="3" y="16"/>
                      <a:pt x="6" y="14"/>
                      <a:pt x="10" y="10"/>
                    </a:cubicBezTo>
                    <a:cubicBezTo>
                      <a:pt x="14" y="6"/>
                      <a:pt x="16" y="2"/>
                      <a:pt x="15" y="1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2" y="9"/>
                      <a:pt x="0" y="13"/>
                      <a:pt x="1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4" name="Freeform 1168"/>
              <p:cNvSpPr>
                <a:spLocks/>
              </p:cNvSpPr>
              <p:nvPr/>
            </p:nvSpPr>
            <p:spPr bwMode="auto">
              <a:xfrm>
                <a:off x="4080" y="3062"/>
                <a:ext cx="22" cy="45"/>
              </a:xfrm>
              <a:custGeom>
                <a:avLst/>
                <a:gdLst>
                  <a:gd name="T0" fmla="*/ 2 w 12"/>
                  <a:gd name="T1" fmla="*/ 23 h 24"/>
                  <a:gd name="T2" fmla="*/ 9 w 12"/>
                  <a:gd name="T3" fmla="*/ 13 h 24"/>
                  <a:gd name="T4" fmla="*/ 10 w 12"/>
                  <a:gd name="T5" fmla="*/ 1 h 24"/>
                  <a:gd name="T6" fmla="*/ 3 w 12"/>
                  <a:gd name="T7" fmla="*/ 11 h 24"/>
                  <a:gd name="T8" fmla="*/ 2 w 12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2" y="23"/>
                    </a:moveTo>
                    <a:cubicBezTo>
                      <a:pt x="4" y="24"/>
                      <a:pt x="7" y="20"/>
                      <a:pt x="9" y="13"/>
                    </a:cubicBezTo>
                    <a:cubicBezTo>
                      <a:pt x="12" y="7"/>
                      <a:pt x="12" y="2"/>
                      <a:pt x="10" y="1"/>
                    </a:cubicBezTo>
                    <a:cubicBezTo>
                      <a:pt x="8" y="0"/>
                      <a:pt x="5" y="5"/>
                      <a:pt x="3" y="11"/>
                    </a:cubicBezTo>
                    <a:cubicBezTo>
                      <a:pt x="0" y="17"/>
                      <a:pt x="0" y="23"/>
                      <a:pt x="2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5" name="Freeform 1169"/>
              <p:cNvSpPr>
                <a:spLocks/>
              </p:cNvSpPr>
              <p:nvPr/>
            </p:nvSpPr>
            <p:spPr bwMode="auto">
              <a:xfrm>
                <a:off x="3807" y="3549"/>
                <a:ext cx="34" cy="42"/>
              </a:xfrm>
              <a:custGeom>
                <a:avLst/>
                <a:gdLst>
                  <a:gd name="T0" fmla="*/ 2 w 18"/>
                  <a:gd name="T1" fmla="*/ 21 h 22"/>
                  <a:gd name="T2" fmla="*/ 12 w 18"/>
                  <a:gd name="T3" fmla="*/ 14 h 22"/>
                  <a:gd name="T4" fmla="*/ 17 w 18"/>
                  <a:gd name="T5" fmla="*/ 1 h 22"/>
                  <a:gd name="T6" fmla="*/ 6 w 18"/>
                  <a:gd name="T7" fmla="*/ 9 h 22"/>
                  <a:gd name="T8" fmla="*/ 2 w 18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2" y="21"/>
                    </a:moveTo>
                    <a:cubicBezTo>
                      <a:pt x="3" y="22"/>
                      <a:pt x="8" y="19"/>
                      <a:pt x="12" y="14"/>
                    </a:cubicBezTo>
                    <a:cubicBezTo>
                      <a:pt x="16" y="8"/>
                      <a:pt x="18" y="3"/>
                      <a:pt x="17" y="1"/>
                    </a:cubicBezTo>
                    <a:cubicBezTo>
                      <a:pt x="15" y="0"/>
                      <a:pt x="10" y="4"/>
                      <a:pt x="6" y="9"/>
                    </a:cubicBezTo>
                    <a:cubicBezTo>
                      <a:pt x="3" y="14"/>
                      <a:pt x="0" y="19"/>
                      <a:pt x="2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6" name="Freeform 1170"/>
              <p:cNvSpPr>
                <a:spLocks/>
              </p:cNvSpPr>
              <p:nvPr/>
            </p:nvSpPr>
            <p:spPr bwMode="auto">
              <a:xfrm>
                <a:off x="3758" y="3512"/>
                <a:ext cx="21" cy="24"/>
              </a:xfrm>
              <a:custGeom>
                <a:avLst/>
                <a:gdLst>
                  <a:gd name="T0" fmla="*/ 1 w 11"/>
                  <a:gd name="T1" fmla="*/ 12 h 13"/>
                  <a:gd name="T2" fmla="*/ 7 w 11"/>
                  <a:gd name="T3" fmla="*/ 8 h 13"/>
                  <a:gd name="T4" fmla="*/ 10 w 11"/>
                  <a:gd name="T5" fmla="*/ 1 h 13"/>
                  <a:gd name="T6" fmla="*/ 4 w 11"/>
                  <a:gd name="T7" fmla="*/ 5 h 13"/>
                  <a:gd name="T8" fmla="*/ 1 w 11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" y="12"/>
                    </a:moveTo>
                    <a:cubicBezTo>
                      <a:pt x="2" y="13"/>
                      <a:pt x="5" y="11"/>
                      <a:pt x="7" y="8"/>
                    </a:cubicBezTo>
                    <a:cubicBezTo>
                      <a:pt x="10" y="5"/>
                      <a:pt x="11" y="2"/>
                      <a:pt x="10" y="1"/>
                    </a:cubicBezTo>
                    <a:cubicBezTo>
                      <a:pt x="9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7" name="Freeform 1171"/>
              <p:cNvSpPr>
                <a:spLocks/>
              </p:cNvSpPr>
              <p:nvPr/>
            </p:nvSpPr>
            <p:spPr bwMode="auto">
              <a:xfrm>
                <a:off x="2772" y="3045"/>
                <a:ext cx="678" cy="549"/>
              </a:xfrm>
              <a:custGeom>
                <a:avLst/>
                <a:gdLst>
                  <a:gd name="T0" fmla="*/ 361 w 361"/>
                  <a:gd name="T1" fmla="*/ 0 h 292"/>
                  <a:gd name="T2" fmla="*/ 360 w 361"/>
                  <a:gd name="T3" fmla="*/ 0 h 292"/>
                  <a:gd name="T4" fmla="*/ 322 w 361"/>
                  <a:gd name="T5" fmla="*/ 58 h 292"/>
                  <a:gd name="T6" fmla="*/ 291 w 361"/>
                  <a:gd name="T7" fmla="*/ 34 h 292"/>
                  <a:gd name="T8" fmla="*/ 162 w 361"/>
                  <a:gd name="T9" fmla="*/ 160 h 292"/>
                  <a:gd name="T10" fmla="*/ 194 w 361"/>
                  <a:gd name="T11" fmla="*/ 208 h 292"/>
                  <a:gd name="T12" fmla="*/ 0 w 361"/>
                  <a:gd name="T13" fmla="*/ 291 h 292"/>
                  <a:gd name="T14" fmla="*/ 1 w 361"/>
                  <a:gd name="T15" fmla="*/ 292 h 292"/>
                  <a:gd name="T16" fmla="*/ 197 w 361"/>
                  <a:gd name="T17" fmla="*/ 207 h 292"/>
                  <a:gd name="T18" fmla="*/ 165 w 361"/>
                  <a:gd name="T19" fmla="*/ 160 h 292"/>
                  <a:gd name="T20" fmla="*/ 291 w 361"/>
                  <a:gd name="T21" fmla="*/ 37 h 292"/>
                  <a:gd name="T22" fmla="*/ 322 w 361"/>
                  <a:gd name="T23" fmla="*/ 61 h 292"/>
                  <a:gd name="T24" fmla="*/ 361 w 361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1" h="292">
                    <a:moveTo>
                      <a:pt x="361" y="0"/>
                    </a:moveTo>
                    <a:cubicBezTo>
                      <a:pt x="361" y="0"/>
                      <a:pt x="360" y="0"/>
                      <a:pt x="360" y="0"/>
                    </a:cubicBezTo>
                    <a:cubicBezTo>
                      <a:pt x="348" y="20"/>
                      <a:pt x="336" y="39"/>
                      <a:pt x="322" y="58"/>
                    </a:cubicBezTo>
                    <a:cubicBezTo>
                      <a:pt x="312" y="50"/>
                      <a:pt x="302" y="42"/>
                      <a:pt x="291" y="34"/>
                    </a:cubicBezTo>
                    <a:cubicBezTo>
                      <a:pt x="256" y="83"/>
                      <a:pt x="213" y="126"/>
                      <a:pt x="162" y="160"/>
                    </a:cubicBezTo>
                    <a:cubicBezTo>
                      <a:pt x="173" y="176"/>
                      <a:pt x="183" y="192"/>
                      <a:pt x="194" y="208"/>
                    </a:cubicBezTo>
                    <a:cubicBezTo>
                      <a:pt x="137" y="246"/>
                      <a:pt x="73" y="275"/>
                      <a:pt x="0" y="291"/>
                    </a:cubicBezTo>
                    <a:cubicBezTo>
                      <a:pt x="0" y="291"/>
                      <a:pt x="1" y="292"/>
                      <a:pt x="1" y="292"/>
                    </a:cubicBezTo>
                    <a:cubicBezTo>
                      <a:pt x="74" y="276"/>
                      <a:pt x="140" y="246"/>
                      <a:pt x="197" y="207"/>
                    </a:cubicBezTo>
                    <a:cubicBezTo>
                      <a:pt x="186" y="191"/>
                      <a:pt x="176" y="176"/>
                      <a:pt x="165" y="160"/>
                    </a:cubicBezTo>
                    <a:cubicBezTo>
                      <a:pt x="214" y="126"/>
                      <a:pt x="256" y="84"/>
                      <a:pt x="291" y="37"/>
                    </a:cubicBezTo>
                    <a:cubicBezTo>
                      <a:pt x="301" y="45"/>
                      <a:pt x="311" y="53"/>
                      <a:pt x="322" y="61"/>
                    </a:cubicBezTo>
                    <a:cubicBezTo>
                      <a:pt x="336" y="42"/>
                      <a:pt x="349" y="21"/>
                      <a:pt x="36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8" name="Freeform 1172"/>
              <p:cNvSpPr>
                <a:spLocks/>
              </p:cNvSpPr>
              <p:nvPr/>
            </p:nvSpPr>
            <p:spPr bwMode="auto">
              <a:xfrm>
                <a:off x="2755" y="3585"/>
                <a:ext cx="35" cy="17"/>
              </a:xfrm>
              <a:custGeom>
                <a:avLst/>
                <a:gdLst>
                  <a:gd name="T0" fmla="*/ 18 w 19"/>
                  <a:gd name="T1" fmla="*/ 3 h 9"/>
                  <a:gd name="T2" fmla="*/ 9 w 19"/>
                  <a:gd name="T3" fmla="*/ 1 h 9"/>
                  <a:gd name="T4" fmla="*/ 1 w 19"/>
                  <a:gd name="T5" fmla="*/ 6 h 9"/>
                  <a:gd name="T6" fmla="*/ 10 w 19"/>
                  <a:gd name="T7" fmla="*/ 8 h 9"/>
                  <a:gd name="T8" fmla="*/ 18 w 1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8" y="3"/>
                    </a:moveTo>
                    <a:cubicBezTo>
                      <a:pt x="18" y="0"/>
                      <a:pt x="13" y="0"/>
                      <a:pt x="9" y="1"/>
                    </a:cubicBezTo>
                    <a:cubicBezTo>
                      <a:pt x="4" y="2"/>
                      <a:pt x="0" y="4"/>
                      <a:pt x="1" y="6"/>
                    </a:cubicBezTo>
                    <a:cubicBezTo>
                      <a:pt x="1" y="9"/>
                      <a:pt x="6" y="9"/>
                      <a:pt x="10" y="8"/>
                    </a:cubicBezTo>
                    <a:cubicBezTo>
                      <a:pt x="15" y="7"/>
                      <a:pt x="19" y="5"/>
                      <a:pt x="18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9" name="Freeform 1173"/>
              <p:cNvSpPr>
                <a:spLocks/>
              </p:cNvSpPr>
              <p:nvPr/>
            </p:nvSpPr>
            <p:spPr bwMode="auto">
              <a:xfrm>
                <a:off x="3123" y="3425"/>
                <a:ext cx="28" cy="23"/>
              </a:xfrm>
              <a:custGeom>
                <a:avLst/>
                <a:gdLst>
                  <a:gd name="T0" fmla="*/ 14 w 15"/>
                  <a:gd name="T1" fmla="*/ 1 h 12"/>
                  <a:gd name="T2" fmla="*/ 5 w 15"/>
                  <a:gd name="T3" fmla="*/ 3 h 12"/>
                  <a:gd name="T4" fmla="*/ 1 w 15"/>
                  <a:gd name="T5" fmla="*/ 11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5" y="3"/>
                    </a:cubicBezTo>
                    <a:cubicBezTo>
                      <a:pt x="2" y="5"/>
                      <a:pt x="0" y="9"/>
                      <a:pt x="1" y="11"/>
                    </a:cubicBezTo>
                    <a:cubicBezTo>
                      <a:pt x="2" y="12"/>
                      <a:pt x="6" y="12"/>
                      <a:pt x="10" y="9"/>
                    </a:cubicBezTo>
                    <a:cubicBezTo>
                      <a:pt x="13" y="7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0" name="Freeform 1174"/>
              <p:cNvSpPr>
                <a:spLocks/>
              </p:cNvSpPr>
              <p:nvPr/>
            </p:nvSpPr>
            <p:spPr bwMode="auto">
              <a:xfrm>
                <a:off x="3439" y="3034"/>
                <a:ext cx="17" cy="25"/>
              </a:xfrm>
              <a:custGeom>
                <a:avLst/>
                <a:gdLst>
                  <a:gd name="T0" fmla="*/ 8 w 9"/>
                  <a:gd name="T1" fmla="*/ 1 h 13"/>
                  <a:gd name="T2" fmla="*/ 2 w 9"/>
                  <a:gd name="T3" fmla="*/ 5 h 13"/>
                  <a:gd name="T4" fmla="*/ 2 w 9"/>
                  <a:gd name="T5" fmla="*/ 13 h 13"/>
                  <a:gd name="T6" fmla="*/ 7 w 9"/>
                  <a:gd name="T7" fmla="*/ 9 h 13"/>
                  <a:gd name="T8" fmla="*/ 8 w 9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8" y="1"/>
                    </a:moveTo>
                    <a:cubicBezTo>
                      <a:pt x="6" y="0"/>
                      <a:pt x="4" y="2"/>
                      <a:pt x="2" y="5"/>
                    </a:cubicBezTo>
                    <a:cubicBezTo>
                      <a:pt x="0" y="8"/>
                      <a:pt x="0" y="12"/>
                      <a:pt x="2" y="13"/>
                    </a:cubicBezTo>
                    <a:cubicBezTo>
                      <a:pt x="3" y="13"/>
                      <a:pt x="6" y="12"/>
                      <a:pt x="7" y="9"/>
                    </a:cubicBezTo>
                    <a:cubicBezTo>
                      <a:pt x="9" y="5"/>
                      <a:pt x="9" y="2"/>
                      <a:pt x="8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1" name="Freeform 1175"/>
              <p:cNvSpPr>
                <a:spLocks/>
              </p:cNvSpPr>
              <p:nvPr/>
            </p:nvSpPr>
            <p:spPr bwMode="auto">
              <a:xfrm>
                <a:off x="3063" y="3337"/>
                <a:ext cx="28" cy="22"/>
              </a:xfrm>
              <a:custGeom>
                <a:avLst/>
                <a:gdLst>
                  <a:gd name="T0" fmla="*/ 14 w 15"/>
                  <a:gd name="T1" fmla="*/ 1 h 12"/>
                  <a:gd name="T2" fmla="*/ 6 w 15"/>
                  <a:gd name="T3" fmla="*/ 3 h 12"/>
                  <a:gd name="T4" fmla="*/ 1 w 15"/>
                  <a:gd name="T5" fmla="*/ 10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6" y="3"/>
                    </a:cubicBezTo>
                    <a:cubicBezTo>
                      <a:pt x="2" y="5"/>
                      <a:pt x="0" y="8"/>
                      <a:pt x="1" y="10"/>
                    </a:cubicBezTo>
                    <a:cubicBezTo>
                      <a:pt x="3" y="12"/>
                      <a:pt x="6" y="11"/>
                      <a:pt x="10" y="9"/>
                    </a:cubicBezTo>
                    <a:cubicBezTo>
                      <a:pt x="13" y="6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2" name="Freeform 1176"/>
              <p:cNvSpPr>
                <a:spLocks/>
              </p:cNvSpPr>
              <p:nvPr/>
            </p:nvSpPr>
            <p:spPr bwMode="auto">
              <a:xfrm>
                <a:off x="3309" y="3096"/>
                <a:ext cx="23" cy="28"/>
              </a:xfrm>
              <a:custGeom>
                <a:avLst/>
                <a:gdLst>
                  <a:gd name="T0" fmla="*/ 10 w 12"/>
                  <a:gd name="T1" fmla="*/ 2 h 15"/>
                  <a:gd name="T2" fmla="*/ 3 w 12"/>
                  <a:gd name="T3" fmla="*/ 5 h 15"/>
                  <a:gd name="T4" fmla="*/ 1 w 12"/>
                  <a:gd name="T5" fmla="*/ 14 h 15"/>
                  <a:gd name="T6" fmla="*/ 9 w 12"/>
                  <a:gd name="T7" fmla="*/ 10 h 15"/>
                  <a:gd name="T8" fmla="*/ 10 w 12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10" y="2"/>
                    </a:moveTo>
                    <a:cubicBezTo>
                      <a:pt x="8" y="0"/>
                      <a:pt x="5" y="2"/>
                      <a:pt x="3" y="5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5"/>
                      <a:pt x="6" y="13"/>
                      <a:pt x="9" y="10"/>
                    </a:cubicBezTo>
                    <a:cubicBezTo>
                      <a:pt x="11" y="7"/>
                      <a:pt x="12" y="3"/>
                      <a:pt x="10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3" name="Freeform 1177"/>
              <p:cNvSpPr>
                <a:spLocks/>
              </p:cNvSpPr>
              <p:nvPr/>
            </p:nvSpPr>
            <p:spPr bwMode="auto">
              <a:xfrm>
                <a:off x="3369" y="3145"/>
                <a:ext cx="15" cy="19"/>
              </a:xfrm>
              <a:custGeom>
                <a:avLst/>
                <a:gdLst>
                  <a:gd name="T0" fmla="*/ 7 w 8"/>
                  <a:gd name="T1" fmla="*/ 1 h 10"/>
                  <a:gd name="T2" fmla="*/ 3 w 8"/>
                  <a:gd name="T3" fmla="*/ 4 h 10"/>
                  <a:gd name="T4" fmla="*/ 1 w 8"/>
                  <a:gd name="T5" fmla="*/ 9 h 10"/>
                  <a:gd name="T6" fmla="*/ 6 w 8"/>
                  <a:gd name="T7" fmla="*/ 7 h 10"/>
                  <a:gd name="T8" fmla="*/ 7 w 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1"/>
                    </a:moveTo>
                    <a:cubicBezTo>
                      <a:pt x="6" y="0"/>
                      <a:pt x="4" y="2"/>
                      <a:pt x="3" y="4"/>
                    </a:cubicBezTo>
                    <a:cubicBezTo>
                      <a:pt x="1" y="6"/>
                      <a:pt x="0" y="8"/>
                      <a:pt x="1" y="9"/>
                    </a:cubicBezTo>
                    <a:cubicBezTo>
                      <a:pt x="2" y="10"/>
                      <a:pt x="5" y="9"/>
                      <a:pt x="6" y="7"/>
                    </a:cubicBezTo>
                    <a:cubicBezTo>
                      <a:pt x="8" y="5"/>
                      <a:pt x="8" y="2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4" name="Freeform 1178"/>
              <p:cNvSpPr>
                <a:spLocks/>
              </p:cNvSpPr>
              <p:nvPr/>
            </p:nvSpPr>
            <p:spPr bwMode="auto">
              <a:xfrm>
                <a:off x="4252" y="765"/>
                <a:ext cx="707" cy="2745"/>
              </a:xfrm>
              <a:custGeom>
                <a:avLst/>
                <a:gdLst>
                  <a:gd name="T0" fmla="*/ 2 w 376"/>
                  <a:gd name="T1" fmla="*/ 0 h 1460"/>
                  <a:gd name="T2" fmla="*/ 0 w 376"/>
                  <a:gd name="T3" fmla="*/ 2 h 1460"/>
                  <a:gd name="T4" fmla="*/ 145 w 376"/>
                  <a:gd name="T5" fmla="*/ 188 h 1460"/>
                  <a:gd name="T6" fmla="*/ 93 w 376"/>
                  <a:gd name="T7" fmla="*/ 222 h 1460"/>
                  <a:gd name="T8" fmla="*/ 273 w 376"/>
                  <a:gd name="T9" fmla="*/ 809 h 1460"/>
                  <a:gd name="T10" fmla="*/ 362 w 376"/>
                  <a:gd name="T11" fmla="*/ 803 h 1460"/>
                  <a:gd name="T12" fmla="*/ 241 w 376"/>
                  <a:gd name="T13" fmla="*/ 1459 h 1460"/>
                  <a:gd name="T14" fmla="*/ 243 w 376"/>
                  <a:gd name="T15" fmla="*/ 1460 h 1460"/>
                  <a:gd name="T16" fmla="*/ 364 w 376"/>
                  <a:gd name="T17" fmla="*/ 793 h 1460"/>
                  <a:gd name="T18" fmla="*/ 275 w 376"/>
                  <a:gd name="T19" fmla="*/ 800 h 1460"/>
                  <a:gd name="T20" fmla="*/ 100 w 376"/>
                  <a:gd name="T21" fmla="*/ 229 h 1460"/>
                  <a:gd name="T22" fmla="*/ 153 w 376"/>
                  <a:gd name="T23" fmla="*/ 195 h 1460"/>
                  <a:gd name="T24" fmla="*/ 2 w 376"/>
                  <a:gd name="T25" fmla="*/ 0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6" h="1460">
                    <a:moveTo>
                      <a:pt x="2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56" y="60"/>
                      <a:pt x="104" y="122"/>
                      <a:pt x="145" y="188"/>
                    </a:cubicBezTo>
                    <a:cubicBezTo>
                      <a:pt x="128" y="199"/>
                      <a:pt x="111" y="211"/>
                      <a:pt x="93" y="222"/>
                    </a:cubicBezTo>
                    <a:cubicBezTo>
                      <a:pt x="204" y="399"/>
                      <a:pt x="263" y="602"/>
                      <a:pt x="273" y="809"/>
                    </a:cubicBezTo>
                    <a:cubicBezTo>
                      <a:pt x="303" y="807"/>
                      <a:pt x="332" y="805"/>
                      <a:pt x="362" y="803"/>
                    </a:cubicBezTo>
                    <a:cubicBezTo>
                      <a:pt x="373" y="1026"/>
                      <a:pt x="331" y="1254"/>
                      <a:pt x="241" y="1459"/>
                    </a:cubicBezTo>
                    <a:cubicBezTo>
                      <a:pt x="242" y="1459"/>
                      <a:pt x="242" y="1460"/>
                      <a:pt x="243" y="1460"/>
                    </a:cubicBezTo>
                    <a:cubicBezTo>
                      <a:pt x="334" y="1252"/>
                      <a:pt x="376" y="1020"/>
                      <a:pt x="364" y="793"/>
                    </a:cubicBezTo>
                    <a:cubicBezTo>
                      <a:pt x="334" y="795"/>
                      <a:pt x="305" y="797"/>
                      <a:pt x="275" y="800"/>
                    </a:cubicBezTo>
                    <a:cubicBezTo>
                      <a:pt x="264" y="599"/>
                      <a:pt x="207" y="401"/>
                      <a:pt x="100" y="229"/>
                    </a:cubicBezTo>
                    <a:cubicBezTo>
                      <a:pt x="118" y="218"/>
                      <a:pt x="135" y="206"/>
                      <a:pt x="153" y="195"/>
                    </a:cubicBezTo>
                    <a:cubicBezTo>
                      <a:pt x="110" y="126"/>
                      <a:pt x="59" y="61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5" name="Freeform 1179"/>
              <p:cNvSpPr>
                <a:spLocks/>
              </p:cNvSpPr>
              <p:nvPr/>
            </p:nvSpPr>
            <p:spPr bwMode="auto">
              <a:xfrm>
                <a:off x="4681" y="3459"/>
                <a:ext cx="51" cy="98"/>
              </a:xfrm>
              <a:custGeom>
                <a:avLst/>
                <a:gdLst>
                  <a:gd name="T0" fmla="*/ 24 w 27"/>
                  <a:gd name="T1" fmla="*/ 2 h 52"/>
                  <a:gd name="T2" fmla="*/ 8 w 27"/>
                  <a:gd name="T3" fmla="*/ 24 h 52"/>
                  <a:gd name="T4" fmla="*/ 2 w 27"/>
                  <a:gd name="T5" fmla="*/ 51 h 52"/>
                  <a:gd name="T6" fmla="*/ 19 w 27"/>
                  <a:gd name="T7" fmla="*/ 29 h 52"/>
                  <a:gd name="T8" fmla="*/ 24 w 27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2">
                    <a:moveTo>
                      <a:pt x="24" y="2"/>
                    </a:moveTo>
                    <a:cubicBezTo>
                      <a:pt x="21" y="0"/>
                      <a:pt x="14" y="10"/>
                      <a:pt x="8" y="24"/>
                    </a:cubicBezTo>
                    <a:cubicBezTo>
                      <a:pt x="2" y="38"/>
                      <a:pt x="0" y="50"/>
                      <a:pt x="2" y="51"/>
                    </a:cubicBezTo>
                    <a:cubicBezTo>
                      <a:pt x="5" y="52"/>
                      <a:pt x="13" y="43"/>
                      <a:pt x="19" y="29"/>
                    </a:cubicBezTo>
                    <a:cubicBezTo>
                      <a:pt x="25" y="15"/>
                      <a:pt x="27" y="3"/>
                      <a:pt x="2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6" name="Freeform 1180"/>
              <p:cNvSpPr>
                <a:spLocks/>
              </p:cNvSpPr>
              <p:nvPr/>
            </p:nvSpPr>
            <p:spPr bwMode="auto">
              <a:xfrm>
                <a:off x="4922" y="2220"/>
                <a:ext cx="24" cy="102"/>
              </a:xfrm>
              <a:custGeom>
                <a:avLst/>
                <a:gdLst>
                  <a:gd name="T0" fmla="*/ 5 w 13"/>
                  <a:gd name="T1" fmla="*/ 0 h 54"/>
                  <a:gd name="T2" fmla="*/ 1 w 13"/>
                  <a:gd name="T3" fmla="*/ 28 h 54"/>
                  <a:gd name="T4" fmla="*/ 8 w 13"/>
                  <a:gd name="T5" fmla="*/ 54 h 54"/>
                  <a:gd name="T6" fmla="*/ 13 w 13"/>
                  <a:gd name="T7" fmla="*/ 27 h 54"/>
                  <a:gd name="T8" fmla="*/ 5 w 13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4">
                    <a:moveTo>
                      <a:pt x="5" y="0"/>
                    </a:moveTo>
                    <a:cubicBezTo>
                      <a:pt x="2" y="0"/>
                      <a:pt x="0" y="13"/>
                      <a:pt x="1" y="28"/>
                    </a:cubicBezTo>
                    <a:cubicBezTo>
                      <a:pt x="2" y="42"/>
                      <a:pt x="5" y="54"/>
                      <a:pt x="8" y="54"/>
                    </a:cubicBezTo>
                    <a:cubicBezTo>
                      <a:pt x="11" y="54"/>
                      <a:pt x="13" y="42"/>
                      <a:pt x="13" y="27"/>
                    </a:cubicBezTo>
                    <a:cubicBezTo>
                      <a:pt x="12" y="12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7" name="Freeform 1181"/>
              <p:cNvSpPr>
                <a:spLocks/>
              </p:cNvSpPr>
              <p:nvPr/>
            </p:nvSpPr>
            <p:spPr bwMode="auto">
              <a:xfrm>
                <a:off x="4226" y="739"/>
                <a:ext cx="64" cy="66"/>
              </a:xfrm>
              <a:custGeom>
                <a:avLst/>
                <a:gdLst>
                  <a:gd name="T0" fmla="*/ 2 w 34"/>
                  <a:gd name="T1" fmla="*/ 2 h 35"/>
                  <a:gd name="T2" fmla="*/ 13 w 34"/>
                  <a:gd name="T3" fmla="*/ 21 h 35"/>
                  <a:gd name="T4" fmla="*/ 32 w 34"/>
                  <a:gd name="T5" fmla="*/ 34 h 35"/>
                  <a:gd name="T6" fmla="*/ 21 w 34"/>
                  <a:gd name="T7" fmla="*/ 14 h 35"/>
                  <a:gd name="T8" fmla="*/ 2 w 3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2" y="2"/>
                    </a:moveTo>
                    <a:cubicBezTo>
                      <a:pt x="0" y="4"/>
                      <a:pt x="5" y="12"/>
                      <a:pt x="13" y="21"/>
                    </a:cubicBezTo>
                    <a:cubicBezTo>
                      <a:pt x="22" y="30"/>
                      <a:pt x="30" y="35"/>
                      <a:pt x="32" y="34"/>
                    </a:cubicBezTo>
                    <a:cubicBezTo>
                      <a:pt x="34" y="32"/>
                      <a:pt x="29" y="23"/>
                      <a:pt x="21" y="14"/>
                    </a:cubicBezTo>
                    <a:cubicBezTo>
                      <a:pt x="12" y="5"/>
                      <a:pt x="3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8" name="Freeform 1182"/>
              <p:cNvSpPr>
                <a:spLocks/>
              </p:cNvSpPr>
              <p:nvPr/>
            </p:nvSpPr>
            <p:spPr bwMode="auto">
              <a:xfrm>
                <a:off x="4756" y="2235"/>
                <a:ext cx="25" cy="96"/>
              </a:xfrm>
              <a:custGeom>
                <a:avLst/>
                <a:gdLst>
                  <a:gd name="T0" fmla="*/ 5 w 13"/>
                  <a:gd name="T1" fmla="*/ 1 h 51"/>
                  <a:gd name="T2" fmla="*/ 1 w 13"/>
                  <a:gd name="T3" fmla="*/ 26 h 51"/>
                  <a:gd name="T4" fmla="*/ 7 w 13"/>
                  <a:gd name="T5" fmla="*/ 51 h 51"/>
                  <a:gd name="T6" fmla="*/ 12 w 13"/>
                  <a:gd name="T7" fmla="*/ 25 h 51"/>
                  <a:gd name="T8" fmla="*/ 5 w 13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1">
                    <a:moveTo>
                      <a:pt x="5" y="1"/>
                    </a:moveTo>
                    <a:cubicBezTo>
                      <a:pt x="2" y="1"/>
                      <a:pt x="0" y="12"/>
                      <a:pt x="1" y="26"/>
                    </a:cubicBezTo>
                    <a:cubicBezTo>
                      <a:pt x="1" y="40"/>
                      <a:pt x="4" y="51"/>
                      <a:pt x="7" y="51"/>
                    </a:cubicBezTo>
                    <a:cubicBezTo>
                      <a:pt x="11" y="51"/>
                      <a:pt x="13" y="39"/>
                      <a:pt x="12" y="25"/>
                    </a:cubicBezTo>
                    <a:cubicBezTo>
                      <a:pt x="11" y="1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9" name="Freeform 1183"/>
              <p:cNvSpPr>
                <a:spLocks/>
              </p:cNvSpPr>
              <p:nvPr/>
            </p:nvSpPr>
            <p:spPr bwMode="auto">
              <a:xfrm>
                <a:off x="4401" y="1139"/>
                <a:ext cx="60" cy="89"/>
              </a:xfrm>
              <a:custGeom>
                <a:avLst/>
                <a:gdLst>
                  <a:gd name="T0" fmla="*/ 2 w 32"/>
                  <a:gd name="T1" fmla="*/ 2 h 47"/>
                  <a:gd name="T2" fmla="*/ 11 w 32"/>
                  <a:gd name="T3" fmla="*/ 27 h 47"/>
                  <a:gd name="T4" fmla="*/ 29 w 32"/>
                  <a:gd name="T5" fmla="*/ 45 h 47"/>
                  <a:gd name="T6" fmla="*/ 21 w 32"/>
                  <a:gd name="T7" fmla="*/ 20 h 47"/>
                  <a:gd name="T8" fmla="*/ 2 w 32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7">
                    <a:moveTo>
                      <a:pt x="2" y="2"/>
                    </a:moveTo>
                    <a:cubicBezTo>
                      <a:pt x="0" y="4"/>
                      <a:pt x="4" y="15"/>
                      <a:pt x="11" y="27"/>
                    </a:cubicBezTo>
                    <a:cubicBezTo>
                      <a:pt x="19" y="39"/>
                      <a:pt x="27" y="47"/>
                      <a:pt x="29" y="45"/>
                    </a:cubicBezTo>
                    <a:cubicBezTo>
                      <a:pt x="32" y="43"/>
                      <a:pt x="29" y="32"/>
                      <a:pt x="21" y="20"/>
                    </a:cubicBezTo>
                    <a:cubicBezTo>
                      <a:pt x="14" y="8"/>
                      <a:pt x="5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0" name="Freeform 1184"/>
              <p:cNvSpPr>
                <a:spLocks/>
              </p:cNvSpPr>
              <p:nvPr/>
            </p:nvSpPr>
            <p:spPr bwMode="auto">
              <a:xfrm>
                <a:off x="4508" y="1092"/>
                <a:ext cx="40" cy="57"/>
              </a:xfrm>
              <a:custGeom>
                <a:avLst/>
                <a:gdLst>
                  <a:gd name="T0" fmla="*/ 2 w 21"/>
                  <a:gd name="T1" fmla="*/ 1 h 30"/>
                  <a:gd name="T2" fmla="*/ 8 w 21"/>
                  <a:gd name="T3" fmla="*/ 17 h 30"/>
                  <a:gd name="T4" fmla="*/ 20 w 21"/>
                  <a:gd name="T5" fmla="*/ 29 h 30"/>
                  <a:gd name="T6" fmla="*/ 14 w 21"/>
                  <a:gd name="T7" fmla="*/ 13 h 30"/>
                  <a:gd name="T8" fmla="*/ 2 w 21"/>
                  <a:gd name="T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0">
                    <a:moveTo>
                      <a:pt x="2" y="1"/>
                    </a:moveTo>
                    <a:cubicBezTo>
                      <a:pt x="0" y="2"/>
                      <a:pt x="3" y="10"/>
                      <a:pt x="8" y="17"/>
                    </a:cubicBezTo>
                    <a:cubicBezTo>
                      <a:pt x="12" y="25"/>
                      <a:pt x="18" y="30"/>
                      <a:pt x="20" y="29"/>
                    </a:cubicBezTo>
                    <a:cubicBezTo>
                      <a:pt x="21" y="28"/>
                      <a:pt x="19" y="21"/>
                      <a:pt x="14" y="13"/>
                    </a:cubicBezTo>
                    <a:cubicBezTo>
                      <a:pt x="9" y="5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1" name="Freeform 1185"/>
              <p:cNvSpPr>
                <a:spLocks/>
              </p:cNvSpPr>
              <p:nvPr/>
            </p:nvSpPr>
            <p:spPr bwMode="auto">
              <a:xfrm>
                <a:off x="3910" y="3233"/>
                <a:ext cx="792" cy="593"/>
              </a:xfrm>
              <a:custGeom>
                <a:avLst/>
                <a:gdLst>
                  <a:gd name="T0" fmla="*/ 69 w 421"/>
                  <a:gd name="T1" fmla="*/ 12 h 315"/>
                  <a:gd name="T2" fmla="*/ 66 w 421"/>
                  <a:gd name="T3" fmla="*/ 18 h 315"/>
                  <a:gd name="T4" fmla="*/ 111 w 421"/>
                  <a:gd name="T5" fmla="*/ 42 h 315"/>
                  <a:gd name="T6" fmla="*/ 0 w 421"/>
                  <a:gd name="T7" fmla="*/ 222 h 315"/>
                  <a:gd name="T8" fmla="*/ 112 w 421"/>
                  <a:gd name="T9" fmla="*/ 315 h 315"/>
                  <a:gd name="T10" fmla="*/ 283 w 421"/>
                  <a:gd name="T11" fmla="*/ 9 h 315"/>
                  <a:gd name="T12" fmla="*/ 418 w 421"/>
                  <a:gd name="T13" fmla="*/ 64 h 315"/>
                  <a:gd name="T14" fmla="*/ 421 w 421"/>
                  <a:gd name="T15" fmla="*/ 54 h 315"/>
                  <a:gd name="T16" fmla="*/ 284 w 421"/>
                  <a:gd name="T17" fmla="*/ 0 h 315"/>
                  <a:gd name="T18" fmla="*/ 115 w 421"/>
                  <a:gd name="T19" fmla="*/ 307 h 315"/>
                  <a:gd name="T20" fmla="*/ 6 w 421"/>
                  <a:gd name="T21" fmla="*/ 217 h 315"/>
                  <a:gd name="T22" fmla="*/ 117 w 421"/>
                  <a:gd name="T23" fmla="*/ 36 h 315"/>
                  <a:gd name="T24" fmla="*/ 69 w 421"/>
                  <a:gd name="T25" fmla="*/ 1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1" h="315">
                    <a:moveTo>
                      <a:pt x="69" y="12"/>
                    </a:moveTo>
                    <a:cubicBezTo>
                      <a:pt x="68" y="14"/>
                      <a:pt x="67" y="16"/>
                      <a:pt x="66" y="18"/>
                    </a:cubicBezTo>
                    <a:cubicBezTo>
                      <a:pt x="81" y="26"/>
                      <a:pt x="96" y="34"/>
                      <a:pt x="111" y="42"/>
                    </a:cubicBezTo>
                    <a:cubicBezTo>
                      <a:pt x="80" y="106"/>
                      <a:pt x="43" y="166"/>
                      <a:pt x="0" y="222"/>
                    </a:cubicBezTo>
                    <a:cubicBezTo>
                      <a:pt x="37" y="253"/>
                      <a:pt x="74" y="284"/>
                      <a:pt x="112" y="315"/>
                    </a:cubicBezTo>
                    <a:cubicBezTo>
                      <a:pt x="184" y="223"/>
                      <a:pt x="241" y="119"/>
                      <a:pt x="283" y="9"/>
                    </a:cubicBezTo>
                    <a:cubicBezTo>
                      <a:pt x="328" y="27"/>
                      <a:pt x="373" y="45"/>
                      <a:pt x="418" y="64"/>
                    </a:cubicBezTo>
                    <a:cubicBezTo>
                      <a:pt x="419" y="61"/>
                      <a:pt x="420" y="57"/>
                      <a:pt x="421" y="54"/>
                    </a:cubicBezTo>
                    <a:cubicBezTo>
                      <a:pt x="376" y="36"/>
                      <a:pt x="330" y="18"/>
                      <a:pt x="284" y="0"/>
                    </a:cubicBezTo>
                    <a:cubicBezTo>
                      <a:pt x="243" y="110"/>
                      <a:pt x="187" y="214"/>
                      <a:pt x="115" y="307"/>
                    </a:cubicBezTo>
                    <a:cubicBezTo>
                      <a:pt x="79" y="277"/>
                      <a:pt x="43" y="247"/>
                      <a:pt x="6" y="217"/>
                    </a:cubicBezTo>
                    <a:cubicBezTo>
                      <a:pt x="49" y="161"/>
                      <a:pt x="86" y="100"/>
                      <a:pt x="117" y="36"/>
                    </a:cubicBezTo>
                    <a:cubicBezTo>
                      <a:pt x="101" y="28"/>
                      <a:pt x="85" y="19"/>
                      <a:pt x="69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2" name="Freeform 1186"/>
              <p:cNvSpPr>
                <a:spLocks/>
              </p:cNvSpPr>
              <p:nvPr/>
            </p:nvSpPr>
            <p:spPr bwMode="auto">
              <a:xfrm>
                <a:off x="4681" y="3292"/>
                <a:ext cx="45" cy="96"/>
              </a:xfrm>
              <a:custGeom>
                <a:avLst/>
                <a:gdLst>
                  <a:gd name="T0" fmla="*/ 7 w 24"/>
                  <a:gd name="T1" fmla="*/ 23 h 51"/>
                  <a:gd name="T2" fmla="*/ 3 w 24"/>
                  <a:gd name="T3" fmla="*/ 50 h 51"/>
                  <a:gd name="T4" fmla="*/ 17 w 24"/>
                  <a:gd name="T5" fmla="*/ 27 h 51"/>
                  <a:gd name="T6" fmla="*/ 21 w 24"/>
                  <a:gd name="T7" fmla="*/ 1 h 51"/>
                  <a:gd name="T8" fmla="*/ 7 w 24"/>
                  <a:gd name="T9" fmla="*/ 2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1">
                    <a:moveTo>
                      <a:pt x="7" y="23"/>
                    </a:moveTo>
                    <a:cubicBezTo>
                      <a:pt x="2" y="37"/>
                      <a:pt x="0" y="49"/>
                      <a:pt x="3" y="50"/>
                    </a:cubicBezTo>
                    <a:cubicBezTo>
                      <a:pt x="6" y="51"/>
                      <a:pt x="13" y="41"/>
                      <a:pt x="17" y="27"/>
                    </a:cubicBezTo>
                    <a:cubicBezTo>
                      <a:pt x="22" y="14"/>
                      <a:pt x="24" y="2"/>
                      <a:pt x="21" y="1"/>
                    </a:cubicBezTo>
                    <a:cubicBezTo>
                      <a:pt x="18" y="0"/>
                      <a:pt x="12" y="10"/>
                      <a:pt x="7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3" name="Freeform 1187"/>
              <p:cNvSpPr>
                <a:spLocks/>
              </p:cNvSpPr>
              <p:nvPr/>
            </p:nvSpPr>
            <p:spPr bwMode="auto">
              <a:xfrm>
                <a:off x="4423" y="3200"/>
                <a:ext cx="42" cy="86"/>
              </a:xfrm>
              <a:custGeom>
                <a:avLst/>
                <a:gdLst>
                  <a:gd name="T0" fmla="*/ 6 w 22"/>
                  <a:gd name="T1" fmla="*/ 21 h 46"/>
                  <a:gd name="T2" fmla="*/ 3 w 22"/>
                  <a:gd name="T3" fmla="*/ 44 h 46"/>
                  <a:gd name="T4" fmla="*/ 17 w 22"/>
                  <a:gd name="T5" fmla="*/ 25 h 46"/>
                  <a:gd name="T6" fmla="*/ 19 w 22"/>
                  <a:gd name="T7" fmla="*/ 1 h 46"/>
                  <a:gd name="T8" fmla="*/ 6 w 22"/>
                  <a:gd name="T9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6" y="21"/>
                    </a:moveTo>
                    <a:cubicBezTo>
                      <a:pt x="1" y="32"/>
                      <a:pt x="0" y="43"/>
                      <a:pt x="3" y="44"/>
                    </a:cubicBezTo>
                    <a:cubicBezTo>
                      <a:pt x="6" y="46"/>
                      <a:pt x="12" y="37"/>
                      <a:pt x="17" y="25"/>
                    </a:cubicBezTo>
                    <a:cubicBezTo>
                      <a:pt x="21" y="13"/>
                      <a:pt x="22" y="2"/>
                      <a:pt x="19" y="1"/>
                    </a:cubicBezTo>
                    <a:cubicBezTo>
                      <a:pt x="16" y="0"/>
                      <a:pt x="10" y="9"/>
                      <a:pt x="6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4" name="Freeform 1188"/>
              <p:cNvSpPr>
                <a:spLocks/>
              </p:cNvSpPr>
              <p:nvPr/>
            </p:nvSpPr>
            <p:spPr bwMode="auto">
              <a:xfrm>
                <a:off x="4021" y="3233"/>
                <a:ext cx="34" cy="57"/>
              </a:xfrm>
              <a:custGeom>
                <a:avLst/>
                <a:gdLst>
                  <a:gd name="T0" fmla="*/ 5 w 18"/>
                  <a:gd name="T1" fmla="*/ 13 h 30"/>
                  <a:gd name="T2" fmla="*/ 2 w 18"/>
                  <a:gd name="T3" fmla="*/ 29 h 30"/>
                  <a:gd name="T4" fmla="*/ 13 w 18"/>
                  <a:gd name="T5" fmla="*/ 17 h 30"/>
                  <a:gd name="T6" fmla="*/ 16 w 18"/>
                  <a:gd name="T7" fmla="*/ 1 h 30"/>
                  <a:gd name="T8" fmla="*/ 5 w 18"/>
                  <a:gd name="T9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0">
                    <a:moveTo>
                      <a:pt x="5" y="13"/>
                    </a:moveTo>
                    <a:cubicBezTo>
                      <a:pt x="1" y="20"/>
                      <a:pt x="0" y="28"/>
                      <a:pt x="2" y="29"/>
                    </a:cubicBezTo>
                    <a:cubicBezTo>
                      <a:pt x="4" y="30"/>
                      <a:pt x="9" y="25"/>
                      <a:pt x="13" y="17"/>
                    </a:cubicBezTo>
                    <a:cubicBezTo>
                      <a:pt x="17" y="10"/>
                      <a:pt x="18" y="2"/>
                      <a:pt x="16" y="1"/>
                    </a:cubicBezTo>
                    <a:cubicBezTo>
                      <a:pt x="13" y="0"/>
                      <a:pt x="8" y="5"/>
                      <a:pt x="5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5" name="Freeform 1189"/>
              <p:cNvSpPr>
                <a:spLocks/>
              </p:cNvSpPr>
              <p:nvPr/>
            </p:nvSpPr>
            <p:spPr bwMode="auto">
              <a:xfrm>
                <a:off x="4093" y="3781"/>
                <a:ext cx="64" cy="77"/>
              </a:xfrm>
              <a:custGeom>
                <a:avLst/>
                <a:gdLst>
                  <a:gd name="T0" fmla="*/ 13 w 34"/>
                  <a:gd name="T1" fmla="*/ 17 h 41"/>
                  <a:gd name="T2" fmla="*/ 3 w 34"/>
                  <a:gd name="T3" fmla="*/ 38 h 41"/>
                  <a:gd name="T4" fmla="*/ 22 w 34"/>
                  <a:gd name="T5" fmla="*/ 24 h 41"/>
                  <a:gd name="T6" fmla="*/ 31 w 34"/>
                  <a:gd name="T7" fmla="*/ 2 h 41"/>
                  <a:gd name="T8" fmla="*/ 13 w 34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1">
                    <a:moveTo>
                      <a:pt x="13" y="17"/>
                    </a:moveTo>
                    <a:cubicBezTo>
                      <a:pt x="5" y="27"/>
                      <a:pt x="0" y="36"/>
                      <a:pt x="3" y="38"/>
                    </a:cubicBezTo>
                    <a:cubicBezTo>
                      <a:pt x="5" y="41"/>
                      <a:pt x="14" y="34"/>
                      <a:pt x="22" y="24"/>
                    </a:cubicBezTo>
                    <a:cubicBezTo>
                      <a:pt x="29" y="14"/>
                      <a:pt x="34" y="4"/>
                      <a:pt x="31" y="2"/>
                    </a:cubicBezTo>
                    <a:cubicBezTo>
                      <a:pt x="28" y="0"/>
                      <a:pt x="20" y="7"/>
                      <a:pt x="13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6" name="Freeform 1190"/>
              <p:cNvSpPr>
                <a:spLocks/>
              </p:cNvSpPr>
              <p:nvPr/>
            </p:nvSpPr>
            <p:spPr bwMode="auto">
              <a:xfrm>
                <a:off x="3886" y="3611"/>
                <a:ext cx="56" cy="68"/>
              </a:xfrm>
              <a:custGeom>
                <a:avLst/>
                <a:gdLst>
                  <a:gd name="T0" fmla="*/ 11 w 30"/>
                  <a:gd name="T1" fmla="*/ 14 h 36"/>
                  <a:gd name="T2" fmla="*/ 3 w 30"/>
                  <a:gd name="T3" fmla="*/ 34 h 36"/>
                  <a:gd name="T4" fmla="*/ 20 w 30"/>
                  <a:gd name="T5" fmla="*/ 21 h 36"/>
                  <a:gd name="T6" fmla="*/ 27 w 30"/>
                  <a:gd name="T7" fmla="*/ 2 h 36"/>
                  <a:gd name="T8" fmla="*/ 11 w 30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6">
                    <a:moveTo>
                      <a:pt x="11" y="14"/>
                    </a:moveTo>
                    <a:cubicBezTo>
                      <a:pt x="4" y="23"/>
                      <a:pt x="0" y="31"/>
                      <a:pt x="3" y="34"/>
                    </a:cubicBezTo>
                    <a:cubicBezTo>
                      <a:pt x="5" y="36"/>
                      <a:pt x="13" y="31"/>
                      <a:pt x="20" y="21"/>
                    </a:cubicBezTo>
                    <a:cubicBezTo>
                      <a:pt x="27" y="13"/>
                      <a:pt x="30" y="4"/>
                      <a:pt x="27" y="2"/>
                    </a:cubicBezTo>
                    <a:cubicBezTo>
                      <a:pt x="25" y="0"/>
                      <a:pt x="17" y="5"/>
                      <a:pt x="1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7" name="Freeform 1191"/>
              <p:cNvSpPr>
                <a:spLocks/>
              </p:cNvSpPr>
              <p:nvPr/>
            </p:nvSpPr>
            <p:spPr bwMode="auto">
              <a:xfrm>
                <a:off x="4108" y="3286"/>
                <a:ext cx="28" cy="47"/>
              </a:xfrm>
              <a:custGeom>
                <a:avLst/>
                <a:gdLst>
                  <a:gd name="T0" fmla="*/ 4 w 15"/>
                  <a:gd name="T1" fmla="*/ 11 h 25"/>
                  <a:gd name="T2" fmla="*/ 2 w 15"/>
                  <a:gd name="T3" fmla="*/ 24 h 25"/>
                  <a:gd name="T4" fmla="*/ 10 w 15"/>
                  <a:gd name="T5" fmla="*/ 14 h 25"/>
                  <a:gd name="T6" fmla="*/ 13 w 15"/>
                  <a:gd name="T7" fmla="*/ 1 h 25"/>
                  <a:gd name="T8" fmla="*/ 4 w 1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4" y="11"/>
                    </a:moveTo>
                    <a:cubicBezTo>
                      <a:pt x="1" y="17"/>
                      <a:pt x="0" y="23"/>
                      <a:pt x="2" y="24"/>
                    </a:cubicBezTo>
                    <a:cubicBezTo>
                      <a:pt x="4" y="25"/>
                      <a:pt x="8" y="21"/>
                      <a:pt x="10" y="14"/>
                    </a:cubicBezTo>
                    <a:cubicBezTo>
                      <a:pt x="14" y="8"/>
                      <a:pt x="15" y="2"/>
                      <a:pt x="13" y="1"/>
                    </a:cubicBezTo>
                    <a:cubicBezTo>
                      <a:pt x="11" y="0"/>
                      <a:pt x="7" y="5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8" name="Freeform 1192"/>
              <p:cNvSpPr>
                <a:spLocks/>
              </p:cNvSpPr>
              <p:nvPr/>
            </p:nvSpPr>
            <p:spPr bwMode="auto">
              <a:xfrm>
                <a:off x="2944" y="3461"/>
                <a:ext cx="718" cy="474"/>
              </a:xfrm>
              <a:custGeom>
                <a:avLst/>
                <a:gdLst>
                  <a:gd name="T0" fmla="*/ 113 w 382"/>
                  <a:gd name="T1" fmla="*/ 0 h 252"/>
                  <a:gd name="T2" fmla="*/ 109 w 382"/>
                  <a:gd name="T3" fmla="*/ 2 h 252"/>
                  <a:gd name="T4" fmla="*/ 137 w 382"/>
                  <a:gd name="T5" fmla="*/ 46 h 252"/>
                  <a:gd name="T6" fmla="*/ 0 w 382"/>
                  <a:gd name="T7" fmla="*/ 115 h 252"/>
                  <a:gd name="T8" fmla="*/ 52 w 382"/>
                  <a:gd name="T9" fmla="*/ 252 h 252"/>
                  <a:gd name="T10" fmla="*/ 283 w 382"/>
                  <a:gd name="T11" fmla="*/ 120 h 252"/>
                  <a:gd name="T12" fmla="*/ 376 w 382"/>
                  <a:gd name="T13" fmla="*/ 235 h 252"/>
                  <a:gd name="T14" fmla="*/ 382 w 382"/>
                  <a:gd name="T15" fmla="*/ 229 h 252"/>
                  <a:gd name="T16" fmla="*/ 287 w 382"/>
                  <a:gd name="T17" fmla="*/ 114 h 252"/>
                  <a:gd name="T18" fmla="*/ 58 w 382"/>
                  <a:gd name="T19" fmla="*/ 247 h 252"/>
                  <a:gd name="T20" fmla="*/ 6 w 382"/>
                  <a:gd name="T21" fmla="*/ 115 h 252"/>
                  <a:gd name="T22" fmla="*/ 143 w 382"/>
                  <a:gd name="T23" fmla="*/ 45 h 252"/>
                  <a:gd name="T24" fmla="*/ 113 w 382"/>
                  <a:gd name="T2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" h="252">
                    <a:moveTo>
                      <a:pt x="113" y="0"/>
                    </a:moveTo>
                    <a:cubicBezTo>
                      <a:pt x="111" y="1"/>
                      <a:pt x="110" y="2"/>
                      <a:pt x="109" y="2"/>
                    </a:cubicBezTo>
                    <a:cubicBezTo>
                      <a:pt x="118" y="17"/>
                      <a:pt x="128" y="32"/>
                      <a:pt x="137" y="46"/>
                    </a:cubicBezTo>
                    <a:cubicBezTo>
                      <a:pt x="96" y="74"/>
                      <a:pt x="50" y="97"/>
                      <a:pt x="0" y="115"/>
                    </a:cubicBezTo>
                    <a:cubicBezTo>
                      <a:pt x="18" y="161"/>
                      <a:pt x="35" y="206"/>
                      <a:pt x="52" y="252"/>
                    </a:cubicBezTo>
                    <a:cubicBezTo>
                      <a:pt x="140" y="221"/>
                      <a:pt x="217" y="176"/>
                      <a:pt x="283" y="120"/>
                    </a:cubicBezTo>
                    <a:cubicBezTo>
                      <a:pt x="314" y="158"/>
                      <a:pt x="345" y="196"/>
                      <a:pt x="376" y="235"/>
                    </a:cubicBezTo>
                    <a:cubicBezTo>
                      <a:pt x="378" y="233"/>
                      <a:pt x="380" y="231"/>
                      <a:pt x="382" y="229"/>
                    </a:cubicBezTo>
                    <a:cubicBezTo>
                      <a:pt x="350" y="191"/>
                      <a:pt x="319" y="153"/>
                      <a:pt x="287" y="114"/>
                    </a:cubicBezTo>
                    <a:cubicBezTo>
                      <a:pt x="221" y="170"/>
                      <a:pt x="144" y="216"/>
                      <a:pt x="58" y="247"/>
                    </a:cubicBezTo>
                    <a:cubicBezTo>
                      <a:pt x="41" y="204"/>
                      <a:pt x="23" y="160"/>
                      <a:pt x="6" y="115"/>
                    </a:cubicBezTo>
                    <a:cubicBezTo>
                      <a:pt x="56" y="97"/>
                      <a:pt x="101" y="73"/>
                      <a:pt x="143" y="45"/>
                    </a:cubicBezTo>
                    <a:cubicBezTo>
                      <a:pt x="133" y="30"/>
                      <a:pt x="123" y="15"/>
                      <a:pt x="11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9" name="Freeform 1193"/>
              <p:cNvSpPr>
                <a:spLocks/>
              </p:cNvSpPr>
              <p:nvPr/>
            </p:nvSpPr>
            <p:spPr bwMode="auto">
              <a:xfrm>
                <a:off x="3625" y="3867"/>
                <a:ext cx="66" cy="58"/>
              </a:xfrm>
              <a:custGeom>
                <a:avLst/>
                <a:gdLst>
                  <a:gd name="T0" fmla="*/ 14 w 35"/>
                  <a:gd name="T1" fmla="*/ 11 h 31"/>
                  <a:gd name="T2" fmla="*/ 2 w 35"/>
                  <a:gd name="T3" fmla="*/ 29 h 31"/>
                  <a:gd name="T4" fmla="*/ 21 w 35"/>
                  <a:gd name="T5" fmla="*/ 21 h 31"/>
                  <a:gd name="T6" fmla="*/ 33 w 35"/>
                  <a:gd name="T7" fmla="*/ 3 h 31"/>
                  <a:gd name="T8" fmla="*/ 14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14" y="11"/>
                    </a:moveTo>
                    <a:cubicBezTo>
                      <a:pt x="5" y="19"/>
                      <a:pt x="0" y="26"/>
                      <a:pt x="2" y="29"/>
                    </a:cubicBezTo>
                    <a:cubicBezTo>
                      <a:pt x="4" y="31"/>
                      <a:pt x="13" y="28"/>
                      <a:pt x="21" y="21"/>
                    </a:cubicBezTo>
                    <a:cubicBezTo>
                      <a:pt x="30" y="13"/>
                      <a:pt x="35" y="5"/>
                      <a:pt x="33" y="3"/>
                    </a:cubicBezTo>
                    <a:cubicBezTo>
                      <a:pt x="30" y="0"/>
                      <a:pt x="22" y="4"/>
                      <a:pt x="1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0" name="Freeform 1194"/>
              <p:cNvSpPr>
                <a:spLocks/>
              </p:cNvSpPr>
              <p:nvPr/>
            </p:nvSpPr>
            <p:spPr bwMode="auto">
              <a:xfrm>
                <a:off x="3452" y="3655"/>
                <a:ext cx="58" cy="52"/>
              </a:xfrm>
              <a:custGeom>
                <a:avLst/>
                <a:gdLst>
                  <a:gd name="T0" fmla="*/ 12 w 31"/>
                  <a:gd name="T1" fmla="*/ 10 h 28"/>
                  <a:gd name="T2" fmla="*/ 2 w 31"/>
                  <a:gd name="T3" fmla="*/ 25 h 28"/>
                  <a:gd name="T4" fmla="*/ 19 w 31"/>
                  <a:gd name="T5" fmla="*/ 19 h 28"/>
                  <a:gd name="T6" fmla="*/ 29 w 31"/>
                  <a:gd name="T7" fmla="*/ 3 h 28"/>
                  <a:gd name="T8" fmla="*/ 12 w 31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8">
                    <a:moveTo>
                      <a:pt x="12" y="10"/>
                    </a:moveTo>
                    <a:cubicBezTo>
                      <a:pt x="5" y="16"/>
                      <a:pt x="0" y="23"/>
                      <a:pt x="2" y="25"/>
                    </a:cubicBezTo>
                    <a:cubicBezTo>
                      <a:pt x="4" y="28"/>
                      <a:pt x="12" y="25"/>
                      <a:pt x="19" y="19"/>
                    </a:cubicBezTo>
                    <a:cubicBezTo>
                      <a:pt x="27" y="13"/>
                      <a:pt x="31" y="6"/>
                      <a:pt x="29" y="3"/>
                    </a:cubicBezTo>
                    <a:cubicBezTo>
                      <a:pt x="26" y="0"/>
                      <a:pt x="19" y="4"/>
                      <a:pt x="1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1" name="Freeform 1195"/>
              <p:cNvSpPr>
                <a:spLocks/>
              </p:cNvSpPr>
              <p:nvPr/>
            </p:nvSpPr>
            <p:spPr bwMode="auto">
              <a:xfrm>
                <a:off x="3134" y="3450"/>
                <a:ext cx="38" cy="30"/>
              </a:xfrm>
              <a:custGeom>
                <a:avLst/>
                <a:gdLst>
                  <a:gd name="T0" fmla="*/ 7 w 20"/>
                  <a:gd name="T1" fmla="*/ 4 h 16"/>
                  <a:gd name="T2" fmla="*/ 1 w 20"/>
                  <a:gd name="T3" fmla="*/ 14 h 16"/>
                  <a:gd name="T4" fmla="*/ 13 w 20"/>
                  <a:gd name="T5" fmla="*/ 12 h 16"/>
                  <a:gd name="T6" fmla="*/ 19 w 20"/>
                  <a:gd name="T7" fmla="*/ 2 h 16"/>
                  <a:gd name="T8" fmla="*/ 7 w 20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7" y="4"/>
                    </a:moveTo>
                    <a:cubicBezTo>
                      <a:pt x="2" y="7"/>
                      <a:pt x="0" y="12"/>
                      <a:pt x="1" y="14"/>
                    </a:cubicBezTo>
                    <a:cubicBezTo>
                      <a:pt x="2" y="16"/>
                      <a:pt x="8" y="15"/>
                      <a:pt x="13" y="12"/>
                    </a:cubicBezTo>
                    <a:cubicBezTo>
                      <a:pt x="18" y="9"/>
                      <a:pt x="20" y="4"/>
                      <a:pt x="19" y="2"/>
                    </a:cubicBezTo>
                    <a:cubicBezTo>
                      <a:pt x="17" y="0"/>
                      <a:pt x="12" y="0"/>
                      <a:pt x="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2" name="Freeform 1196"/>
              <p:cNvSpPr>
                <a:spLocks/>
              </p:cNvSpPr>
              <p:nvPr/>
            </p:nvSpPr>
            <p:spPr bwMode="auto">
              <a:xfrm>
                <a:off x="3014" y="3914"/>
                <a:ext cx="70" cy="36"/>
              </a:xfrm>
              <a:custGeom>
                <a:avLst/>
                <a:gdLst>
                  <a:gd name="T0" fmla="*/ 17 w 37"/>
                  <a:gd name="T1" fmla="*/ 4 h 19"/>
                  <a:gd name="T2" fmla="*/ 1 w 37"/>
                  <a:gd name="T3" fmla="*/ 15 h 19"/>
                  <a:gd name="T4" fmla="*/ 21 w 37"/>
                  <a:gd name="T5" fmla="*/ 15 h 19"/>
                  <a:gd name="T6" fmla="*/ 36 w 37"/>
                  <a:gd name="T7" fmla="*/ 3 h 19"/>
                  <a:gd name="T8" fmla="*/ 17 w 3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4"/>
                    </a:moveTo>
                    <a:cubicBezTo>
                      <a:pt x="7" y="7"/>
                      <a:pt x="0" y="12"/>
                      <a:pt x="1" y="15"/>
                    </a:cubicBezTo>
                    <a:cubicBezTo>
                      <a:pt x="2" y="19"/>
                      <a:pt x="11" y="19"/>
                      <a:pt x="21" y="15"/>
                    </a:cubicBezTo>
                    <a:cubicBezTo>
                      <a:pt x="31" y="12"/>
                      <a:pt x="37" y="6"/>
                      <a:pt x="36" y="3"/>
                    </a:cubicBezTo>
                    <a:cubicBezTo>
                      <a:pt x="34" y="0"/>
                      <a:pt x="26" y="1"/>
                      <a:pt x="1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3" name="Freeform 1197"/>
              <p:cNvSpPr>
                <a:spLocks/>
              </p:cNvSpPr>
              <p:nvPr/>
            </p:nvSpPr>
            <p:spPr bwMode="auto">
              <a:xfrm>
                <a:off x="2920" y="3660"/>
                <a:ext cx="58" cy="32"/>
              </a:xfrm>
              <a:custGeom>
                <a:avLst/>
                <a:gdLst>
                  <a:gd name="T0" fmla="*/ 14 w 31"/>
                  <a:gd name="T1" fmla="*/ 3 h 17"/>
                  <a:gd name="T2" fmla="*/ 2 w 31"/>
                  <a:gd name="T3" fmla="*/ 14 h 17"/>
                  <a:gd name="T4" fmla="*/ 18 w 31"/>
                  <a:gd name="T5" fmla="*/ 14 h 17"/>
                  <a:gd name="T6" fmla="*/ 30 w 31"/>
                  <a:gd name="T7" fmla="*/ 3 h 17"/>
                  <a:gd name="T8" fmla="*/ 14 w 31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14" y="3"/>
                    </a:moveTo>
                    <a:cubicBezTo>
                      <a:pt x="6" y="6"/>
                      <a:pt x="0" y="10"/>
                      <a:pt x="2" y="14"/>
                    </a:cubicBezTo>
                    <a:cubicBezTo>
                      <a:pt x="3" y="17"/>
                      <a:pt x="10" y="17"/>
                      <a:pt x="18" y="14"/>
                    </a:cubicBezTo>
                    <a:cubicBezTo>
                      <a:pt x="26" y="11"/>
                      <a:pt x="31" y="6"/>
                      <a:pt x="30" y="3"/>
                    </a:cubicBezTo>
                    <a:cubicBezTo>
                      <a:pt x="29" y="1"/>
                      <a:pt x="22" y="0"/>
                      <a:pt x="14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4" name="Freeform 1198"/>
              <p:cNvSpPr>
                <a:spLocks/>
              </p:cNvSpPr>
              <p:nvPr/>
            </p:nvSpPr>
            <p:spPr bwMode="auto">
              <a:xfrm>
                <a:off x="3189" y="3534"/>
                <a:ext cx="32" cy="27"/>
              </a:xfrm>
              <a:custGeom>
                <a:avLst/>
                <a:gdLst>
                  <a:gd name="T0" fmla="*/ 6 w 17"/>
                  <a:gd name="T1" fmla="*/ 4 h 14"/>
                  <a:gd name="T2" fmla="*/ 1 w 17"/>
                  <a:gd name="T3" fmla="*/ 12 h 14"/>
                  <a:gd name="T4" fmla="*/ 10 w 17"/>
                  <a:gd name="T5" fmla="*/ 10 h 14"/>
                  <a:gd name="T6" fmla="*/ 15 w 17"/>
                  <a:gd name="T7" fmla="*/ 2 h 14"/>
                  <a:gd name="T8" fmla="*/ 6 w 17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6" y="4"/>
                    </a:moveTo>
                    <a:cubicBezTo>
                      <a:pt x="2" y="7"/>
                      <a:pt x="0" y="10"/>
                      <a:pt x="1" y="12"/>
                    </a:cubicBezTo>
                    <a:cubicBezTo>
                      <a:pt x="2" y="14"/>
                      <a:pt x="6" y="13"/>
                      <a:pt x="10" y="10"/>
                    </a:cubicBezTo>
                    <a:cubicBezTo>
                      <a:pt x="14" y="7"/>
                      <a:pt x="17" y="4"/>
                      <a:pt x="15" y="2"/>
                    </a:cubicBezTo>
                    <a:cubicBezTo>
                      <a:pt x="15" y="0"/>
                      <a:pt x="10" y="1"/>
                      <a:pt x="6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5" name="Freeform 1199"/>
              <p:cNvSpPr>
                <a:spLocks/>
              </p:cNvSpPr>
              <p:nvPr/>
            </p:nvSpPr>
            <p:spPr bwMode="auto">
              <a:xfrm>
                <a:off x="2952" y="904"/>
                <a:ext cx="459" cy="705"/>
              </a:xfrm>
              <a:custGeom>
                <a:avLst/>
                <a:gdLst>
                  <a:gd name="T0" fmla="*/ 0 w 244"/>
                  <a:gd name="T1" fmla="*/ 342 h 375"/>
                  <a:gd name="T2" fmla="*/ 5 w 244"/>
                  <a:gd name="T3" fmla="*/ 344 h 375"/>
                  <a:gd name="T4" fmla="*/ 29 w 244"/>
                  <a:gd name="T5" fmla="*/ 299 h 375"/>
                  <a:gd name="T6" fmla="*/ 146 w 244"/>
                  <a:gd name="T7" fmla="*/ 375 h 375"/>
                  <a:gd name="T8" fmla="*/ 244 w 244"/>
                  <a:gd name="T9" fmla="*/ 266 h 375"/>
                  <a:gd name="T10" fmla="*/ 21 w 244"/>
                  <a:gd name="T11" fmla="*/ 138 h 375"/>
                  <a:gd name="T12" fmla="*/ 76 w 244"/>
                  <a:gd name="T13" fmla="*/ 3 h 375"/>
                  <a:gd name="T14" fmla="*/ 68 w 244"/>
                  <a:gd name="T15" fmla="*/ 0 h 375"/>
                  <a:gd name="T16" fmla="*/ 14 w 244"/>
                  <a:gd name="T17" fmla="*/ 138 h 375"/>
                  <a:gd name="T18" fmla="*/ 238 w 244"/>
                  <a:gd name="T19" fmla="*/ 263 h 375"/>
                  <a:gd name="T20" fmla="*/ 144 w 244"/>
                  <a:gd name="T21" fmla="*/ 371 h 375"/>
                  <a:gd name="T22" fmla="*/ 26 w 244"/>
                  <a:gd name="T23" fmla="*/ 295 h 375"/>
                  <a:gd name="T24" fmla="*/ 0 w 244"/>
                  <a:gd name="T25" fmla="*/ 34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375">
                    <a:moveTo>
                      <a:pt x="0" y="342"/>
                    </a:moveTo>
                    <a:cubicBezTo>
                      <a:pt x="2" y="343"/>
                      <a:pt x="3" y="344"/>
                      <a:pt x="5" y="344"/>
                    </a:cubicBezTo>
                    <a:cubicBezTo>
                      <a:pt x="13" y="329"/>
                      <a:pt x="21" y="314"/>
                      <a:pt x="29" y="299"/>
                    </a:cubicBezTo>
                    <a:cubicBezTo>
                      <a:pt x="73" y="320"/>
                      <a:pt x="112" y="346"/>
                      <a:pt x="146" y="375"/>
                    </a:cubicBezTo>
                    <a:cubicBezTo>
                      <a:pt x="179" y="339"/>
                      <a:pt x="212" y="302"/>
                      <a:pt x="244" y="266"/>
                    </a:cubicBezTo>
                    <a:cubicBezTo>
                      <a:pt x="182" y="213"/>
                      <a:pt x="108" y="169"/>
                      <a:pt x="21" y="138"/>
                    </a:cubicBezTo>
                    <a:cubicBezTo>
                      <a:pt x="39" y="93"/>
                      <a:pt x="58" y="48"/>
                      <a:pt x="76" y="3"/>
                    </a:cubicBezTo>
                    <a:cubicBezTo>
                      <a:pt x="73" y="2"/>
                      <a:pt x="71" y="1"/>
                      <a:pt x="68" y="0"/>
                    </a:cubicBezTo>
                    <a:cubicBezTo>
                      <a:pt x="50" y="46"/>
                      <a:pt x="32" y="92"/>
                      <a:pt x="14" y="138"/>
                    </a:cubicBezTo>
                    <a:cubicBezTo>
                      <a:pt x="102" y="168"/>
                      <a:pt x="176" y="212"/>
                      <a:pt x="238" y="263"/>
                    </a:cubicBezTo>
                    <a:cubicBezTo>
                      <a:pt x="207" y="299"/>
                      <a:pt x="176" y="335"/>
                      <a:pt x="144" y="371"/>
                    </a:cubicBezTo>
                    <a:cubicBezTo>
                      <a:pt x="109" y="341"/>
                      <a:pt x="70" y="316"/>
                      <a:pt x="26" y="295"/>
                    </a:cubicBezTo>
                    <a:cubicBezTo>
                      <a:pt x="17" y="310"/>
                      <a:pt x="9" y="326"/>
                      <a:pt x="0" y="34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6" name="Freeform 1200"/>
              <p:cNvSpPr>
                <a:spLocks/>
              </p:cNvSpPr>
              <p:nvPr/>
            </p:nvSpPr>
            <p:spPr bwMode="auto">
              <a:xfrm>
                <a:off x="3046" y="887"/>
                <a:ext cx="83" cy="40"/>
              </a:xfrm>
              <a:custGeom>
                <a:avLst/>
                <a:gdLst>
                  <a:gd name="T0" fmla="*/ 20 w 44"/>
                  <a:gd name="T1" fmla="*/ 16 h 21"/>
                  <a:gd name="T2" fmla="*/ 42 w 44"/>
                  <a:gd name="T3" fmla="*/ 18 h 21"/>
                  <a:gd name="T4" fmla="*/ 24 w 44"/>
                  <a:gd name="T5" fmla="*/ 5 h 21"/>
                  <a:gd name="T6" fmla="*/ 1 w 44"/>
                  <a:gd name="T7" fmla="*/ 3 h 21"/>
                  <a:gd name="T8" fmla="*/ 20 w 44"/>
                  <a:gd name="T9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1">
                    <a:moveTo>
                      <a:pt x="20" y="16"/>
                    </a:moveTo>
                    <a:cubicBezTo>
                      <a:pt x="31" y="20"/>
                      <a:pt x="41" y="21"/>
                      <a:pt x="42" y="18"/>
                    </a:cubicBezTo>
                    <a:cubicBezTo>
                      <a:pt x="44" y="15"/>
                      <a:pt x="35" y="9"/>
                      <a:pt x="24" y="5"/>
                    </a:cubicBezTo>
                    <a:cubicBezTo>
                      <a:pt x="12" y="1"/>
                      <a:pt x="2" y="0"/>
                      <a:pt x="1" y="3"/>
                    </a:cubicBezTo>
                    <a:cubicBezTo>
                      <a:pt x="0" y="6"/>
                      <a:pt x="8" y="12"/>
                      <a:pt x="20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7" name="Freeform 1201"/>
              <p:cNvSpPr>
                <a:spLocks/>
              </p:cNvSpPr>
              <p:nvPr/>
            </p:nvSpPr>
            <p:spPr bwMode="auto">
              <a:xfrm>
                <a:off x="2950" y="1145"/>
                <a:ext cx="70" cy="36"/>
              </a:xfrm>
              <a:custGeom>
                <a:avLst/>
                <a:gdLst>
                  <a:gd name="T0" fmla="*/ 17 w 37"/>
                  <a:gd name="T1" fmla="*/ 15 h 19"/>
                  <a:gd name="T2" fmla="*/ 36 w 37"/>
                  <a:gd name="T3" fmla="*/ 16 h 19"/>
                  <a:gd name="T4" fmla="*/ 21 w 37"/>
                  <a:gd name="T5" fmla="*/ 4 h 19"/>
                  <a:gd name="T6" fmla="*/ 2 w 37"/>
                  <a:gd name="T7" fmla="*/ 3 h 19"/>
                  <a:gd name="T8" fmla="*/ 17 w 37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15"/>
                    </a:moveTo>
                    <a:cubicBezTo>
                      <a:pt x="26" y="18"/>
                      <a:pt x="35" y="19"/>
                      <a:pt x="36" y="16"/>
                    </a:cubicBezTo>
                    <a:cubicBezTo>
                      <a:pt x="37" y="13"/>
                      <a:pt x="31" y="7"/>
                      <a:pt x="21" y="4"/>
                    </a:cubicBezTo>
                    <a:cubicBezTo>
                      <a:pt x="11" y="0"/>
                      <a:pt x="3" y="0"/>
                      <a:pt x="2" y="3"/>
                    </a:cubicBezTo>
                    <a:cubicBezTo>
                      <a:pt x="0" y="6"/>
                      <a:pt x="7" y="11"/>
                      <a:pt x="17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8" name="Freeform 1202"/>
              <p:cNvSpPr>
                <a:spLocks/>
              </p:cNvSpPr>
              <p:nvPr/>
            </p:nvSpPr>
            <p:spPr bwMode="auto">
              <a:xfrm>
                <a:off x="2937" y="1536"/>
                <a:ext cx="39" cy="24"/>
              </a:xfrm>
              <a:custGeom>
                <a:avLst/>
                <a:gdLst>
                  <a:gd name="T0" fmla="*/ 9 w 21"/>
                  <a:gd name="T1" fmla="*/ 11 h 13"/>
                  <a:gd name="T2" fmla="*/ 20 w 21"/>
                  <a:gd name="T3" fmla="*/ 11 h 13"/>
                  <a:gd name="T4" fmla="*/ 13 w 21"/>
                  <a:gd name="T5" fmla="*/ 2 h 13"/>
                  <a:gd name="T6" fmla="*/ 2 w 21"/>
                  <a:gd name="T7" fmla="*/ 2 h 13"/>
                  <a:gd name="T8" fmla="*/ 9 w 21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9" y="11"/>
                    </a:moveTo>
                    <a:cubicBezTo>
                      <a:pt x="14" y="13"/>
                      <a:pt x="19" y="13"/>
                      <a:pt x="20" y="11"/>
                    </a:cubicBezTo>
                    <a:cubicBezTo>
                      <a:pt x="21" y="9"/>
                      <a:pt x="18" y="5"/>
                      <a:pt x="13" y="2"/>
                    </a:cubicBezTo>
                    <a:cubicBezTo>
                      <a:pt x="8" y="0"/>
                      <a:pt x="3" y="0"/>
                      <a:pt x="2" y="2"/>
                    </a:cubicBezTo>
                    <a:cubicBezTo>
                      <a:pt x="0" y="5"/>
                      <a:pt x="4" y="8"/>
                      <a:pt x="9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9" name="Freeform 1203"/>
              <p:cNvSpPr>
                <a:spLocks/>
              </p:cNvSpPr>
              <p:nvPr/>
            </p:nvSpPr>
            <p:spPr bwMode="auto">
              <a:xfrm>
                <a:off x="3386" y="1382"/>
                <a:ext cx="53" cy="49"/>
              </a:xfrm>
              <a:custGeom>
                <a:avLst/>
                <a:gdLst>
                  <a:gd name="T0" fmla="*/ 10 w 28"/>
                  <a:gd name="T1" fmla="*/ 17 h 26"/>
                  <a:gd name="T2" fmla="*/ 26 w 28"/>
                  <a:gd name="T3" fmla="*/ 23 h 26"/>
                  <a:gd name="T4" fmla="*/ 18 w 28"/>
                  <a:gd name="T5" fmla="*/ 8 h 26"/>
                  <a:gd name="T6" fmla="*/ 2 w 28"/>
                  <a:gd name="T7" fmla="*/ 2 h 26"/>
                  <a:gd name="T8" fmla="*/ 10 w 28"/>
                  <a:gd name="T9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10" y="17"/>
                    </a:moveTo>
                    <a:cubicBezTo>
                      <a:pt x="17" y="23"/>
                      <a:pt x="24" y="26"/>
                      <a:pt x="26" y="23"/>
                    </a:cubicBezTo>
                    <a:cubicBezTo>
                      <a:pt x="28" y="21"/>
                      <a:pt x="25" y="14"/>
                      <a:pt x="18" y="8"/>
                    </a:cubicBezTo>
                    <a:cubicBezTo>
                      <a:pt x="12" y="3"/>
                      <a:pt x="4" y="0"/>
                      <a:pt x="2" y="2"/>
                    </a:cubicBezTo>
                    <a:cubicBezTo>
                      <a:pt x="0" y="5"/>
                      <a:pt x="4" y="12"/>
                      <a:pt x="10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0" name="Freeform 1204"/>
              <p:cNvSpPr>
                <a:spLocks/>
              </p:cNvSpPr>
              <p:nvPr/>
            </p:nvSpPr>
            <p:spPr bwMode="auto">
              <a:xfrm>
                <a:off x="3202" y="1587"/>
                <a:ext cx="45" cy="39"/>
              </a:xfrm>
              <a:custGeom>
                <a:avLst/>
                <a:gdLst>
                  <a:gd name="T0" fmla="*/ 8 w 24"/>
                  <a:gd name="T1" fmla="*/ 15 h 21"/>
                  <a:gd name="T2" fmla="*/ 21 w 24"/>
                  <a:gd name="T3" fmla="*/ 19 h 21"/>
                  <a:gd name="T4" fmla="*/ 16 w 24"/>
                  <a:gd name="T5" fmla="*/ 6 h 21"/>
                  <a:gd name="T6" fmla="*/ 2 w 24"/>
                  <a:gd name="T7" fmla="*/ 2 h 21"/>
                  <a:gd name="T8" fmla="*/ 8 w 24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1">
                    <a:moveTo>
                      <a:pt x="8" y="15"/>
                    </a:moveTo>
                    <a:cubicBezTo>
                      <a:pt x="13" y="19"/>
                      <a:pt x="19" y="21"/>
                      <a:pt x="21" y="19"/>
                    </a:cubicBezTo>
                    <a:cubicBezTo>
                      <a:pt x="24" y="16"/>
                      <a:pt x="21" y="10"/>
                      <a:pt x="16" y="6"/>
                    </a:cubicBezTo>
                    <a:cubicBezTo>
                      <a:pt x="10" y="1"/>
                      <a:pt x="4" y="0"/>
                      <a:pt x="2" y="2"/>
                    </a:cubicBezTo>
                    <a:cubicBezTo>
                      <a:pt x="0" y="5"/>
                      <a:pt x="3" y="10"/>
                      <a:pt x="8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1" name="Freeform 1205"/>
              <p:cNvSpPr>
                <a:spLocks/>
              </p:cNvSpPr>
              <p:nvPr/>
            </p:nvSpPr>
            <p:spPr bwMode="auto">
              <a:xfrm>
                <a:off x="2990" y="1453"/>
                <a:ext cx="33" cy="23"/>
              </a:xfrm>
              <a:custGeom>
                <a:avLst/>
                <a:gdLst>
                  <a:gd name="T0" fmla="*/ 7 w 18"/>
                  <a:gd name="T1" fmla="*/ 9 h 12"/>
                  <a:gd name="T2" fmla="*/ 16 w 18"/>
                  <a:gd name="T3" fmla="*/ 10 h 12"/>
                  <a:gd name="T4" fmla="*/ 10 w 18"/>
                  <a:gd name="T5" fmla="*/ 3 h 12"/>
                  <a:gd name="T6" fmla="*/ 1 w 18"/>
                  <a:gd name="T7" fmla="*/ 2 h 12"/>
                  <a:gd name="T8" fmla="*/ 7 w 18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7" y="9"/>
                    </a:moveTo>
                    <a:cubicBezTo>
                      <a:pt x="11" y="11"/>
                      <a:pt x="16" y="12"/>
                      <a:pt x="16" y="10"/>
                    </a:cubicBezTo>
                    <a:cubicBezTo>
                      <a:pt x="18" y="8"/>
                      <a:pt x="15" y="5"/>
                      <a:pt x="10" y="3"/>
                    </a:cubicBezTo>
                    <a:cubicBezTo>
                      <a:pt x="6" y="1"/>
                      <a:pt x="2" y="0"/>
                      <a:pt x="1" y="2"/>
                    </a:cubicBezTo>
                    <a:cubicBezTo>
                      <a:pt x="0" y="4"/>
                      <a:pt x="3" y="7"/>
                      <a:pt x="7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2" name="Freeform 1206"/>
              <p:cNvSpPr>
                <a:spLocks/>
              </p:cNvSpPr>
              <p:nvPr/>
            </p:nvSpPr>
            <p:spPr bwMode="auto">
              <a:xfrm>
                <a:off x="4764" y="1587"/>
                <a:ext cx="236" cy="394"/>
              </a:xfrm>
              <a:custGeom>
                <a:avLst/>
                <a:gdLst>
                  <a:gd name="T0" fmla="*/ 0 w 126"/>
                  <a:gd name="T1" fmla="*/ 97 h 210"/>
                  <a:gd name="T2" fmla="*/ 1 w 126"/>
                  <a:gd name="T3" fmla="*/ 101 h 210"/>
                  <a:gd name="T4" fmla="*/ 22 w 126"/>
                  <a:gd name="T5" fmla="*/ 95 h 210"/>
                  <a:gd name="T6" fmla="*/ 47 w 126"/>
                  <a:gd name="T7" fmla="*/ 210 h 210"/>
                  <a:gd name="T8" fmla="*/ 107 w 126"/>
                  <a:gd name="T9" fmla="*/ 198 h 210"/>
                  <a:gd name="T10" fmla="*/ 67 w 126"/>
                  <a:gd name="T11" fmla="*/ 24 h 210"/>
                  <a:gd name="T12" fmla="*/ 126 w 126"/>
                  <a:gd name="T13" fmla="*/ 4 h 210"/>
                  <a:gd name="T14" fmla="*/ 125 w 126"/>
                  <a:gd name="T15" fmla="*/ 0 h 210"/>
                  <a:gd name="T16" fmla="*/ 65 w 126"/>
                  <a:gd name="T17" fmla="*/ 21 h 210"/>
                  <a:gd name="T18" fmla="*/ 106 w 126"/>
                  <a:gd name="T19" fmla="*/ 194 h 210"/>
                  <a:gd name="T20" fmla="*/ 47 w 126"/>
                  <a:gd name="T21" fmla="*/ 206 h 210"/>
                  <a:gd name="T22" fmla="*/ 22 w 126"/>
                  <a:gd name="T23" fmla="*/ 91 h 210"/>
                  <a:gd name="T24" fmla="*/ 0 w 126"/>
                  <a:gd name="T25" fmla="*/ 9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210">
                    <a:moveTo>
                      <a:pt x="0" y="97"/>
                    </a:moveTo>
                    <a:cubicBezTo>
                      <a:pt x="0" y="99"/>
                      <a:pt x="1" y="100"/>
                      <a:pt x="1" y="101"/>
                    </a:cubicBezTo>
                    <a:cubicBezTo>
                      <a:pt x="8" y="99"/>
                      <a:pt x="15" y="97"/>
                      <a:pt x="22" y="95"/>
                    </a:cubicBezTo>
                    <a:cubicBezTo>
                      <a:pt x="32" y="133"/>
                      <a:pt x="40" y="171"/>
                      <a:pt x="47" y="210"/>
                    </a:cubicBezTo>
                    <a:cubicBezTo>
                      <a:pt x="67" y="206"/>
                      <a:pt x="87" y="202"/>
                      <a:pt x="107" y="198"/>
                    </a:cubicBezTo>
                    <a:cubicBezTo>
                      <a:pt x="97" y="139"/>
                      <a:pt x="84" y="81"/>
                      <a:pt x="67" y="24"/>
                    </a:cubicBezTo>
                    <a:cubicBezTo>
                      <a:pt x="86" y="18"/>
                      <a:pt x="106" y="11"/>
                      <a:pt x="126" y="4"/>
                    </a:cubicBezTo>
                    <a:cubicBezTo>
                      <a:pt x="126" y="3"/>
                      <a:pt x="125" y="1"/>
                      <a:pt x="125" y="0"/>
                    </a:cubicBezTo>
                    <a:cubicBezTo>
                      <a:pt x="105" y="7"/>
                      <a:pt x="84" y="14"/>
                      <a:pt x="65" y="21"/>
                    </a:cubicBezTo>
                    <a:cubicBezTo>
                      <a:pt x="82" y="77"/>
                      <a:pt x="96" y="135"/>
                      <a:pt x="106" y="194"/>
                    </a:cubicBezTo>
                    <a:cubicBezTo>
                      <a:pt x="86" y="198"/>
                      <a:pt x="66" y="202"/>
                      <a:pt x="47" y="206"/>
                    </a:cubicBezTo>
                    <a:cubicBezTo>
                      <a:pt x="40" y="167"/>
                      <a:pt x="32" y="129"/>
                      <a:pt x="22" y="91"/>
                    </a:cubicBezTo>
                    <a:cubicBezTo>
                      <a:pt x="15" y="93"/>
                      <a:pt x="7" y="95"/>
                      <a:pt x="0" y="9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3" name="Freeform 1207"/>
              <p:cNvSpPr>
                <a:spLocks/>
              </p:cNvSpPr>
              <p:nvPr/>
            </p:nvSpPr>
            <p:spPr bwMode="auto">
              <a:xfrm>
                <a:off x="4989" y="1568"/>
                <a:ext cx="19" cy="45"/>
              </a:xfrm>
              <a:custGeom>
                <a:avLst/>
                <a:gdLst>
                  <a:gd name="T0" fmla="*/ 3 w 10"/>
                  <a:gd name="T1" fmla="*/ 13 h 24"/>
                  <a:gd name="T2" fmla="*/ 9 w 10"/>
                  <a:gd name="T3" fmla="*/ 24 h 24"/>
                  <a:gd name="T4" fmla="*/ 8 w 10"/>
                  <a:gd name="T5" fmla="*/ 11 h 24"/>
                  <a:gd name="T6" fmla="*/ 2 w 10"/>
                  <a:gd name="T7" fmla="*/ 0 h 24"/>
                  <a:gd name="T8" fmla="*/ 3 w 10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3" y="13"/>
                    </a:moveTo>
                    <a:cubicBezTo>
                      <a:pt x="5" y="19"/>
                      <a:pt x="8" y="24"/>
                      <a:pt x="9" y="24"/>
                    </a:cubicBezTo>
                    <a:cubicBezTo>
                      <a:pt x="10" y="23"/>
                      <a:pt x="9" y="18"/>
                      <a:pt x="8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1" y="6"/>
                      <a:pt x="3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4" name="Freeform 1208"/>
              <p:cNvSpPr>
                <a:spLocks/>
              </p:cNvSpPr>
              <p:nvPr/>
            </p:nvSpPr>
            <p:spPr bwMode="auto">
              <a:xfrm>
                <a:off x="4878" y="1607"/>
                <a:ext cx="19" cy="44"/>
              </a:xfrm>
              <a:custGeom>
                <a:avLst/>
                <a:gdLst>
                  <a:gd name="T0" fmla="*/ 2 w 10"/>
                  <a:gd name="T1" fmla="*/ 12 h 23"/>
                  <a:gd name="T2" fmla="*/ 8 w 10"/>
                  <a:gd name="T3" fmla="*/ 23 h 23"/>
                  <a:gd name="T4" fmla="*/ 7 w 10"/>
                  <a:gd name="T5" fmla="*/ 10 h 23"/>
                  <a:gd name="T6" fmla="*/ 1 w 10"/>
                  <a:gd name="T7" fmla="*/ 0 h 23"/>
                  <a:gd name="T8" fmla="*/ 2 w 10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2" y="12"/>
                    </a:moveTo>
                    <a:cubicBezTo>
                      <a:pt x="4" y="18"/>
                      <a:pt x="7" y="23"/>
                      <a:pt x="8" y="23"/>
                    </a:cubicBezTo>
                    <a:cubicBezTo>
                      <a:pt x="10" y="22"/>
                      <a:pt x="9" y="17"/>
                      <a:pt x="7" y="10"/>
                    </a:cubicBezTo>
                    <a:cubicBezTo>
                      <a:pt x="5" y="4"/>
                      <a:pt x="3" y="0"/>
                      <a:pt x="1" y="0"/>
                    </a:cubicBezTo>
                    <a:cubicBezTo>
                      <a:pt x="0" y="1"/>
                      <a:pt x="1" y="6"/>
                      <a:pt x="2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5" name="Freeform 1209"/>
              <p:cNvSpPr>
                <a:spLocks/>
              </p:cNvSpPr>
              <p:nvPr/>
            </p:nvSpPr>
            <p:spPr bwMode="auto">
              <a:xfrm>
                <a:off x="4758" y="1756"/>
                <a:ext cx="13" cy="34"/>
              </a:xfrm>
              <a:custGeom>
                <a:avLst/>
                <a:gdLst>
                  <a:gd name="T0" fmla="*/ 2 w 7"/>
                  <a:gd name="T1" fmla="*/ 10 h 18"/>
                  <a:gd name="T2" fmla="*/ 6 w 7"/>
                  <a:gd name="T3" fmla="*/ 18 h 18"/>
                  <a:gd name="T4" fmla="*/ 6 w 7"/>
                  <a:gd name="T5" fmla="*/ 9 h 18"/>
                  <a:gd name="T6" fmla="*/ 1 w 7"/>
                  <a:gd name="T7" fmla="*/ 1 h 18"/>
                  <a:gd name="T8" fmla="*/ 2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2" y="10"/>
                    </a:moveTo>
                    <a:cubicBezTo>
                      <a:pt x="3" y="14"/>
                      <a:pt x="5" y="18"/>
                      <a:pt x="6" y="18"/>
                    </a:cubicBezTo>
                    <a:cubicBezTo>
                      <a:pt x="7" y="18"/>
                      <a:pt x="7" y="13"/>
                      <a:pt x="6" y="9"/>
                    </a:cubicBezTo>
                    <a:cubicBezTo>
                      <a:pt x="4" y="4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6" name="Freeform 1210"/>
              <p:cNvSpPr>
                <a:spLocks/>
              </p:cNvSpPr>
              <p:nvPr/>
            </p:nvSpPr>
            <p:spPr bwMode="auto">
              <a:xfrm>
                <a:off x="4957" y="1933"/>
                <a:ext cx="13" cy="45"/>
              </a:xfrm>
              <a:custGeom>
                <a:avLst/>
                <a:gdLst>
                  <a:gd name="T0" fmla="*/ 1 w 7"/>
                  <a:gd name="T1" fmla="*/ 12 h 24"/>
                  <a:gd name="T2" fmla="*/ 6 w 7"/>
                  <a:gd name="T3" fmla="*/ 24 h 24"/>
                  <a:gd name="T4" fmla="*/ 6 w 7"/>
                  <a:gd name="T5" fmla="*/ 12 h 24"/>
                  <a:gd name="T6" fmla="*/ 2 w 7"/>
                  <a:gd name="T7" fmla="*/ 0 h 24"/>
                  <a:gd name="T8" fmla="*/ 1 w 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4">
                    <a:moveTo>
                      <a:pt x="1" y="12"/>
                    </a:moveTo>
                    <a:cubicBezTo>
                      <a:pt x="2" y="19"/>
                      <a:pt x="4" y="24"/>
                      <a:pt x="6" y="24"/>
                    </a:cubicBezTo>
                    <a:cubicBezTo>
                      <a:pt x="7" y="23"/>
                      <a:pt x="7" y="18"/>
                      <a:pt x="6" y="12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7" name="Freeform 1211"/>
              <p:cNvSpPr>
                <a:spLocks/>
              </p:cNvSpPr>
              <p:nvPr/>
            </p:nvSpPr>
            <p:spPr bwMode="auto">
              <a:xfrm>
                <a:off x="4844" y="1957"/>
                <a:ext cx="14" cy="41"/>
              </a:xfrm>
              <a:custGeom>
                <a:avLst/>
                <a:gdLst>
                  <a:gd name="T0" fmla="*/ 1 w 7"/>
                  <a:gd name="T1" fmla="*/ 12 h 22"/>
                  <a:gd name="T2" fmla="*/ 5 w 7"/>
                  <a:gd name="T3" fmla="*/ 22 h 22"/>
                  <a:gd name="T4" fmla="*/ 6 w 7"/>
                  <a:gd name="T5" fmla="*/ 11 h 22"/>
                  <a:gd name="T6" fmla="*/ 2 w 7"/>
                  <a:gd name="T7" fmla="*/ 0 h 22"/>
                  <a:gd name="T8" fmla="*/ 1 w 7"/>
                  <a:gd name="T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1" y="12"/>
                    </a:moveTo>
                    <a:cubicBezTo>
                      <a:pt x="2" y="18"/>
                      <a:pt x="4" y="22"/>
                      <a:pt x="5" y="22"/>
                    </a:cubicBezTo>
                    <a:cubicBezTo>
                      <a:pt x="7" y="22"/>
                      <a:pt x="7" y="17"/>
                      <a:pt x="6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8" name="Freeform 1212"/>
              <p:cNvSpPr>
                <a:spLocks/>
              </p:cNvSpPr>
              <p:nvPr/>
            </p:nvSpPr>
            <p:spPr bwMode="auto">
              <a:xfrm>
                <a:off x="4799" y="1750"/>
                <a:ext cx="12" cy="26"/>
              </a:xfrm>
              <a:custGeom>
                <a:avLst/>
                <a:gdLst>
                  <a:gd name="T0" fmla="*/ 2 w 6"/>
                  <a:gd name="T1" fmla="*/ 8 h 14"/>
                  <a:gd name="T2" fmla="*/ 5 w 6"/>
                  <a:gd name="T3" fmla="*/ 14 h 14"/>
                  <a:gd name="T4" fmla="*/ 5 w 6"/>
                  <a:gd name="T5" fmla="*/ 7 h 14"/>
                  <a:gd name="T6" fmla="*/ 1 w 6"/>
                  <a:gd name="T7" fmla="*/ 1 h 14"/>
                  <a:gd name="T8" fmla="*/ 2 w 6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2" y="8"/>
                    </a:moveTo>
                    <a:cubicBezTo>
                      <a:pt x="3" y="11"/>
                      <a:pt x="4" y="14"/>
                      <a:pt x="5" y="14"/>
                    </a:cubicBezTo>
                    <a:cubicBezTo>
                      <a:pt x="6" y="14"/>
                      <a:pt x="6" y="11"/>
                      <a:pt x="5" y="7"/>
                    </a:cubicBezTo>
                    <a:cubicBezTo>
                      <a:pt x="3" y="3"/>
                      <a:pt x="2" y="0"/>
                      <a:pt x="1" y="1"/>
                    </a:cubicBezTo>
                    <a:cubicBezTo>
                      <a:pt x="0" y="1"/>
                      <a:pt x="1" y="4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9" name="Freeform 1213"/>
              <p:cNvSpPr>
                <a:spLocks/>
              </p:cNvSpPr>
              <p:nvPr/>
            </p:nvSpPr>
            <p:spPr bwMode="auto">
              <a:xfrm>
                <a:off x="4356" y="2100"/>
                <a:ext cx="263" cy="301"/>
              </a:xfrm>
              <a:custGeom>
                <a:avLst/>
                <a:gdLst>
                  <a:gd name="T0" fmla="*/ 0 w 140"/>
                  <a:gd name="T1" fmla="*/ 65 h 160"/>
                  <a:gd name="T2" fmla="*/ 1 w 140"/>
                  <a:gd name="T3" fmla="*/ 68 h 160"/>
                  <a:gd name="T4" fmla="*/ 22 w 140"/>
                  <a:gd name="T5" fmla="*/ 66 h 160"/>
                  <a:gd name="T6" fmla="*/ 27 w 140"/>
                  <a:gd name="T7" fmla="*/ 160 h 160"/>
                  <a:gd name="T8" fmla="*/ 89 w 140"/>
                  <a:gd name="T9" fmla="*/ 158 h 160"/>
                  <a:gd name="T10" fmla="*/ 79 w 140"/>
                  <a:gd name="T11" fmla="*/ 14 h 160"/>
                  <a:gd name="T12" fmla="*/ 140 w 140"/>
                  <a:gd name="T13" fmla="*/ 4 h 160"/>
                  <a:gd name="T14" fmla="*/ 140 w 140"/>
                  <a:gd name="T15" fmla="*/ 0 h 160"/>
                  <a:gd name="T16" fmla="*/ 78 w 140"/>
                  <a:gd name="T17" fmla="*/ 10 h 160"/>
                  <a:gd name="T18" fmla="*/ 88 w 140"/>
                  <a:gd name="T19" fmla="*/ 155 h 160"/>
                  <a:gd name="T20" fmla="*/ 28 w 140"/>
                  <a:gd name="T21" fmla="*/ 156 h 160"/>
                  <a:gd name="T22" fmla="*/ 23 w 140"/>
                  <a:gd name="T23" fmla="*/ 62 h 160"/>
                  <a:gd name="T24" fmla="*/ 0 w 140"/>
                  <a:gd name="T25" fmla="*/ 6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60">
                    <a:moveTo>
                      <a:pt x="0" y="65"/>
                    </a:moveTo>
                    <a:cubicBezTo>
                      <a:pt x="1" y="66"/>
                      <a:pt x="1" y="67"/>
                      <a:pt x="1" y="68"/>
                    </a:cubicBezTo>
                    <a:cubicBezTo>
                      <a:pt x="8" y="67"/>
                      <a:pt x="15" y="66"/>
                      <a:pt x="22" y="66"/>
                    </a:cubicBezTo>
                    <a:cubicBezTo>
                      <a:pt x="26" y="97"/>
                      <a:pt x="27" y="129"/>
                      <a:pt x="27" y="160"/>
                    </a:cubicBezTo>
                    <a:cubicBezTo>
                      <a:pt x="48" y="160"/>
                      <a:pt x="68" y="159"/>
                      <a:pt x="89" y="158"/>
                    </a:cubicBezTo>
                    <a:cubicBezTo>
                      <a:pt x="88" y="110"/>
                      <a:pt x="85" y="62"/>
                      <a:pt x="79" y="14"/>
                    </a:cubicBezTo>
                    <a:cubicBezTo>
                      <a:pt x="99" y="11"/>
                      <a:pt x="120" y="7"/>
                      <a:pt x="140" y="4"/>
                    </a:cubicBezTo>
                    <a:cubicBezTo>
                      <a:pt x="140" y="3"/>
                      <a:pt x="140" y="1"/>
                      <a:pt x="140" y="0"/>
                    </a:cubicBezTo>
                    <a:cubicBezTo>
                      <a:pt x="119" y="3"/>
                      <a:pt x="98" y="7"/>
                      <a:pt x="78" y="10"/>
                    </a:cubicBezTo>
                    <a:cubicBezTo>
                      <a:pt x="84" y="58"/>
                      <a:pt x="87" y="106"/>
                      <a:pt x="88" y="155"/>
                    </a:cubicBezTo>
                    <a:cubicBezTo>
                      <a:pt x="68" y="155"/>
                      <a:pt x="48" y="156"/>
                      <a:pt x="28" y="156"/>
                    </a:cubicBezTo>
                    <a:cubicBezTo>
                      <a:pt x="28" y="125"/>
                      <a:pt x="26" y="93"/>
                      <a:pt x="23" y="62"/>
                    </a:cubicBezTo>
                    <a:cubicBezTo>
                      <a:pt x="15" y="63"/>
                      <a:pt x="8" y="64"/>
                      <a:pt x="0" y="6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0" name="Freeform 1214"/>
              <p:cNvSpPr>
                <a:spLocks/>
              </p:cNvSpPr>
              <p:nvPr/>
            </p:nvSpPr>
            <p:spPr bwMode="auto">
              <a:xfrm>
                <a:off x="4613" y="2085"/>
                <a:ext cx="12" cy="37"/>
              </a:xfrm>
              <a:custGeom>
                <a:avLst/>
                <a:gdLst>
                  <a:gd name="T0" fmla="*/ 1 w 6"/>
                  <a:gd name="T1" fmla="*/ 10 h 20"/>
                  <a:gd name="T2" fmla="*/ 4 w 6"/>
                  <a:gd name="T3" fmla="*/ 20 h 20"/>
                  <a:gd name="T4" fmla="*/ 6 w 6"/>
                  <a:gd name="T5" fmla="*/ 10 h 20"/>
                  <a:gd name="T6" fmla="*/ 2 w 6"/>
                  <a:gd name="T7" fmla="*/ 0 h 20"/>
                  <a:gd name="T8" fmla="*/ 1 w 6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0">
                    <a:moveTo>
                      <a:pt x="1" y="10"/>
                    </a:moveTo>
                    <a:cubicBezTo>
                      <a:pt x="1" y="16"/>
                      <a:pt x="3" y="20"/>
                      <a:pt x="4" y="20"/>
                    </a:cubicBezTo>
                    <a:cubicBezTo>
                      <a:pt x="6" y="19"/>
                      <a:pt x="6" y="15"/>
                      <a:pt x="6" y="10"/>
                    </a:cubicBezTo>
                    <a:cubicBezTo>
                      <a:pt x="5" y="4"/>
                      <a:pt x="3" y="0"/>
                      <a:pt x="2" y="0"/>
                    </a:cubicBezTo>
                    <a:cubicBezTo>
                      <a:pt x="0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1" name="Freeform 1215"/>
              <p:cNvSpPr>
                <a:spLocks/>
              </p:cNvSpPr>
              <p:nvPr/>
            </p:nvSpPr>
            <p:spPr bwMode="auto">
              <a:xfrm>
                <a:off x="4497" y="2104"/>
                <a:ext cx="13" cy="37"/>
              </a:xfrm>
              <a:custGeom>
                <a:avLst/>
                <a:gdLst>
                  <a:gd name="T0" fmla="*/ 1 w 7"/>
                  <a:gd name="T1" fmla="*/ 10 h 20"/>
                  <a:gd name="T2" fmla="*/ 5 w 7"/>
                  <a:gd name="T3" fmla="*/ 19 h 20"/>
                  <a:gd name="T4" fmla="*/ 6 w 7"/>
                  <a:gd name="T5" fmla="*/ 10 h 20"/>
                  <a:gd name="T6" fmla="*/ 2 w 7"/>
                  <a:gd name="T7" fmla="*/ 1 h 20"/>
                  <a:gd name="T8" fmla="*/ 1 w 7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0">
                    <a:moveTo>
                      <a:pt x="1" y="10"/>
                    </a:moveTo>
                    <a:cubicBezTo>
                      <a:pt x="2" y="16"/>
                      <a:pt x="3" y="20"/>
                      <a:pt x="5" y="19"/>
                    </a:cubicBezTo>
                    <a:cubicBezTo>
                      <a:pt x="6" y="19"/>
                      <a:pt x="7" y="15"/>
                      <a:pt x="6" y="10"/>
                    </a:cubicBezTo>
                    <a:cubicBezTo>
                      <a:pt x="5" y="4"/>
                      <a:pt x="4" y="0"/>
                      <a:pt x="2" y="1"/>
                    </a:cubicBezTo>
                    <a:cubicBezTo>
                      <a:pt x="1" y="1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2" name="Freeform 1216"/>
              <p:cNvSpPr>
                <a:spLocks/>
              </p:cNvSpPr>
              <p:nvPr/>
            </p:nvSpPr>
            <p:spPr bwMode="auto">
              <a:xfrm>
                <a:off x="4354" y="2211"/>
                <a:ext cx="7" cy="28"/>
              </a:xfrm>
              <a:custGeom>
                <a:avLst/>
                <a:gdLst>
                  <a:gd name="T0" fmla="*/ 0 w 4"/>
                  <a:gd name="T1" fmla="*/ 8 h 15"/>
                  <a:gd name="T2" fmla="*/ 3 w 4"/>
                  <a:gd name="T3" fmla="*/ 15 h 15"/>
                  <a:gd name="T4" fmla="*/ 4 w 4"/>
                  <a:gd name="T5" fmla="*/ 7 h 15"/>
                  <a:gd name="T6" fmla="*/ 1 w 4"/>
                  <a:gd name="T7" fmla="*/ 0 h 15"/>
                  <a:gd name="T8" fmla="*/ 0 w 4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0" y="8"/>
                    </a:move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4" y="11"/>
                      <a:pt x="4" y="7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1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3" name="Freeform 1217"/>
              <p:cNvSpPr>
                <a:spLocks/>
              </p:cNvSpPr>
              <p:nvPr/>
            </p:nvSpPr>
            <p:spPr bwMode="auto">
              <a:xfrm>
                <a:off x="4517" y="2376"/>
                <a:ext cx="10" cy="36"/>
              </a:xfrm>
              <a:custGeom>
                <a:avLst/>
                <a:gdLst>
                  <a:gd name="T0" fmla="*/ 0 w 5"/>
                  <a:gd name="T1" fmla="*/ 10 h 19"/>
                  <a:gd name="T2" fmla="*/ 3 w 5"/>
                  <a:gd name="T3" fmla="*/ 19 h 19"/>
                  <a:gd name="T4" fmla="*/ 5 w 5"/>
                  <a:gd name="T5" fmla="*/ 9 h 19"/>
                  <a:gd name="T6" fmla="*/ 3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5"/>
                      <a:pt x="1" y="19"/>
                      <a:pt x="3" y="19"/>
                    </a:cubicBezTo>
                    <a:cubicBezTo>
                      <a:pt x="4" y="19"/>
                      <a:pt x="5" y="15"/>
                      <a:pt x="5" y="9"/>
                    </a:cubicBezTo>
                    <a:cubicBezTo>
                      <a:pt x="5" y="4"/>
                      <a:pt x="4" y="0"/>
                      <a:pt x="3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" name="Freeform 1218"/>
              <p:cNvSpPr>
                <a:spLocks/>
              </p:cNvSpPr>
              <p:nvPr/>
            </p:nvSpPr>
            <p:spPr bwMode="auto">
              <a:xfrm>
                <a:off x="4403" y="2380"/>
                <a:ext cx="9" cy="36"/>
              </a:xfrm>
              <a:custGeom>
                <a:avLst/>
                <a:gdLst>
                  <a:gd name="T0" fmla="*/ 0 w 5"/>
                  <a:gd name="T1" fmla="*/ 10 h 19"/>
                  <a:gd name="T2" fmla="*/ 2 w 5"/>
                  <a:gd name="T3" fmla="*/ 19 h 19"/>
                  <a:gd name="T4" fmla="*/ 5 w 5"/>
                  <a:gd name="T5" fmla="*/ 9 h 19"/>
                  <a:gd name="T6" fmla="*/ 2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4"/>
                      <a:pt x="1" y="18"/>
                      <a:pt x="2" y="19"/>
                    </a:cubicBezTo>
                    <a:cubicBezTo>
                      <a:pt x="4" y="18"/>
                      <a:pt x="5" y="14"/>
                      <a:pt x="5" y="9"/>
                    </a:cubicBezTo>
                    <a:cubicBezTo>
                      <a:pt x="5" y="4"/>
                      <a:pt x="4" y="0"/>
                      <a:pt x="2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" name="Freeform 1219"/>
              <p:cNvSpPr>
                <a:spLocks/>
              </p:cNvSpPr>
              <p:nvPr/>
            </p:nvSpPr>
            <p:spPr bwMode="auto">
              <a:xfrm>
                <a:off x="4395" y="2211"/>
                <a:ext cx="6" cy="22"/>
              </a:xfrm>
              <a:custGeom>
                <a:avLst/>
                <a:gdLst>
                  <a:gd name="T0" fmla="*/ 0 w 3"/>
                  <a:gd name="T1" fmla="*/ 6 h 12"/>
                  <a:gd name="T2" fmla="*/ 2 w 3"/>
                  <a:gd name="T3" fmla="*/ 11 h 12"/>
                  <a:gd name="T4" fmla="*/ 3 w 3"/>
                  <a:gd name="T5" fmla="*/ 6 h 12"/>
                  <a:gd name="T6" fmla="*/ 1 w 3"/>
                  <a:gd name="T7" fmla="*/ 0 h 12"/>
                  <a:gd name="T8" fmla="*/ 0 w 3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0" y="6"/>
                    </a:moveTo>
                    <a:cubicBezTo>
                      <a:pt x="0" y="9"/>
                      <a:pt x="1" y="12"/>
                      <a:pt x="2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0"/>
                      <a:pt x="0" y="3"/>
                      <a:pt x="0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6" name="Freeform 1220"/>
              <p:cNvSpPr>
                <a:spLocks/>
              </p:cNvSpPr>
              <p:nvPr/>
            </p:nvSpPr>
            <p:spPr bwMode="auto">
              <a:xfrm>
                <a:off x="3612" y="1476"/>
                <a:ext cx="233" cy="344"/>
              </a:xfrm>
              <a:custGeom>
                <a:avLst/>
                <a:gdLst>
                  <a:gd name="T0" fmla="*/ 0 w 124"/>
                  <a:gd name="T1" fmla="*/ 127 h 183"/>
                  <a:gd name="T2" fmla="*/ 2 w 124"/>
                  <a:gd name="T3" fmla="*/ 129 h 183"/>
                  <a:gd name="T4" fmla="*/ 23 w 124"/>
                  <a:gd name="T5" fmla="*/ 115 h 183"/>
                  <a:gd name="T6" fmla="*/ 60 w 124"/>
                  <a:gd name="T7" fmla="*/ 183 h 183"/>
                  <a:gd name="T8" fmla="*/ 124 w 124"/>
                  <a:gd name="T9" fmla="*/ 151 h 183"/>
                  <a:gd name="T10" fmla="*/ 62 w 124"/>
                  <a:gd name="T11" fmla="*/ 45 h 183"/>
                  <a:gd name="T12" fmla="*/ 121 w 124"/>
                  <a:gd name="T13" fmla="*/ 3 h 183"/>
                  <a:gd name="T14" fmla="*/ 119 w 124"/>
                  <a:gd name="T15" fmla="*/ 0 h 183"/>
                  <a:gd name="T16" fmla="*/ 60 w 124"/>
                  <a:gd name="T17" fmla="*/ 43 h 183"/>
                  <a:gd name="T18" fmla="*/ 122 w 124"/>
                  <a:gd name="T19" fmla="*/ 149 h 183"/>
                  <a:gd name="T20" fmla="*/ 60 w 124"/>
                  <a:gd name="T21" fmla="*/ 180 h 183"/>
                  <a:gd name="T22" fmla="*/ 22 w 124"/>
                  <a:gd name="T23" fmla="*/ 112 h 183"/>
                  <a:gd name="T24" fmla="*/ 0 w 124"/>
                  <a:gd name="T25" fmla="*/ 12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83">
                    <a:moveTo>
                      <a:pt x="0" y="127"/>
                    </a:moveTo>
                    <a:cubicBezTo>
                      <a:pt x="1" y="128"/>
                      <a:pt x="1" y="128"/>
                      <a:pt x="2" y="129"/>
                    </a:cubicBezTo>
                    <a:cubicBezTo>
                      <a:pt x="9" y="125"/>
                      <a:pt x="16" y="120"/>
                      <a:pt x="23" y="115"/>
                    </a:cubicBezTo>
                    <a:cubicBezTo>
                      <a:pt x="37" y="137"/>
                      <a:pt x="49" y="160"/>
                      <a:pt x="60" y="183"/>
                    </a:cubicBezTo>
                    <a:cubicBezTo>
                      <a:pt x="81" y="173"/>
                      <a:pt x="103" y="162"/>
                      <a:pt x="124" y="151"/>
                    </a:cubicBezTo>
                    <a:cubicBezTo>
                      <a:pt x="106" y="114"/>
                      <a:pt x="86" y="79"/>
                      <a:pt x="62" y="45"/>
                    </a:cubicBezTo>
                    <a:cubicBezTo>
                      <a:pt x="82" y="31"/>
                      <a:pt x="101" y="17"/>
                      <a:pt x="121" y="3"/>
                    </a:cubicBezTo>
                    <a:cubicBezTo>
                      <a:pt x="120" y="2"/>
                      <a:pt x="120" y="1"/>
                      <a:pt x="119" y="0"/>
                    </a:cubicBezTo>
                    <a:cubicBezTo>
                      <a:pt x="99" y="14"/>
                      <a:pt x="79" y="29"/>
                      <a:pt x="60" y="43"/>
                    </a:cubicBezTo>
                    <a:cubicBezTo>
                      <a:pt x="84" y="77"/>
                      <a:pt x="104" y="112"/>
                      <a:pt x="122" y="149"/>
                    </a:cubicBezTo>
                    <a:cubicBezTo>
                      <a:pt x="101" y="160"/>
                      <a:pt x="80" y="170"/>
                      <a:pt x="60" y="180"/>
                    </a:cubicBezTo>
                    <a:cubicBezTo>
                      <a:pt x="49" y="157"/>
                      <a:pt x="36" y="134"/>
                      <a:pt x="22" y="112"/>
                    </a:cubicBezTo>
                    <a:cubicBezTo>
                      <a:pt x="15" y="117"/>
                      <a:pt x="8" y="122"/>
                      <a:pt x="0" y="1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7" name="Freeform 1221"/>
              <p:cNvSpPr>
                <a:spLocks/>
              </p:cNvSpPr>
              <p:nvPr/>
            </p:nvSpPr>
            <p:spPr bwMode="auto">
              <a:xfrm>
                <a:off x="3824" y="1463"/>
                <a:ext cx="24" cy="32"/>
              </a:xfrm>
              <a:custGeom>
                <a:avLst/>
                <a:gdLst>
                  <a:gd name="T0" fmla="*/ 5 w 13"/>
                  <a:gd name="T1" fmla="*/ 10 h 17"/>
                  <a:gd name="T2" fmla="*/ 12 w 13"/>
                  <a:gd name="T3" fmla="*/ 16 h 17"/>
                  <a:gd name="T4" fmla="*/ 9 w 13"/>
                  <a:gd name="T5" fmla="*/ 7 h 17"/>
                  <a:gd name="T6" fmla="*/ 2 w 13"/>
                  <a:gd name="T7" fmla="*/ 1 h 17"/>
                  <a:gd name="T8" fmla="*/ 5 w 13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5" y="10"/>
                    </a:moveTo>
                    <a:cubicBezTo>
                      <a:pt x="7" y="14"/>
                      <a:pt x="10" y="17"/>
                      <a:pt x="12" y="16"/>
                    </a:cubicBezTo>
                    <a:cubicBezTo>
                      <a:pt x="13" y="15"/>
                      <a:pt x="12" y="11"/>
                      <a:pt x="9" y="7"/>
                    </a:cubicBezTo>
                    <a:cubicBezTo>
                      <a:pt x="7" y="3"/>
                      <a:pt x="3" y="0"/>
                      <a:pt x="2" y="1"/>
                    </a:cubicBezTo>
                    <a:cubicBezTo>
                      <a:pt x="0" y="2"/>
                      <a:pt x="2" y="6"/>
                      <a:pt x="5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8" name="Freeform 1222"/>
              <p:cNvSpPr>
                <a:spLocks/>
              </p:cNvSpPr>
              <p:nvPr/>
            </p:nvSpPr>
            <p:spPr bwMode="auto">
              <a:xfrm>
                <a:off x="3715" y="1543"/>
                <a:ext cx="23" cy="29"/>
              </a:xfrm>
              <a:custGeom>
                <a:avLst/>
                <a:gdLst>
                  <a:gd name="T0" fmla="*/ 4 w 12"/>
                  <a:gd name="T1" fmla="*/ 9 h 15"/>
                  <a:gd name="T2" fmla="*/ 11 w 12"/>
                  <a:gd name="T3" fmla="*/ 14 h 15"/>
                  <a:gd name="T4" fmla="*/ 8 w 12"/>
                  <a:gd name="T5" fmla="*/ 6 h 15"/>
                  <a:gd name="T6" fmla="*/ 1 w 12"/>
                  <a:gd name="T7" fmla="*/ 1 h 15"/>
                  <a:gd name="T8" fmla="*/ 4 w 12"/>
                  <a:gd name="T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4" y="9"/>
                    </a:moveTo>
                    <a:cubicBezTo>
                      <a:pt x="6" y="13"/>
                      <a:pt x="9" y="15"/>
                      <a:pt x="11" y="14"/>
                    </a:cubicBezTo>
                    <a:cubicBezTo>
                      <a:pt x="12" y="13"/>
                      <a:pt x="11" y="10"/>
                      <a:pt x="8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2"/>
                      <a:pt x="1" y="6"/>
                      <a:pt x="4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9" name="Freeform 1223"/>
              <p:cNvSpPr>
                <a:spLocks/>
              </p:cNvSpPr>
              <p:nvPr/>
            </p:nvSpPr>
            <p:spPr bwMode="auto">
              <a:xfrm>
                <a:off x="3606" y="1705"/>
                <a:ext cx="15" cy="21"/>
              </a:xfrm>
              <a:custGeom>
                <a:avLst/>
                <a:gdLst>
                  <a:gd name="T0" fmla="*/ 2 w 8"/>
                  <a:gd name="T1" fmla="*/ 7 h 11"/>
                  <a:gd name="T2" fmla="*/ 7 w 8"/>
                  <a:gd name="T3" fmla="*/ 11 h 11"/>
                  <a:gd name="T4" fmla="*/ 6 w 8"/>
                  <a:gd name="T5" fmla="*/ 5 h 11"/>
                  <a:gd name="T6" fmla="*/ 1 w 8"/>
                  <a:gd name="T7" fmla="*/ 1 h 11"/>
                  <a:gd name="T8" fmla="*/ 2 w 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4" y="10"/>
                      <a:pt x="6" y="11"/>
                      <a:pt x="7" y="11"/>
                    </a:cubicBezTo>
                    <a:cubicBezTo>
                      <a:pt x="8" y="10"/>
                      <a:pt x="8" y="7"/>
                      <a:pt x="6" y="5"/>
                    </a:cubicBezTo>
                    <a:cubicBezTo>
                      <a:pt x="5" y="2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0" name="Freeform 1224"/>
              <p:cNvSpPr>
                <a:spLocks/>
              </p:cNvSpPr>
              <p:nvPr/>
            </p:nvSpPr>
            <p:spPr bwMode="auto">
              <a:xfrm>
                <a:off x="3833" y="1743"/>
                <a:ext cx="19" cy="30"/>
              </a:xfrm>
              <a:custGeom>
                <a:avLst/>
                <a:gdLst>
                  <a:gd name="T0" fmla="*/ 3 w 10"/>
                  <a:gd name="T1" fmla="*/ 9 h 16"/>
                  <a:gd name="T2" fmla="*/ 8 w 10"/>
                  <a:gd name="T3" fmla="*/ 15 h 16"/>
                  <a:gd name="T4" fmla="*/ 8 w 10"/>
                  <a:gd name="T5" fmla="*/ 7 h 16"/>
                  <a:gd name="T6" fmla="*/ 2 w 10"/>
                  <a:gd name="T7" fmla="*/ 1 h 16"/>
                  <a:gd name="T8" fmla="*/ 3 w 10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3" y="9"/>
                    </a:moveTo>
                    <a:cubicBezTo>
                      <a:pt x="4" y="13"/>
                      <a:pt x="7" y="16"/>
                      <a:pt x="8" y="15"/>
                    </a:cubicBezTo>
                    <a:cubicBezTo>
                      <a:pt x="10" y="15"/>
                      <a:pt x="10" y="11"/>
                      <a:pt x="8" y="7"/>
                    </a:cubicBezTo>
                    <a:cubicBezTo>
                      <a:pt x="6" y="3"/>
                      <a:pt x="3" y="0"/>
                      <a:pt x="2" y="1"/>
                    </a:cubicBezTo>
                    <a:cubicBezTo>
                      <a:pt x="0" y="1"/>
                      <a:pt x="1" y="5"/>
                      <a:pt x="3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1" name="Freeform 1225"/>
              <p:cNvSpPr>
                <a:spLocks/>
              </p:cNvSpPr>
              <p:nvPr/>
            </p:nvSpPr>
            <p:spPr bwMode="auto">
              <a:xfrm>
                <a:off x="3715" y="1805"/>
                <a:ext cx="17" cy="28"/>
              </a:xfrm>
              <a:custGeom>
                <a:avLst/>
                <a:gdLst>
                  <a:gd name="T0" fmla="*/ 2 w 9"/>
                  <a:gd name="T1" fmla="*/ 8 h 15"/>
                  <a:gd name="T2" fmla="*/ 8 w 9"/>
                  <a:gd name="T3" fmla="*/ 14 h 15"/>
                  <a:gd name="T4" fmla="*/ 7 w 9"/>
                  <a:gd name="T5" fmla="*/ 6 h 15"/>
                  <a:gd name="T6" fmla="*/ 1 w 9"/>
                  <a:gd name="T7" fmla="*/ 1 h 15"/>
                  <a:gd name="T8" fmla="*/ 2 w 9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8"/>
                    </a:moveTo>
                    <a:cubicBezTo>
                      <a:pt x="4" y="12"/>
                      <a:pt x="7" y="15"/>
                      <a:pt x="8" y="14"/>
                    </a:cubicBezTo>
                    <a:cubicBezTo>
                      <a:pt x="9" y="13"/>
                      <a:pt x="9" y="9"/>
                      <a:pt x="7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2" name="Freeform 1226"/>
              <p:cNvSpPr>
                <a:spLocks/>
              </p:cNvSpPr>
              <p:nvPr/>
            </p:nvSpPr>
            <p:spPr bwMode="auto">
              <a:xfrm>
                <a:off x="3649" y="1682"/>
                <a:ext cx="11" cy="19"/>
              </a:xfrm>
              <a:custGeom>
                <a:avLst/>
                <a:gdLst>
                  <a:gd name="T0" fmla="*/ 2 w 6"/>
                  <a:gd name="T1" fmla="*/ 6 h 10"/>
                  <a:gd name="T2" fmla="*/ 5 w 6"/>
                  <a:gd name="T3" fmla="*/ 9 h 10"/>
                  <a:gd name="T4" fmla="*/ 4 w 6"/>
                  <a:gd name="T5" fmla="*/ 4 h 10"/>
                  <a:gd name="T6" fmla="*/ 0 w 6"/>
                  <a:gd name="T7" fmla="*/ 1 h 10"/>
                  <a:gd name="T8" fmla="*/ 2 w 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6"/>
                    </a:moveTo>
                    <a:cubicBezTo>
                      <a:pt x="3" y="8"/>
                      <a:pt x="5" y="10"/>
                      <a:pt x="5" y="9"/>
                    </a:cubicBezTo>
                    <a:cubicBezTo>
                      <a:pt x="6" y="8"/>
                      <a:pt x="6" y="6"/>
                      <a:pt x="4" y="4"/>
                    </a:cubicBezTo>
                    <a:cubicBezTo>
                      <a:pt x="3" y="2"/>
                      <a:pt x="1" y="0"/>
                      <a:pt x="0" y="1"/>
                    </a:cubicBezTo>
                    <a:cubicBezTo>
                      <a:pt x="0" y="2"/>
                      <a:pt x="0" y="4"/>
                      <a:pt x="2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3" name="Freeform 1227"/>
              <p:cNvSpPr>
                <a:spLocks/>
              </p:cNvSpPr>
              <p:nvPr/>
            </p:nvSpPr>
            <p:spPr bwMode="auto">
              <a:xfrm>
                <a:off x="4602" y="1910"/>
                <a:ext cx="180" cy="1276"/>
              </a:xfrm>
              <a:custGeom>
                <a:avLst/>
                <a:gdLst>
                  <a:gd name="T0" fmla="*/ 0 w 96"/>
                  <a:gd name="T1" fmla="*/ 679 h 679"/>
                  <a:gd name="T2" fmla="*/ 1 w 96"/>
                  <a:gd name="T3" fmla="*/ 679 h 679"/>
                  <a:gd name="T4" fmla="*/ 30 w 96"/>
                  <a:gd name="T5" fmla="*/ 579 h 679"/>
                  <a:gd name="T6" fmla="*/ 58 w 96"/>
                  <a:gd name="T7" fmla="*/ 586 h 679"/>
                  <a:gd name="T8" fmla="*/ 96 w 96"/>
                  <a:gd name="T9" fmla="*/ 289 h 679"/>
                  <a:gd name="T10" fmla="*/ 53 w 96"/>
                  <a:gd name="T11" fmla="*/ 289 h 679"/>
                  <a:gd name="T12" fmla="*/ 25 w 96"/>
                  <a:gd name="T13" fmla="*/ 0 h 679"/>
                  <a:gd name="T14" fmla="*/ 24 w 96"/>
                  <a:gd name="T15" fmla="*/ 0 h 679"/>
                  <a:gd name="T16" fmla="*/ 52 w 96"/>
                  <a:gd name="T17" fmla="*/ 293 h 679"/>
                  <a:gd name="T18" fmla="*/ 95 w 96"/>
                  <a:gd name="T19" fmla="*/ 293 h 679"/>
                  <a:gd name="T20" fmla="*/ 58 w 96"/>
                  <a:gd name="T21" fmla="*/ 581 h 679"/>
                  <a:gd name="T22" fmla="*/ 29 w 96"/>
                  <a:gd name="T23" fmla="*/ 574 h 679"/>
                  <a:gd name="T24" fmla="*/ 0 w 96"/>
                  <a:gd name="T25" fmla="*/ 67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679">
                    <a:moveTo>
                      <a:pt x="0" y="679"/>
                    </a:moveTo>
                    <a:cubicBezTo>
                      <a:pt x="1" y="679"/>
                      <a:pt x="1" y="679"/>
                      <a:pt x="1" y="679"/>
                    </a:cubicBezTo>
                    <a:cubicBezTo>
                      <a:pt x="12" y="646"/>
                      <a:pt x="21" y="613"/>
                      <a:pt x="30" y="579"/>
                    </a:cubicBezTo>
                    <a:cubicBezTo>
                      <a:pt x="39" y="582"/>
                      <a:pt x="48" y="584"/>
                      <a:pt x="58" y="586"/>
                    </a:cubicBezTo>
                    <a:cubicBezTo>
                      <a:pt x="81" y="489"/>
                      <a:pt x="94" y="389"/>
                      <a:pt x="96" y="289"/>
                    </a:cubicBezTo>
                    <a:cubicBezTo>
                      <a:pt x="82" y="289"/>
                      <a:pt x="67" y="289"/>
                      <a:pt x="53" y="289"/>
                    </a:cubicBezTo>
                    <a:cubicBezTo>
                      <a:pt x="55" y="192"/>
                      <a:pt x="46" y="94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45" y="96"/>
                      <a:pt x="54" y="195"/>
                      <a:pt x="52" y="293"/>
                    </a:cubicBezTo>
                    <a:cubicBezTo>
                      <a:pt x="66" y="293"/>
                      <a:pt x="81" y="294"/>
                      <a:pt x="95" y="293"/>
                    </a:cubicBezTo>
                    <a:cubicBezTo>
                      <a:pt x="93" y="390"/>
                      <a:pt x="80" y="487"/>
                      <a:pt x="58" y="581"/>
                    </a:cubicBezTo>
                    <a:cubicBezTo>
                      <a:pt x="49" y="579"/>
                      <a:pt x="39" y="577"/>
                      <a:pt x="29" y="574"/>
                    </a:cubicBezTo>
                    <a:cubicBezTo>
                      <a:pt x="21" y="610"/>
                      <a:pt x="11" y="645"/>
                      <a:pt x="0" y="6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4" name="Freeform 1228"/>
              <p:cNvSpPr>
                <a:spLocks/>
              </p:cNvSpPr>
              <p:nvPr/>
            </p:nvSpPr>
            <p:spPr bwMode="auto">
              <a:xfrm>
                <a:off x="4641" y="1887"/>
                <a:ext cx="16" cy="46"/>
              </a:xfrm>
              <a:custGeom>
                <a:avLst/>
                <a:gdLst>
                  <a:gd name="T0" fmla="*/ 6 w 8"/>
                  <a:gd name="T1" fmla="*/ 24 h 24"/>
                  <a:gd name="T2" fmla="*/ 7 w 8"/>
                  <a:gd name="T3" fmla="*/ 11 h 24"/>
                  <a:gd name="T4" fmla="*/ 2 w 8"/>
                  <a:gd name="T5" fmla="*/ 1 h 24"/>
                  <a:gd name="T6" fmla="*/ 1 w 8"/>
                  <a:gd name="T7" fmla="*/ 13 h 24"/>
                  <a:gd name="T8" fmla="*/ 6 w 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6" y="24"/>
                    </a:moveTo>
                    <a:cubicBezTo>
                      <a:pt x="8" y="23"/>
                      <a:pt x="8" y="18"/>
                      <a:pt x="7" y="11"/>
                    </a:cubicBezTo>
                    <a:cubicBezTo>
                      <a:pt x="5" y="5"/>
                      <a:pt x="3" y="0"/>
                      <a:pt x="2" y="1"/>
                    </a:cubicBezTo>
                    <a:cubicBezTo>
                      <a:pt x="0" y="1"/>
                      <a:pt x="0" y="6"/>
                      <a:pt x="1" y="13"/>
                    </a:cubicBezTo>
                    <a:cubicBezTo>
                      <a:pt x="2" y="19"/>
                      <a:pt x="5" y="24"/>
                      <a:pt x="6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5" name="Freeform 1229"/>
              <p:cNvSpPr>
                <a:spLocks/>
              </p:cNvSpPr>
              <p:nvPr/>
            </p:nvSpPr>
            <p:spPr bwMode="auto">
              <a:xfrm>
                <a:off x="4696" y="2433"/>
                <a:ext cx="11" cy="43"/>
              </a:xfrm>
              <a:custGeom>
                <a:avLst/>
                <a:gdLst>
                  <a:gd name="T0" fmla="*/ 3 w 6"/>
                  <a:gd name="T1" fmla="*/ 23 h 23"/>
                  <a:gd name="T2" fmla="*/ 6 w 6"/>
                  <a:gd name="T3" fmla="*/ 12 h 23"/>
                  <a:gd name="T4" fmla="*/ 3 w 6"/>
                  <a:gd name="T5" fmla="*/ 0 h 23"/>
                  <a:gd name="T6" fmla="*/ 0 w 6"/>
                  <a:gd name="T7" fmla="*/ 12 h 23"/>
                  <a:gd name="T8" fmla="*/ 3 w 6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3">
                    <a:moveTo>
                      <a:pt x="3" y="23"/>
                    </a:moveTo>
                    <a:cubicBezTo>
                      <a:pt x="4" y="23"/>
                      <a:pt x="6" y="18"/>
                      <a:pt x="6" y="12"/>
                    </a:cubicBezTo>
                    <a:cubicBezTo>
                      <a:pt x="6" y="5"/>
                      <a:pt x="5" y="0"/>
                      <a:pt x="3" y="0"/>
                    </a:cubicBezTo>
                    <a:cubicBezTo>
                      <a:pt x="1" y="0"/>
                      <a:pt x="0" y="5"/>
                      <a:pt x="0" y="12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6" name="Freeform 1230"/>
              <p:cNvSpPr>
                <a:spLocks/>
              </p:cNvSpPr>
              <p:nvPr/>
            </p:nvSpPr>
            <p:spPr bwMode="auto">
              <a:xfrm>
                <a:off x="4596" y="3166"/>
                <a:ext cx="15" cy="35"/>
              </a:xfrm>
              <a:custGeom>
                <a:avLst/>
                <a:gdLst>
                  <a:gd name="T0" fmla="*/ 1 w 8"/>
                  <a:gd name="T1" fmla="*/ 19 h 19"/>
                  <a:gd name="T2" fmla="*/ 6 w 8"/>
                  <a:gd name="T3" fmla="*/ 10 h 19"/>
                  <a:gd name="T4" fmla="*/ 7 w 8"/>
                  <a:gd name="T5" fmla="*/ 0 h 19"/>
                  <a:gd name="T6" fmla="*/ 2 w 8"/>
                  <a:gd name="T7" fmla="*/ 9 h 19"/>
                  <a:gd name="T8" fmla="*/ 1 w 8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1" y="19"/>
                    </a:moveTo>
                    <a:cubicBezTo>
                      <a:pt x="2" y="19"/>
                      <a:pt x="5" y="15"/>
                      <a:pt x="6" y="10"/>
                    </a:cubicBezTo>
                    <a:cubicBezTo>
                      <a:pt x="8" y="5"/>
                      <a:pt x="8" y="1"/>
                      <a:pt x="7" y="0"/>
                    </a:cubicBezTo>
                    <a:cubicBezTo>
                      <a:pt x="6" y="0"/>
                      <a:pt x="4" y="4"/>
                      <a:pt x="2" y="9"/>
                    </a:cubicBezTo>
                    <a:cubicBezTo>
                      <a:pt x="0" y="14"/>
                      <a:pt x="0" y="19"/>
                      <a:pt x="1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7" name="Freeform 1231"/>
              <p:cNvSpPr>
                <a:spLocks/>
              </p:cNvSpPr>
              <p:nvPr/>
            </p:nvSpPr>
            <p:spPr bwMode="auto">
              <a:xfrm>
                <a:off x="4775" y="2431"/>
                <a:ext cx="11" cy="47"/>
              </a:xfrm>
              <a:custGeom>
                <a:avLst/>
                <a:gdLst>
                  <a:gd name="T0" fmla="*/ 3 w 6"/>
                  <a:gd name="T1" fmla="*/ 25 h 25"/>
                  <a:gd name="T2" fmla="*/ 6 w 6"/>
                  <a:gd name="T3" fmla="*/ 13 h 25"/>
                  <a:gd name="T4" fmla="*/ 3 w 6"/>
                  <a:gd name="T5" fmla="*/ 1 h 25"/>
                  <a:gd name="T6" fmla="*/ 0 w 6"/>
                  <a:gd name="T7" fmla="*/ 13 h 25"/>
                  <a:gd name="T8" fmla="*/ 3 w 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5">
                    <a:moveTo>
                      <a:pt x="3" y="25"/>
                    </a:moveTo>
                    <a:cubicBezTo>
                      <a:pt x="5" y="25"/>
                      <a:pt x="6" y="19"/>
                      <a:pt x="6" y="13"/>
                    </a:cubicBezTo>
                    <a:cubicBezTo>
                      <a:pt x="6" y="6"/>
                      <a:pt x="5" y="0"/>
                      <a:pt x="3" y="1"/>
                    </a:cubicBezTo>
                    <a:cubicBezTo>
                      <a:pt x="2" y="1"/>
                      <a:pt x="1" y="6"/>
                      <a:pt x="0" y="13"/>
                    </a:cubicBezTo>
                    <a:cubicBezTo>
                      <a:pt x="0" y="19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8" name="Freeform 1232"/>
              <p:cNvSpPr>
                <a:spLocks/>
              </p:cNvSpPr>
              <p:nvPr/>
            </p:nvSpPr>
            <p:spPr bwMode="auto">
              <a:xfrm>
                <a:off x="4702" y="2987"/>
                <a:ext cx="17" cy="45"/>
              </a:xfrm>
              <a:custGeom>
                <a:avLst/>
                <a:gdLst>
                  <a:gd name="T0" fmla="*/ 2 w 9"/>
                  <a:gd name="T1" fmla="*/ 24 h 24"/>
                  <a:gd name="T2" fmla="*/ 7 w 9"/>
                  <a:gd name="T3" fmla="*/ 13 h 24"/>
                  <a:gd name="T4" fmla="*/ 7 w 9"/>
                  <a:gd name="T5" fmla="*/ 0 h 24"/>
                  <a:gd name="T6" fmla="*/ 2 w 9"/>
                  <a:gd name="T7" fmla="*/ 12 h 24"/>
                  <a:gd name="T8" fmla="*/ 2 w 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4">
                    <a:moveTo>
                      <a:pt x="2" y="24"/>
                    </a:moveTo>
                    <a:cubicBezTo>
                      <a:pt x="3" y="24"/>
                      <a:pt x="6" y="19"/>
                      <a:pt x="7" y="13"/>
                    </a:cubicBezTo>
                    <a:cubicBezTo>
                      <a:pt x="9" y="6"/>
                      <a:pt x="9" y="1"/>
                      <a:pt x="7" y="0"/>
                    </a:cubicBezTo>
                    <a:cubicBezTo>
                      <a:pt x="6" y="0"/>
                      <a:pt x="3" y="5"/>
                      <a:pt x="2" y="12"/>
                    </a:cubicBezTo>
                    <a:cubicBezTo>
                      <a:pt x="0" y="18"/>
                      <a:pt x="0" y="24"/>
                      <a:pt x="2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9" name="Freeform 1233"/>
              <p:cNvSpPr>
                <a:spLocks/>
              </p:cNvSpPr>
              <p:nvPr/>
            </p:nvSpPr>
            <p:spPr bwMode="auto">
              <a:xfrm>
                <a:off x="4653" y="2983"/>
                <a:ext cx="9" cy="27"/>
              </a:xfrm>
              <a:custGeom>
                <a:avLst/>
                <a:gdLst>
                  <a:gd name="T0" fmla="*/ 1 w 5"/>
                  <a:gd name="T1" fmla="*/ 14 h 14"/>
                  <a:gd name="T2" fmla="*/ 4 w 5"/>
                  <a:gd name="T3" fmla="*/ 8 h 14"/>
                  <a:gd name="T4" fmla="*/ 4 w 5"/>
                  <a:gd name="T5" fmla="*/ 0 h 14"/>
                  <a:gd name="T6" fmla="*/ 1 w 5"/>
                  <a:gd name="T7" fmla="*/ 7 h 14"/>
                  <a:gd name="T8" fmla="*/ 1 w 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1" y="14"/>
                    </a:moveTo>
                    <a:cubicBezTo>
                      <a:pt x="2" y="14"/>
                      <a:pt x="3" y="12"/>
                      <a:pt x="4" y="8"/>
                    </a:cubicBezTo>
                    <a:cubicBezTo>
                      <a:pt x="5" y="3"/>
                      <a:pt x="5" y="0"/>
                      <a:pt x="4" y="0"/>
                    </a:cubicBezTo>
                    <a:cubicBezTo>
                      <a:pt x="3" y="0"/>
                      <a:pt x="2" y="2"/>
                      <a:pt x="1" y="7"/>
                    </a:cubicBezTo>
                    <a:cubicBezTo>
                      <a:pt x="0" y="11"/>
                      <a:pt x="0" y="14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0" name="Freeform 1234"/>
              <p:cNvSpPr>
                <a:spLocks/>
              </p:cNvSpPr>
              <p:nvPr/>
            </p:nvSpPr>
            <p:spPr bwMode="auto">
              <a:xfrm>
                <a:off x="3563" y="2872"/>
                <a:ext cx="438" cy="796"/>
              </a:xfrm>
              <a:custGeom>
                <a:avLst/>
                <a:gdLst>
                  <a:gd name="T0" fmla="*/ 233 w 233"/>
                  <a:gd name="T1" fmla="*/ 0 h 423"/>
                  <a:gd name="T2" fmla="*/ 232 w 233"/>
                  <a:gd name="T3" fmla="*/ 0 h 423"/>
                  <a:gd name="T4" fmla="*/ 210 w 233"/>
                  <a:gd name="T5" fmla="*/ 69 h 423"/>
                  <a:gd name="T6" fmla="*/ 183 w 233"/>
                  <a:gd name="T7" fmla="*/ 59 h 423"/>
                  <a:gd name="T8" fmla="*/ 97 w 233"/>
                  <a:gd name="T9" fmla="*/ 237 h 423"/>
                  <a:gd name="T10" fmla="*/ 133 w 233"/>
                  <a:gd name="T11" fmla="*/ 261 h 423"/>
                  <a:gd name="T12" fmla="*/ 0 w 233"/>
                  <a:gd name="T13" fmla="*/ 422 h 423"/>
                  <a:gd name="T14" fmla="*/ 1 w 233"/>
                  <a:gd name="T15" fmla="*/ 423 h 423"/>
                  <a:gd name="T16" fmla="*/ 135 w 233"/>
                  <a:gd name="T17" fmla="*/ 259 h 423"/>
                  <a:gd name="T18" fmla="*/ 100 w 233"/>
                  <a:gd name="T19" fmla="*/ 235 h 423"/>
                  <a:gd name="T20" fmla="*/ 183 w 233"/>
                  <a:gd name="T21" fmla="*/ 62 h 423"/>
                  <a:gd name="T22" fmla="*/ 210 w 233"/>
                  <a:gd name="T23" fmla="*/ 73 h 423"/>
                  <a:gd name="T24" fmla="*/ 233 w 233"/>
                  <a:gd name="T2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" h="423">
                    <a:moveTo>
                      <a:pt x="233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25" y="23"/>
                      <a:pt x="218" y="46"/>
                      <a:pt x="210" y="69"/>
                    </a:cubicBezTo>
                    <a:cubicBezTo>
                      <a:pt x="201" y="66"/>
                      <a:pt x="192" y="63"/>
                      <a:pt x="183" y="59"/>
                    </a:cubicBezTo>
                    <a:cubicBezTo>
                      <a:pt x="161" y="122"/>
                      <a:pt x="133" y="182"/>
                      <a:pt x="97" y="237"/>
                    </a:cubicBezTo>
                    <a:cubicBezTo>
                      <a:pt x="109" y="245"/>
                      <a:pt x="121" y="253"/>
                      <a:pt x="133" y="261"/>
                    </a:cubicBezTo>
                    <a:cubicBezTo>
                      <a:pt x="95" y="320"/>
                      <a:pt x="51" y="375"/>
                      <a:pt x="0" y="422"/>
                    </a:cubicBezTo>
                    <a:cubicBezTo>
                      <a:pt x="0" y="423"/>
                      <a:pt x="1" y="423"/>
                      <a:pt x="1" y="423"/>
                    </a:cubicBezTo>
                    <a:cubicBezTo>
                      <a:pt x="53" y="375"/>
                      <a:pt x="98" y="319"/>
                      <a:pt x="135" y="259"/>
                    </a:cubicBezTo>
                    <a:cubicBezTo>
                      <a:pt x="124" y="251"/>
                      <a:pt x="112" y="243"/>
                      <a:pt x="100" y="235"/>
                    </a:cubicBezTo>
                    <a:cubicBezTo>
                      <a:pt x="134" y="181"/>
                      <a:pt x="162" y="123"/>
                      <a:pt x="183" y="62"/>
                    </a:cubicBezTo>
                    <a:cubicBezTo>
                      <a:pt x="192" y="66"/>
                      <a:pt x="201" y="69"/>
                      <a:pt x="210" y="73"/>
                    </a:cubicBezTo>
                    <a:cubicBezTo>
                      <a:pt x="219" y="49"/>
                      <a:pt x="226" y="24"/>
                      <a:pt x="23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1" name="Freeform 1235"/>
              <p:cNvSpPr>
                <a:spLocks/>
              </p:cNvSpPr>
              <p:nvPr/>
            </p:nvSpPr>
            <p:spPr bwMode="auto">
              <a:xfrm>
                <a:off x="3550" y="3655"/>
                <a:ext cx="26" cy="26"/>
              </a:xfrm>
              <a:custGeom>
                <a:avLst/>
                <a:gdLst>
                  <a:gd name="T0" fmla="*/ 13 w 14"/>
                  <a:gd name="T1" fmla="*/ 1 h 14"/>
                  <a:gd name="T2" fmla="*/ 5 w 14"/>
                  <a:gd name="T3" fmla="*/ 5 h 14"/>
                  <a:gd name="T4" fmla="*/ 1 w 14"/>
                  <a:gd name="T5" fmla="*/ 12 h 14"/>
                  <a:gd name="T6" fmla="*/ 9 w 14"/>
                  <a:gd name="T7" fmla="*/ 9 h 14"/>
                  <a:gd name="T8" fmla="*/ 13 w 14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"/>
                    </a:moveTo>
                    <a:cubicBezTo>
                      <a:pt x="12" y="0"/>
                      <a:pt x="9" y="2"/>
                      <a:pt x="5" y="5"/>
                    </a:cubicBezTo>
                    <a:cubicBezTo>
                      <a:pt x="2" y="8"/>
                      <a:pt x="0" y="11"/>
                      <a:pt x="1" y="12"/>
                    </a:cubicBezTo>
                    <a:cubicBezTo>
                      <a:pt x="2" y="14"/>
                      <a:pt x="6" y="12"/>
                      <a:pt x="9" y="9"/>
                    </a:cubicBezTo>
                    <a:cubicBezTo>
                      <a:pt x="12" y="6"/>
                      <a:pt x="14" y="2"/>
                      <a:pt x="1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2" name="Freeform 1236"/>
              <p:cNvSpPr>
                <a:spLocks/>
              </p:cNvSpPr>
              <p:nvPr/>
            </p:nvSpPr>
            <p:spPr bwMode="auto">
              <a:xfrm>
                <a:off x="3803" y="3348"/>
                <a:ext cx="21" cy="30"/>
              </a:xfrm>
              <a:custGeom>
                <a:avLst/>
                <a:gdLst>
                  <a:gd name="T0" fmla="*/ 10 w 11"/>
                  <a:gd name="T1" fmla="*/ 1 h 16"/>
                  <a:gd name="T2" fmla="*/ 3 w 11"/>
                  <a:gd name="T3" fmla="*/ 7 h 16"/>
                  <a:gd name="T4" fmla="*/ 1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5" y="3"/>
                      <a:pt x="3" y="7"/>
                    </a:cubicBezTo>
                    <a:cubicBezTo>
                      <a:pt x="1" y="10"/>
                      <a:pt x="0" y="14"/>
                      <a:pt x="1" y="15"/>
                    </a:cubicBezTo>
                    <a:cubicBezTo>
                      <a:pt x="2" y="16"/>
                      <a:pt x="5" y="14"/>
                      <a:pt x="8" y="10"/>
                    </a:cubicBezTo>
                    <a:cubicBezTo>
                      <a:pt x="10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3" name="Freeform 1237"/>
              <p:cNvSpPr>
                <a:spLocks/>
              </p:cNvSpPr>
              <p:nvPr/>
            </p:nvSpPr>
            <p:spPr bwMode="auto">
              <a:xfrm>
                <a:off x="3993" y="2861"/>
                <a:ext cx="11" cy="27"/>
              </a:xfrm>
              <a:custGeom>
                <a:avLst/>
                <a:gdLst>
                  <a:gd name="T0" fmla="*/ 5 w 6"/>
                  <a:gd name="T1" fmla="*/ 0 h 14"/>
                  <a:gd name="T2" fmla="*/ 1 w 6"/>
                  <a:gd name="T3" fmla="*/ 6 h 14"/>
                  <a:gd name="T4" fmla="*/ 1 w 6"/>
                  <a:gd name="T5" fmla="*/ 13 h 14"/>
                  <a:gd name="T6" fmla="*/ 5 w 6"/>
                  <a:gd name="T7" fmla="*/ 7 h 14"/>
                  <a:gd name="T8" fmla="*/ 5 w 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5" y="0"/>
                    </a:moveTo>
                    <a:cubicBezTo>
                      <a:pt x="4" y="0"/>
                      <a:pt x="2" y="2"/>
                      <a:pt x="1" y="6"/>
                    </a:cubicBezTo>
                    <a:cubicBezTo>
                      <a:pt x="0" y="10"/>
                      <a:pt x="0" y="13"/>
                      <a:pt x="1" y="13"/>
                    </a:cubicBezTo>
                    <a:cubicBezTo>
                      <a:pt x="2" y="14"/>
                      <a:pt x="4" y="11"/>
                      <a:pt x="5" y="7"/>
                    </a:cubicBezTo>
                    <a:cubicBezTo>
                      <a:pt x="6" y="4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4" name="Freeform 1238"/>
              <p:cNvSpPr>
                <a:spLocks/>
              </p:cNvSpPr>
              <p:nvPr/>
            </p:nvSpPr>
            <p:spPr bwMode="auto">
              <a:xfrm>
                <a:off x="3736" y="3303"/>
                <a:ext cx="20" cy="30"/>
              </a:xfrm>
              <a:custGeom>
                <a:avLst/>
                <a:gdLst>
                  <a:gd name="T0" fmla="*/ 10 w 11"/>
                  <a:gd name="T1" fmla="*/ 1 h 16"/>
                  <a:gd name="T2" fmla="*/ 4 w 11"/>
                  <a:gd name="T3" fmla="*/ 6 h 16"/>
                  <a:gd name="T4" fmla="*/ 2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6" y="3"/>
                      <a:pt x="4" y="6"/>
                    </a:cubicBezTo>
                    <a:cubicBezTo>
                      <a:pt x="2" y="10"/>
                      <a:pt x="0" y="14"/>
                      <a:pt x="2" y="15"/>
                    </a:cubicBezTo>
                    <a:cubicBezTo>
                      <a:pt x="3" y="16"/>
                      <a:pt x="6" y="13"/>
                      <a:pt x="8" y="10"/>
                    </a:cubicBezTo>
                    <a:cubicBezTo>
                      <a:pt x="11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5" name="Freeform 1239"/>
              <p:cNvSpPr>
                <a:spLocks/>
              </p:cNvSpPr>
              <p:nvPr/>
            </p:nvSpPr>
            <p:spPr bwMode="auto">
              <a:xfrm>
                <a:off x="3899" y="2970"/>
                <a:ext cx="15" cy="30"/>
              </a:xfrm>
              <a:custGeom>
                <a:avLst/>
                <a:gdLst>
                  <a:gd name="T0" fmla="*/ 7 w 8"/>
                  <a:gd name="T1" fmla="*/ 1 h 16"/>
                  <a:gd name="T2" fmla="*/ 2 w 8"/>
                  <a:gd name="T3" fmla="*/ 7 h 16"/>
                  <a:gd name="T4" fmla="*/ 2 w 8"/>
                  <a:gd name="T5" fmla="*/ 15 h 16"/>
                  <a:gd name="T6" fmla="*/ 7 w 8"/>
                  <a:gd name="T7" fmla="*/ 9 h 16"/>
                  <a:gd name="T8" fmla="*/ 7 w 8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7" y="1"/>
                    </a:moveTo>
                    <a:cubicBezTo>
                      <a:pt x="6" y="0"/>
                      <a:pt x="3" y="3"/>
                      <a:pt x="2" y="7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6"/>
                      <a:pt x="5" y="13"/>
                      <a:pt x="7" y="9"/>
                    </a:cubicBezTo>
                    <a:cubicBezTo>
                      <a:pt x="8" y="5"/>
                      <a:pt x="8" y="1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6" name="Freeform 1240"/>
              <p:cNvSpPr>
                <a:spLocks/>
              </p:cNvSpPr>
              <p:nvPr/>
            </p:nvSpPr>
            <p:spPr bwMode="auto">
              <a:xfrm>
                <a:off x="3954" y="2995"/>
                <a:ext cx="9" cy="18"/>
              </a:xfrm>
              <a:custGeom>
                <a:avLst/>
                <a:gdLst>
                  <a:gd name="T0" fmla="*/ 4 w 5"/>
                  <a:gd name="T1" fmla="*/ 0 h 10"/>
                  <a:gd name="T2" fmla="*/ 1 w 5"/>
                  <a:gd name="T3" fmla="*/ 4 h 10"/>
                  <a:gd name="T4" fmla="*/ 1 w 5"/>
                  <a:gd name="T5" fmla="*/ 10 h 10"/>
                  <a:gd name="T6" fmla="*/ 4 w 5"/>
                  <a:gd name="T7" fmla="*/ 6 h 10"/>
                  <a:gd name="T8" fmla="*/ 4 w 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cubicBezTo>
                      <a:pt x="3" y="0"/>
                      <a:pt x="2" y="2"/>
                      <a:pt x="1" y="4"/>
                    </a:cubicBezTo>
                    <a:cubicBezTo>
                      <a:pt x="0" y="7"/>
                      <a:pt x="0" y="10"/>
                      <a:pt x="1" y="10"/>
                    </a:cubicBezTo>
                    <a:cubicBezTo>
                      <a:pt x="2" y="10"/>
                      <a:pt x="3" y="8"/>
                      <a:pt x="4" y="6"/>
                    </a:cubicBezTo>
                    <a:cubicBezTo>
                      <a:pt x="5" y="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7" name="Freeform 1241"/>
              <p:cNvSpPr>
                <a:spLocks/>
              </p:cNvSpPr>
              <p:nvPr/>
            </p:nvSpPr>
            <p:spPr bwMode="auto">
              <a:xfrm>
                <a:off x="3232" y="1643"/>
                <a:ext cx="291" cy="406"/>
              </a:xfrm>
              <a:custGeom>
                <a:avLst/>
                <a:gdLst>
                  <a:gd name="T0" fmla="*/ 1 w 155"/>
                  <a:gd name="T1" fmla="*/ 0 h 216"/>
                  <a:gd name="T2" fmla="*/ 0 w 155"/>
                  <a:gd name="T3" fmla="*/ 1 h 216"/>
                  <a:gd name="T4" fmla="*/ 29 w 155"/>
                  <a:gd name="T5" fmla="*/ 29 h 216"/>
                  <a:gd name="T6" fmla="*/ 12 w 155"/>
                  <a:gd name="T7" fmla="*/ 45 h 216"/>
                  <a:gd name="T8" fmla="*/ 77 w 155"/>
                  <a:gd name="T9" fmla="*/ 131 h 216"/>
                  <a:gd name="T10" fmla="*/ 106 w 155"/>
                  <a:gd name="T11" fmla="*/ 113 h 216"/>
                  <a:gd name="T12" fmla="*/ 154 w 155"/>
                  <a:gd name="T13" fmla="*/ 216 h 216"/>
                  <a:gd name="T14" fmla="*/ 155 w 155"/>
                  <a:gd name="T15" fmla="*/ 216 h 216"/>
                  <a:gd name="T16" fmla="*/ 106 w 155"/>
                  <a:gd name="T17" fmla="*/ 111 h 216"/>
                  <a:gd name="T18" fmla="*/ 77 w 155"/>
                  <a:gd name="T19" fmla="*/ 129 h 216"/>
                  <a:gd name="T20" fmla="*/ 14 w 155"/>
                  <a:gd name="T21" fmla="*/ 46 h 216"/>
                  <a:gd name="T22" fmla="*/ 31 w 155"/>
                  <a:gd name="T23" fmla="*/ 30 h 216"/>
                  <a:gd name="T24" fmla="*/ 1 w 155"/>
                  <a:gd name="T25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21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0" y="10"/>
                      <a:pt x="20" y="20"/>
                      <a:pt x="29" y="29"/>
                    </a:cubicBezTo>
                    <a:cubicBezTo>
                      <a:pt x="24" y="35"/>
                      <a:pt x="18" y="40"/>
                      <a:pt x="12" y="45"/>
                    </a:cubicBezTo>
                    <a:cubicBezTo>
                      <a:pt x="38" y="72"/>
                      <a:pt x="59" y="101"/>
                      <a:pt x="77" y="131"/>
                    </a:cubicBezTo>
                    <a:cubicBezTo>
                      <a:pt x="87" y="125"/>
                      <a:pt x="96" y="119"/>
                      <a:pt x="106" y="113"/>
                    </a:cubicBezTo>
                    <a:cubicBezTo>
                      <a:pt x="126" y="146"/>
                      <a:pt x="142" y="180"/>
                      <a:pt x="154" y="216"/>
                    </a:cubicBezTo>
                    <a:cubicBezTo>
                      <a:pt x="155" y="216"/>
                      <a:pt x="155" y="216"/>
                      <a:pt x="155" y="216"/>
                    </a:cubicBezTo>
                    <a:cubicBezTo>
                      <a:pt x="142" y="179"/>
                      <a:pt x="126" y="144"/>
                      <a:pt x="106" y="111"/>
                    </a:cubicBezTo>
                    <a:cubicBezTo>
                      <a:pt x="96" y="117"/>
                      <a:pt x="87" y="123"/>
                      <a:pt x="77" y="129"/>
                    </a:cubicBezTo>
                    <a:cubicBezTo>
                      <a:pt x="59" y="100"/>
                      <a:pt x="38" y="72"/>
                      <a:pt x="14" y="46"/>
                    </a:cubicBezTo>
                    <a:cubicBezTo>
                      <a:pt x="20" y="41"/>
                      <a:pt x="25" y="35"/>
                      <a:pt x="31" y="30"/>
                    </a:cubicBezTo>
                    <a:cubicBezTo>
                      <a:pt x="22" y="20"/>
                      <a:pt x="11" y="1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" name="Freeform 1242"/>
              <p:cNvSpPr>
                <a:spLocks/>
              </p:cNvSpPr>
              <p:nvPr/>
            </p:nvSpPr>
            <p:spPr bwMode="auto">
              <a:xfrm>
                <a:off x="3518" y="2040"/>
                <a:ext cx="9" cy="17"/>
              </a:xfrm>
              <a:custGeom>
                <a:avLst/>
                <a:gdLst>
                  <a:gd name="T0" fmla="*/ 1 w 5"/>
                  <a:gd name="T1" fmla="*/ 0 h 9"/>
                  <a:gd name="T2" fmla="*/ 0 w 5"/>
                  <a:gd name="T3" fmla="*/ 6 h 9"/>
                  <a:gd name="T4" fmla="*/ 4 w 5"/>
                  <a:gd name="T5" fmla="*/ 9 h 9"/>
                  <a:gd name="T6" fmla="*/ 4 w 5"/>
                  <a:gd name="T7" fmla="*/ 4 h 9"/>
                  <a:gd name="T8" fmla="*/ 1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1" y="0"/>
                    </a:moveTo>
                    <a:cubicBezTo>
                      <a:pt x="0" y="1"/>
                      <a:pt x="0" y="3"/>
                      <a:pt x="0" y="6"/>
                    </a:cubicBezTo>
                    <a:cubicBezTo>
                      <a:pt x="1" y="8"/>
                      <a:pt x="3" y="9"/>
                      <a:pt x="4" y="9"/>
                    </a:cubicBezTo>
                    <a:cubicBezTo>
                      <a:pt x="5" y="8"/>
                      <a:pt x="5" y="6"/>
                      <a:pt x="4" y="4"/>
                    </a:cubicBezTo>
                    <a:cubicBezTo>
                      <a:pt x="4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9" name="Freeform 1243"/>
              <p:cNvSpPr>
                <a:spLocks/>
              </p:cNvSpPr>
              <p:nvPr/>
            </p:nvSpPr>
            <p:spPr bwMode="auto">
              <a:xfrm>
                <a:off x="3426" y="1846"/>
                <a:ext cx="13" cy="17"/>
              </a:xfrm>
              <a:custGeom>
                <a:avLst/>
                <a:gdLst>
                  <a:gd name="T0" fmla="*/ 1 w 7"/>
                  <a:gd name="T1" fmla="*/ 1 h 9"/>
                  <a:gd name="T2" fmla="*/ 1 w 7"/>
                  <a:gd name="T3" fmla="*/ 6 h 9"/>
                  <a:gd name="T4" fmla="*/ 6 w 7"/>
                  <a:gd name="T5" fmla="*/ 9 h 9"/>
                  <a:gd name="T6" fmla="*/ 5 w 7"/>
                  <a:gd name="T7" fmla="*/ 4 h 9"/>
                  <a:gd name="T8" fmla="*/ 1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1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3" y="8"/>
                      <a:pt x="4" y="9"/>
                      <a:pt x="6" y="9"/>
                    </a:cubicBezTo>
                    <a:cubicBezTo>
                      <a:pt x="7" y="8"/>
                      <a:pt x="6" y="6"/>
                      <a:pt x="5" y="4"/>
                    </a:cubicBezTo>
                    <a:cubicBezTo>
                      <a:pt x="4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0" name="Freeform 1244"/>
              <p:cNvSpPr>
                <a:spLocks/>
              </p:cNvSpPr>
              <p:nvPr/>
            </p:nvSpPr>
            <p:spPr bwMode="auto">
              <a:xfrm>
                <a:off x="3226" y="1639"/>
                <a:ext cx="14" cy="12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4 h 6"/>
                  <a:gd name="T4" fmla="*/ 7 w 7"/>
                  <a:gd name="T5" fmla="*/ 5 h 6"/>
                  <a:gd name="T6" fmla="*/ 5 w 7"/>
                  <a:gd name="T7" fmla="*/ 2 h 6"/>
                  <a:gd name="T8" fmla="*/ 1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cubicBezTo>
                      <a:pt x="0" y="1"/>
                      <a:pt x="1" y="3"/>
                      <a:pt x="3" y="4"/>
                    </a:cubicBez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2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1" name="Freeform 1245"/>
              <p:cNvSpPr>
                <a:spLocks/>
              </p:cNvSpPr>
              <p:nvPr/>
            </p:nvSpPr>
            <p:spPr bwMode="auto">
              <a:xfrm>
                <a:off x="3373" y="1880"/>
                <a:ext cx="11" cy="17"/>
              </a:xfrm>
              <a:custGeom>
                <a:avLst/>
                <a:gdLst>
                  <a:gd name="T0" fmla="*/ 0 w 6"/>
                  <a:gd name="T1" fmla="*/ 1 h 9"/>
                  <a:gd name="T2" fmla="*/ 1 w 6"/>
                  <a:gd name="T3" fmla="*/ 6 h 9"/>
                  <a:gd name="T4" fmla="*/ 5 w 6"/>
                  <a:gd name="T5" fmla="*/ 8 h 9"/>
                  <a:gd name="T6" fmla="*/ 5 w 6"/>
                  <a:gd name="T7" fmla="*/ 3 h 9"/>
                  <a:gd name="T8" fmla="*/ 0 w 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5" y="8"/>
                    </a:cubicBezTo>
                    <a:cubicBezTo>
                      <a:pt x="6" y="8"/>
                      <a:pt x="6" y="5"/>
                      <a:pt x="5" y="3"/>
                    </a:cubicBezTo>
                    <a:cubicBezTo>
                      <a:pt x="3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2" name="Freeform 1246"/>
              <p:cNvSpPr>
                <a:spLocks/>
              </p:cNvSpPr>
              <p:nvPr/>
            </p:nvSpPr>
            <p:spPr bwMode="auto">
              <a:xfrm>
                <a:off x="3249" y="1720"/>
                <a:ext cx="15" cy="15"/>
              </a:xfrm>
              <a:custGeom>
                <a:avLst/>
                <a:gdLst>
                  <a:gd name="T0" fmla="*/ 1 w 8"/>
                  <a:gd name="T1" fmla="*/ 1 h 8"/>
                  <a:gd name="T2" fmla="*/ 2 w 8"/>
                  <a:gd name="T3" fmla="*/ 6 h 8"/>
                  <a:gd name="T4" fmla="*/ 7 w 8"/>
                  <a:gd name="T5" fmla="*/ 7 h 8"/>
                  <a:gd name="T6" fmla="*/ 6 w 8"/>
                  <a:gd name="T7" fmla="*/ 3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2"/>
                      <a:pt x="1" y="4"/>
                      <a:pt x="2" y="6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8" y="7"/>
                      <a:pt x="7" y="5"/>
                      <a:pt x="6" y="3"/>
                    </a:cubicBezTo>
                    <a:cubicBezTo>
                      <a:pt x="4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3" name="Freeform 1247"/>
              <p:cNvSpPr>
                <a:spLocks/>
              </p:cNvSpPr>
              <p:nvPr/>
            </p:nvSpPr>
            <p:spPr bwMode="auto">
              <a:xfrm>
                <a:off x="3283" y="1694"/>
                <a:ext cx="9" cy="9"/>
              </a:xfrm>
              <a:custGeom>
                <a:avLst/>
                <a:gdLst>
                  <a:gd name="T0" fmla="*/ 1 w 5"/>
                  <a:gd name="T1" fmla="*/ 1 h 5"/>
                  <a:gd name="T2" fmla="*/ 2 w 5"/>
                  <a:gd name="T3" fmla="*/ 4 h 5"/>
                  <a:gd name="T4" fmla="*/ 5 w 5"/>
                  <a:gd name="T5" fmla="*/ 5 h 5"/>
                  <a:gd name="T6" fmla="*/ 4 w 5"/>
                  <a:gd name="T7" fmla="*/ 2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0" y="1"/>
                      <a:pt x="1" y="2"/>
                      <a:pt x="2" y="4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4"/>
                      <a:pt x="5" y="3"/>
                      <a:pt x="4" y="2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4" name="Freeform 1248"/>
              <p:cNvSpPr>
                <a:spLocks/>
              </p:cNvSpPr>
              <p:nvPr/>
            </p:nvSpPr>
            <p:spPr bwMode="auto">
              <a:xfrm>
                <a:off x="3602" y="910"/>
                <a:ext cx="587" cy="647"/>
              </a:xfrm>
              <a:custGeom>
                <a:avLst/>
                <a:gdLst>
                  <a:gd name="T0" fmla="*/ 0 w 312"/>
                  <a:gd name="T1" fmla="*/ 0 h 344"/>
                  <a:gd name="T2" fmla="*/ 0 w 312"/>
                  <a:gd name="T3" fmla="*/ 1 h 344"/>
                  <a:gd name="T4" fmla="*/ 59 w 312"/>
                  <a:gd name="T5" fmla="*/ 44 h 344"/>
                  <a:gd name="T6" fmla="*/ 43 w 312"/>
                  <a:gd name="T7" fmla="*/ 62 h 344"/>
                  <a:gd name="T8" fmla="*/ 180 w 312"/>
                  <a:gd name="T9" fmla="*/ 199 h 344"/>
                  <a:gd name="T10" fmla="*/ 206 w 312"/>
                  <a:gd name="T11" fmla="*/ 178 h 344"/>
                  <a:gd name="T12" fmla="*/ 311 w 312"/>
                  <a:gd name="T13" fmla="*/ 344 h 344"/>
                  <a:gd name="T14" fmla="*/ 312 w 312"/>
                  <a:gd name="T15" fmla="*/ 343 h 344"/>
                  <a:gd name="T16" fmla="*/ 205 w 312"/>
                  <a:gd name="T17" fmla="*/ 175 h 344"/>
                  <a:gd name="T18" fmla="*/ 179 w 312"/>
                  <a:gd name="T19" fmla="*/ 197 h 344"/>
                  <a:gd name="T20" fmla="*/ 46 w 312"/>
                  <a:gd name="T21" fmla="*/ 63 h 344"/>
                  <a:gd name="T22" fmla="*/ 62 w 312"/>
                  <a:gd name="T23" fmla="*/ 46 h 344"/>
                  <a:gd name="T24" fmla="*/ 0 w 312"/>
                  <a:gd name="T2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344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0" y="15"/>
                      <a:pt x="40" y="29"/>
                      <a:pt x="59" y="44"/>
                    </a:cubicBezTo>
                    <a:cubicBezTo>
                      <a:pt x="54" y="50"/>
                      <a:pt x="48" y="56"/>
                      <a:pt x="43" y="62"/>
                    </a:cubicBezTo>
                    <a:cubicBezTo>
                      <a:pt x="95" y="103"/>
                      <a:pt x="141" y="150"/>
                      <a:pt x="180" y="199"/>
                    </a:cubicBezTo>
                    <a:cubicBezTo>
                      <a:pt x="189" y="192"/>
                      <a:pt x="198" y="185"/>
                      <a:pt x="206" y="178"/>
                    </a:cubicBezTo>
                    <a:cubicBezTo>
                      <a:pt x="247" y="230"/>
                      <a:pt x="282" y="285"/>
                      <a:pt x="311" y="344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282" y="284"/>
                      <a:pt x="247" y="228"/>
                      <a:pt x="205" y="175"/>
                    </a:cubicBezTo>
                    <a:cubicBezTo>
                      <a:pt x="196" y="182"/>
                      <a:pt x="188" y="189"/>
                      <a:pt x="179" y="197"/>
                    </a:cubicBezTo>
                    <a:cubicBezTo>
                      <a:pt x="140" y="148"/>
                      <a:pt x="96" y="104"/>
                      <a:pt x="46" y="63"/>
                    </a:cubicBezTo>
                    <a:cubicBezTo>
                      <a:pt x="52" y="58"/>
                      <a:pt x="57" y="51"/>
                      <a:pt x="62" y="46"/>
                    </a:cubicBezTo>
                    <a:cubicBezTo>
                      <a:pt x="42" y="30"/>
                      <a:pt x="22" y="15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5" name="Freeform 1249"/>
              <p:cNvSpPr>
                <a:spLocks/>
              </p:cNvSpPr>
              <p:nvPr/>
            </p:nvSpPr>
            <p:spPr bwMode="auto">
              <a:xfrm>
                <a:off x="4179" y="1542"/>
                <a:ext cx="17" cy="28"/>
              </a:xfrm>
              <a:custGeom>
                <a:avLst/>
                <a:gdLst>
                  <a:gd name="T0" fmla="*/ 1 w 9"/>
                  <a:gd name="T1" fmla="*/ 1 h 15"/>
                  <a:gd name="T2" fmla="*/ 2 w 9"/>
                  <a:gd name="T3" fmla="*/ 9 h 15"/>
                  <a:gd name="T4" fmla="*/ 8 w 9"/>
                  <a:gd name="T5" fmla="*/ 15 h 15"/>
                  <a:gd name="T6" fmla="*/ 6 w 9"/>
                  <a:gd name="T7" fmla="*/ 6 h 15"/>
                  <a:gd name="T8" fmla="*/ 1 w 9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"/>
                    </a:moveTo>
                    <a:cubicBezTo>
                      <a:pt x="0" y="1"/>
                      <a:pt x="0" y="5"/>
                      <a:pt x="2" y="9"/>
                    </a:cubicBezTo>
                    <a:cubicBezTo>
                      <a:pt x="4" y="13"/>
                      <a:pt x="7" y="15"/>
                      <a:pt x="8" y="15"/>
                    </a:cubicBezTo>
                    <a:cubicBezTo>
                      <a:pt x="9" y="14"/>
                      <a:pt x="8" y="10"/>
                      <a:pt x="6" y="6"/>
                    </a:cubicBezTo>
                    <a:cubicBezTo>
                      <a:pt x="4" y="3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6" name="Freeform 1250"/>
              <p:cNvSpPr>
                <a:spLocks/>
              </p:cNvSpPr>
              <p:nvPr/>
            </p:nvSpPr>
            <p:spPr bwMode="auto">
              <a:xfrm>
                <a:off x="3978" y="1231"/>
                <a:ext cx="23" cy="27"/>
              </a:xfrm>
              <a:custGeom>
                <a:avLst/>
                <a:gdLst>
                  <a:gd name="T0" fmla="*/ 1 w 12"/>
                  <a:gd name="T1" fmla="*/ 0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0"/>
                    </a:moveTo>
                    <a:cubicBezTo>
                      <a:pt x="0" y="1"/>
                      <a:pt x="2" y="5"/>
                      <a:pt x="4" y="8"/>
                    </a:cubicBezTo>
                    <a:cubicBezTo>
                      <a:pt x="7" y="12"/>
                      <a:pt x="10" y="14"/>
                      <a:pt x="11" y="13"/>
                    </a:cubicBezTo>
                    <a:cubicBezTo>
                      <a:pt x="12" y="12"/>
                      <a:pt x="11" y="9"/>
                      <a:pt x="8" y="5"/>
                    </a:cubicBezTo>
                    <a:cubicBezTo>
                      <a:pt x="5" y="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7" name="Freeform 1251"/>
              <p:cNvSpPr>
                <a:spLocks/>
              </p:cNvSpPr>
              <p:nvPr/>
            </p:nvSpPr>
            <p:spPr bwMode="auto">
              <a:xfrm>
                <a:off x="3593" y="902"/>
                <a:ext cx="22" cy="19"/>
              </a:xfrm>
              <a:custGeom>
                <a:avLst/>
                <a:gdLst>
                  <a:gd name="T0" fmla="*/ 0 w 12"/>
                  <a:gd name="T1" fmla="*/ 1 h 10"/>
                  <a:gd name="T2" fmla="*/ 5 w 12"/>
                  <a:gd name="T3" fmla="*/ 6 h 10"/>
                  <a:gd name="T4" fmla="*/ 12 w 12"/>
                  <a:gd name="T5" fmla="*/ 9 h 10"/>
                  <a:gd name="T6" fmla="*/ 7 w 12"/>
                  <a:gd name="T7" fmla="*/ 3 h 10"/>
                  <a:gd name="T8" fmla="*/ 0 w 12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1"/>
                    </a:moveTo>
                    <a:cubicBezTo>
                      <a:pt x="0" y="2"/>
                      <a:pt x="2" y="4"/>
                      <a:pt x="5" y="6"/>
                    </a:cubicBezTo>
                    <a:cubicBezTo>
                      <a:pt x="8" y="9"/>
                      <a:pt x="11" y="10"/>
                      <a:pt x="12" y="9"/>
                    </a:cubicBezTo>
                    <a:cubicBezTo>
                      <a:pt x="12" y="8"/>
                      <a:pt x="10" y="6"/>
                      <a:pt x="7" y="3"/>
                    </a:cubicBezTo>
                    <a:cubicBezTo>
                      <a:pt x="4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8" name="Freeform 1252"/>
              <p:cNvSpPr>
                <a:spLocks/>
              </p:cNvSpPr>
              <p:nvPr/>
            </p:nvSpPr>
            <p:spPr bwMode="auto">
              <a:xfrm>
                <a:off x="3929" y="1271"/>
                <a:ext cx="23" cy="26"/>
              </a:xfrm>
              <a:custGeom>
                <a:avLst/>
                <a:gdLst>
                  <a:gd name="T0" fmla="*/ 1 w 12"/>
                  <a:gd name="T1" fmla="*/ 1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1"/>
                    </a:moveTo>
                    <a:cubicBezTo>
                      <a:pt x="0" y="2"/>
                      <a:pt x="2" y="5"/>
                      <a:pt x="4" y="8"/>
                    </a:cubicBezTo>
                    <a:cubicBezTo>
                      <a:pt x="7" y="11"/>
                      <a:pt x="10" y="14"/>
                      <a:pt x="11" y="13"/>
                    </a:cubicBezTo>
                    <a:cubicBezTo>
                      <a:pt x="12" y="12"/>
                      <a:pt x="10" y="9"/>
                      <a:pt x="8" y="5"/>
                    </a:cubicBezTo>
                    <a:cubicBezTo>
                      <a:pt x="5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9" name="Freeform 1253"/>
              <p:cNvSpPr>
                <a:spLocks/>
              </p:cNvSpPr>
              <p:nvPr/>
            </p:nvSpPr>
            <p:spPr bwMode="auto">
              <a:xfrm>
                <a:off x="3672" y="1015"/>
                <a:ext cx="26" cy="23"/>
              </a:xfrm>
              <a:custGeom>
                <a:avLst/>
                <a:gdLst>
                  <a:gd name="T0" fmla="*/ 1 w 14"/>
                  <a:gd name="T1" fmla="*/ 1 h 12"/>
                  <a:gd name="T2" fmla="*/ 6 w 14"/>
                  <a:gd name="T3" fmla="*/ 8 h 12"/>
                  <a:gd name="T4" fmla="*/ 14 w 14"/>
                  <a:gd name="T5" fmla="*/ 11 h 12"/>
                  <a:gd name="T6" fmla="*/ 9 w 14"/>
                  <a:gd name="T7" fmla="*/ 4 h 12"/>
                  <a:gd name="T8" fmla="*/ 1 w 1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" y="1"/>
                    </a:moveTo>
                    <a:cubicBezTo>
                      <a:pt x="0" y="2"/>
                      <a:pt x="2" y="5"/>
                      <a:pt x="6" y="8"/>
                    </a:cubicBezTo>
                    <a:cubicBezTo>
                      <a:pt x="9" y="10"/>
                      <a:pt x="13" y="12"/>
                      <a:pt x="14" y="11"/>
                    </a:cubicBezTo>
                    <a:cubicBezTo>
                      <a:pt x="14" y="10"/>
                      <a:pt x="12" y="7"/>
                      <a:pt x="9" y="4"/>
                    </a:cubicBezTo>
                    <a:cubicBezTo>
                      <a:pt x="5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0" name="Freeform 1254"/>
              <p:cNvSpPr>
                <a:spLocks/>
              </p:cNvSpPr>
              <p:nvPr/>
            </p:nvSpPr>
            <p:spPr bwMode="auto">
              <a:xfrm>
                <a:off x="3706" y="987"/>
                <a:ext cx="16" cy="13"/>
              </a:xfrm>
              <a:custGeom>
                <a:avLst/>
                <a:gdLst>
                  <a:gd name="T0" fmla="*/ 0 w 9"/>
                  <a:gd name="T1" fmla="*/ 0 h 7"/>
                  <a:gd name="T2" fmla="*/ 3 w 9"/>
                  <a:gd name="T3" fmla="*/ 5 h 7"/>
                  <a:gd name="T4" fmla="*/ 8 w 9"/>
                  <a:gd name="T5" fmla="*/ 7 h 7"/>
                  <a:gd name="T6" fmla="*/ 5 w 9"/>
                  <a:gd name="T7" fmla="*/ 2 h 7"/>
                  <a:gd name="T8" fmla="*/ 0 w 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0" y="1"/>
                      <a:pt x="1" y="3"/>
                      <a:pt x="3" y="5"/>
                    </a:cubicBezTo>
                    <a:cubicBezTo>
                      <a:pt x="5" y="6"/>
                      <a:pt x="8" y="7"/>
                      <a:pt x="8" y="7"/>
                    </a:cubicBezTo>
                    <a:cubicBezTo>
                      <a:pt x="9" y="6"/>
                      <a:pt x="7" y="4"/>
                      <a:pt x="5" y="2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1" name="Freeform 1255"/>
              <p:cNvSpPr>
                <a:spLocks/>
              </p:cNvSpPr>
              <p:nvPr/>
            </p:nvSpPr>
            <p:spPr bwMode="auto">
              <a:xfrm>
                <a:off x="3745" y="2079"/>
                <a:ext cx="98" cy="773"/>
              </a:xfrm>
              <a:custGeom>
                <a:avLst/>
                <a:gdLst>
                  <a:gd name="T0" fmla="*/ 17 w 52"/>
                  <a:gd name="T1" fmla="*/ 0 h 411"/>
                  <a:gd name="T2" fmla="*/ 16 w 52"/>
                  <a:gd name="T3" fmla="*/ 0 h 411"/>
                  <a:gd name="T4" fmla="*/ 29 w 52"/>
                  <a:gd name="T5" fmla="*/ 60 h 411"/>
                  <a:gd name="T6" fmla="*/ 0 w 52"/>
                  <a:gd name="T7" fmla="*/ 66 h 411"/>
                  <a:gd name="T8" fmla="*/ 8 w 52"/>
                  <a:gd name="T9" fmla="*/ 233 h 411"/>
                  <a:gd name="T10" fmla="*/ 50 w 52"/>
                  <a:gd name="T11" fmla="*/ 235 h 411"/>
                  <a:gd name="T12" fmla="*/ 20 w 52"/>
                  <a:gd name="T13" fmla="*/ 411 h 411"/>
                  <a:gd name="T14" fmla="*/ 21 w 52"/>
                  <a:gd name="T15" fmla="*/ 411 h 411"/>
                  <a:gd name="T16" fmla="*/ 52 w 52"/>
                  <a:gd name="T17" fmla="*/ 232 h 411"/>
                  <a:gd name="T18" fmla="*/ 9 w 52"/>
                  <a:gd name="T19" fmla="*/ 231 h 411"/>
                  <a:gd name="T20" fmla="*/ 1 w 52"/>
                  <a:gd name="T21" fmla="*/ 69 h 411"/>
                  <a:gd name="T22" fmla="*/ 30 w 52"/>
                  <a:gd name="T23" fmla="*/ 63 h 411"/>
                  <a:gd name="T24" fmla="*/ 17 w 52"/>
                  <a:gd name="T2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411">
                    <a:moveTo>
                      <a:pt x="17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21" y="20"/>
                      <a:pt x="25" y="40"/>
                      <a:pt x="29" y="60"/>
                    </a:cubicBezTo>
                    <a:cubicBezTo>
                      <a:pt x="19" y="63"/>
                      <a:pt x="9" y="64"/>
                      <a:pt x="0" y="66"/>
                    </a:cubicBezTo>
                    <a:cubicBezTo>
                      <a:pt x="9" y="121"/>
                      <a:pt x="12" y="177"/>
                      <a:pt x="8" y="233"/>
                    </a:cubicBezTo>
                    <a:cubicBezTo>
                      <a:pt x="22" y="233"/>
                      <a:pt x="36" y="234"/>
                      <a:pt x="50" y="235"/>
                    </a:cubicBezTo>
                    <a:cubicBezTo>
                      <a:pt x="47" y="295"/>
                      <a:pt x="36" y="354"/>
                      <a:pt x="20" y="411"/>
                    </a:cubicBezTo>
                    <a:cubicBezTo>
                      <a:pt x="20" y="411"/>
                      <a:pt x="20" y="411"/>
                      <a:pt x="21" y="411"/>
                    </a:cubicBezTo>
                    <a:cubicBezTo>
                      <a:pt x="38" y="353"/>
                      <a:pt x="48" y="293"/>
                      <a:pt x="52" y="232"/>
                    </a:cubicBezTo>
                    <a:cubicBezTo>
                      <a:pt x="37" y="232"/>
                      <a:pt x="23" y="231"/>
                      <a:pt x="9" y="231"/>
                    </a:cubicBezTo>
                    <a:cubicBezTo>
                      <a:pt x="13" y="176"/>
                      <a:pt x="10" y="122"/>
                      <a:pt x="1" y="69"/>
                    </a:cubicBezTo>
                    <a:cubicBezTo>
                      <a:pt x="11" y="67"/>
                      <a:pt x="20" y="65"/>
                      <a:pt x="30" y="63"/>
                    </a:cubicBezTo>
                    <a:cubicBezTo>
                      <a:pt x="27" y="42"/>
                      <a:pt x="22" y="21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2" name="Freeform 1256"/>
              <p:cNvSpPr>
                <a:spLocks/>
              </p:cNvSpPr>
              <p:nvPr/>
            </p:nvSpPr>
            <p:spPr bwMode="auto">
              <a:xfrm>
                <a:off x="3775" y="2839"/>
                <a:ext cx="15" cy="28"/>
              </a:xfrm>
              <a:custGeom>
                <a:avLst/>
                <a:gdLst>
                  <a:gd name="T0" fmla="*/ 6 w 8"/>
                  <a:gd name="T1" fmla="*/ 0 h 15"/>
                  <a:gd name="T2" fmla="*/ 2 w 8"/>
                  <a:gd name="T3" fmla="*/ 6 h 15"/>
                  <a:gd name="T4" fmla="*/ 2 w 8"/>
                  <a:gd name="T5" fmla="*/ 14 h 15"/>
                  <a:gd name="T6" fmla="*/ 7 w 8"/>
                  <a:gd name="T7" fmla="*/ 8 h 15"/>
                  <a:gd name="T8" fmla="*/ 6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0"/>
                    </a:moveTo>
                    <a:cubicBezTo>
                      <a:pt x="5" y="0"/>
                      <a:pt x="3" y="3"/>
                      <a:pt x="2" y="6"/>
                    </a:cubicBezTo>
                    <a:cubicBezTo>
                      <a:pt x="0" y="10"/>
                      <a:pt x="1" y="14"/>
                      <a:pt x="2" y="14"/>
                    </a:cubicBezTo>
                    <a:cubicBezTo>
                      <a:pt x="4" y="15"/>
                      <a:pt x="6" y="12"/>
                      <a:pt x="7" y="8"/>
                    </a:cubicBezTo>
                    <a:cubicBezTo>
                      <a:pt x="8" y="4"/>
                      <a:pt x="8" y="1"/>
                      <a:pt x="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3" name="Freeform 1257"/>
              <p:cNvSpPr>
                <a:spLocks/>
              </p:cNvSpPr>
              <p:nvPr/>
            </p:nvSpPr>
            <p:spPr bwMode="auto">
              <a:xfrm>
                <a:off x="3835" y="2506"/>
                <a:ext cx="12" cy="28"/>
              </a:xfrm>
              <a:custGeom>
                <a:avLst/>
                <a:gdLst>
                  <a:gd name="T0" fmla="*/ 3 w 6"/>
                  <a:gd name="T1" fmla="*/ 0 h 15"/>
                  <a:gd name="T2" fmla="*/ 0 w 6"/>
                  <a:gd name="T3" fmla="*/ 7 h 15"/>
                  <a:gd name="T4" fmla="*/ 3 w 6"/>
                  <a:gd name="T5" fmla="*/ 15 h 15"/>
                  <a:gd name="T6" fmla="*/ 6 w 6"/>
                  <a:gd name="T7" fmla="*/ 8 h 15"/>
                  <a:gd name="T8" fmla="*/ 3 w 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3" y="0"/>
                    </a:moveTo>
                    <a:cubicBezTo>
                      <a:pt x="2" y="0"/>
                      <a:pt x="0" y="4"/>
                      <a:pt x="0" y="7"/>
                    </a:cubicBez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5" y="11"/>
                      <a:pt x="6" y="8"/>
                    </a:cubicBezTo>
                    <a:cubicBezTo>
                      <a:pt x="6" y="4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4" name="Freeform 1258"/>
              <p:cNvSpPr>
                <a:spLocks/>
              </p:cNvSpPr>
              <p:nvPr/>
            </p:nvSpPr>
            <p:spPr bwMode="auto">
              <a:xfrm>
                <a:off x="3771" y="2070"/>
                <a:ext cx="12" cy="22"/>
              </a:xfrm>
              <a:custGeom>
                <a:avLst/>
                <a:gdLst>
                  <a:gd name="T0" fmla="*/ 2 w 6"/>
                  <a:gd name="T1" fmla="*/ 0 h 12"/>
                  <a:gd name="T2" fmla="*/ 1 w 6"/>
                  <a:gd name="T3" fmla="*/ 6 h 12"/>
                  <a:gd name="T4" fmla="*/ 4 w 6"/>
                  <a:gd name="T5" fmla="*/ 11 h 12"/>
                  <a:gd name="T6" fmla="*/ 5 w 6"/>
                  <a:gd name="T7" fmla="*/ 5 h 12"/>
                  <a:gd name="T8" fmla="*/ 2 w 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0"/>
                    </a:moveTo>
                    <a:cubicBezTo>
                      <a:pt x="0" y="1"/>
                      <a:pt x="0" y="3"/>
                      <a:pt x="1" y="6"/>
                    </a:cubicBezTo>
                    <a:cubicBezTo>
                      <a:pt x="2" y="9"/>
                      <a:pt x="3" y="12"/>
                      <a:pt x="4" y="11"/>
                    </a:cubicBezTo>
                    <a:cubicBezTo>
                      <a:pt x="5" y="11"/>
                      <a:pt x="6" y="8"/>
                      <a:pt x="5" y="5"/>
                    </a:cubicBezTo>
                    <a:cubicBezTo>
                      <a:pt x="4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5" name="Freeform 1259"/>
              <p:cNvSpPr>
                <a:spLocks/>
              </p:cNvSpPr>
              <p:nvPr/>
            </p:nvSpPr>
            <p:spPr bwMode="auto">
              <a:xfrm>
                <a:off x="3756" y="2502"/>
                <a:ext cx="12" cy="26"/>
              </a:xfrm>
              <a:custGeom>
                <a:avLst/>
                <a:gdLst>
                  <a:gd name="T0" fmla="*/ 3 w 6"/>
                  <a:gd name="T1" fmla="*/ 1 h 14"/>
                  <a:gd name="T2" fmla="*/ 0 w 6"/>
                  <a:gd name="T3" fmla="*/ 7 h 14"/>
                  <a:gd name="T4" fmla="*/ 2 w 6"/>
                  <a:gd name="T5" fmla="*/ 14 h 14"/>
                  <a:gd name="T6" fmla="*/ 5 w 6"/>
                  <a:gd name="T7" fmla="*/ 8 h 14"/>
                  <a:gd name="T8" fmla="*/ 3 w 6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3" y="1"/>
                    </a:moveTo>
                    <a:cubicBezTo>
                      <a:pt x="1" y="0"/>
                      <a:pt x="0" y="4"/>
                      <a:pt x="0" y="7"/>
                    </a:cubicBezTo>
                    <a:cubicBezTo>
                      <a:pt x="0" y="11"/>
                      <a:pt x="0" y="14"/>
                      <a:pt x="2" y="14"/>
                    </a:cubicBezTo>
                    <a:cubicBezTo>
                      <a:pt x="4" y="14"/>
                      <a:pt x="5" y="11"/>
                      <a:pt x="5" y="8"/>
                    </a:cubicBezTo>
                    <a:cubicBezTo>
                      <a:pt x="6" y="4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6" name="Freeform 1260"/>
              <p:cNvSpPr>
                <a:spLocks/>
              </p:cNvSpPr>
              <p:nvPr/>
            </p:nvSpPr>
            <p:spPr bwMode="auto">
              <a:xfrm>
                <a:off x="3739" y="2192"/>
                <a:ext cx="14" cy="26"/>
              </a:xfrm>
              <a:custGeom>
                <a:avLst/>
                <a:gdLst>
                  <a:gd name="T0" fmla="*/ 2 w 7"/>
                  <a:gd name="T1" fmla="*/ 0 h 14"/>
                  <a:gd name="T2" fmla="*/ 1 w 7"/>
                  <a:gd name="T3" fmla="*/ 7 h 14"/>
                  <a:gd name="T4" fmla="*/ 4 w 7"/>
                  <a:gd name="T5" fmla="*/ 13 h 14"/>
                  <a:gd name="T6" fmla="*/ 6 w 7"/>
                  <a:gd name="T7" fmla="*/ 6 h 14"/>
                  <a:gd name="T8" fmla="*/ 2 w 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2" y="0"/>
                    </a:moveTo>
                    <a:cubicBezTo>
                      <a:pt x="1" y="0"/>
                      <a:pt x="0" y="4"/>
                      <a:pt x="1" y="7"/>
                    </a:cubicBezTo>
                    <a:cubicBezTo>
                      <a:pt x="1" y="11"/>
                      <a:pt x="3" y="14"/>
                      <a:pt x="4" y="13"/>
                    </a:cubicBezTo>
                    <a:cubicBezTo>
                      <a:pt x="6" y="13"/>
                      <a:pt x="7" y="10"/>
                      <a:pt x="6" y="6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7" name="Freeform 1261"/>
              <p:cNvSpPr>
                <a:spLocks/>
              </p:cNvSpPr>
              <p:nvPr/>
            </p:nvSpPr>
            <p:spPr bwMode="auto">
              <a:xfrm>
                <a:off x="3796" y="2186"/>
                <a:ext cx="7" cy="17"/>
              </a:xfrm>
              <a:custGeom>
                <a:avLst/>
                <a:gdLst>
                  <a:gd name="T0" fmla="*/ 1 w 4"/>
                  <a:gd name="T1" fmla="*/ 0 h 9"/>
                  <a:gd name="T2" fmla="*/ 0 w 4"/>
                  <a:gd name="T3" fmla="*/ 4 h 9"/>
                  <a:gd name="T4" fmla="*/ 3 w 4"/>
                  <a:gd name="T5" fmla="*/ 8 h 9"/>
                  <a:gd name="T6" fmla="*/ 4 w 4"/>
                  <a:gd name="T7" fmla="*/ 4 h 9"/>
                  <a:gd name="T8" fmla="*/ 1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7"/>
                      <a:pt x="2" y="9"/>
                      <a:pt x="3" y="8"/>
                    </a:cubicBezTo>
                    <a:cubicBezTo>
                      <a:pt x="4" y="8"/>
                      <a:pt x="4" y="6"/>
                      <a:pt x="4" y="4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8" name="Freeform 1262"/>
              <p:cNvSpPr>
                <a:spLocks/>
              </p:cNvSpPr>
              <p:nvPr/>
            </p:nvSpPr>
            <p:spPr bwMode="auto">
              <a:xfrm>
                <a:off x="3027" y="1483"/>
                <a:ext cx="201" cy="309"/>
              </a:xfrm>
              <a:custGeom>
                <a:avLst/>
                <a:gdLst>
                  <a:gd name="T0" fmla="*/ 0 w 107"/>
                  <a:gd name="T1" fmla="*/ 148 h 164"/>
                  <a:gd name="T2" fmla="*/ 1 w 107"/>
                  <a:gd name="T3" fmla="*/ 149 h 164"/>
                  <a:gd name="T4" fmla="*/ 17 w 107"/>
                  <a:gd name="T5" fmla="*/ 129 h 164"/>
                  <a:gd name="T6" fmla="*/ 57 w 107"/>
                  <a:gd name="T7" fmla="*/ 164 h 164"/>
                  <a:gd name="T8" fmla="*/ 107 w 107"/>
                  <a:gd name="T9" fmla="*/ 114 h 164"/>
                  <a:gd name="T10" fmla="*/ 38 w 107"/>
                  <a:gd name="T11" fmla="*/ 59 h 164"/>
                  <a:gd name="T12" fmla="*/ 79 w 107"/>
                  <a:gd name="T13" fmla="*/ 1 h 164"/>
                  <a:gd name="T14" fmla="*/ 77 w 107"/>
                  <a:gd name="T15" fmla="*/ 0 h 164"/>
                  <a:gd name="T16" fmla="*/ 35 w 107"/>
                  <a:gd name="T17" fmla="*/ 58 h 164"/>
                  <a:gd name="T18" fmla="*/ 104 w 107"/>
                  <a:gd name="T19" fmla="*/ 114 h 164"/>
                  <a:gd name="T20" fmla="*/ 57 w 107"/>
                  <a:gd name="T21" fmla="*/ 162 h 164"/>
                  <a:gd name="T22" fmla="*/ 16 w 107"/>
                  <a:gd name="T23" fmla="*/ 127 h 164"/>
                  <a:gd name="T24" fmla="*/ 0 w 107"/>
                  <a:gd name="T25" fmla="*/ 14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64">
                    <a:moveTo>
                      <a:pt x="0" y="148"/>
                    </a:moveTo>
                    <a:cubicBezTo>
                      <a:pt x="0" y="148"/>
                      <a:pt x="0" y="148"/>
                      <a:pt x="1" y="149"/>
                    </a:cubicBezTo>
                    <a:cubicBezTo>
                      <a:pt x="6" y="142"/>
                      <a:pt x="11" y="136"/>
                      <a:pt x="17" y="129"/>
                    </a:cubicBezTo>
                    <a:cubicBezTo>
                      <a:pt x="31" y="140"/>
                      <a:pt x="45" y="152"/>
                      <a:pt x="57" y="164"/>
                    </a:cubicBezTo>
                    <a:cubicBezTo>
                      <a:pt x="74" y="147"/>
                      <a:pt x="90" y="131"/>
                      <a:pt x="107" y="114"/>
                    </a:cubicBezTo>
                    <a:cubicBezTo>
                      <a:pt x="86" y="94"/>
                      <a:pt x="63" y="76"/>
                      <a:pt x="38" y="59"/>
                    </a:cubicBezTo>
                    <a:cubicBezTo>
                      <a:pt x="52" y="40"/>
                      <a:pt x="66" y="20"/>
                      <a:pt x="79" y="1"/>
                    </a:cubicBezTo>
                    <a:cubicBezTo>
                      <a:pt x="78" y="1"/>
                      <a:pt x="78" y="0"/>
                      <a:pt x="77" y="0"/>
                    </a:cubicBezTo>
                    <a:cubicBezTo>
                      <a:pt x="63" y="19"/>
                      <a:pt x="49" y="39"/>
                      <a:pt x="35" y="58"/>
                    </a:cubicBezTo>
                    <a:cubicBezTo>
                      <a:pt x="61" y="75"/>
                      <a:pt x="83" y="94"/>
                      <a:pt x="104" y="114"/>
                    </a:cubicBezTo>
                    <a:cubicBezTo>
                      <a:pt x="88" y="130"/>
                      <a:pt x="72" y="146"/>
                      <a:pt x="57" y="162"/>
                    </a:cubicBezTo>
                    <a:cubicBezTo>
                      <a:pt x="44" y="150"/>
                      <a:pt x="30" y="138"/>
                      <a:pt x="16" y="127"/>
                    </a:cubicBezTo>
                    <a:cubicBezTo>
                      <a:pt x="10" y="134"/>
                      <a:pt x="5" y="141"/>
                      <a:pt x="0" y="14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9" name="Freeform 1263"/>
              <p:cNvSpPr>
                <a:spLocks/>
              </p:cNvSpPr>
              <p:nvPr/>
            </p:nvSpPr>
            <p:spPr bwMode="auto">
              <a:xfrm>
                <a:off x="3162" y="1476"/>
                <a:ext cx="25" cy="19"/>
              </a:xfrm>
              <a:custGeom>
                <a:avLst/>
                <a:gdLst>
                  <a:gd name="T0" fmla="*/ 4 w 13"/>
                  <a:gd name="T1" fmla="*/ 7 h 10"/>
                  <a:gd name="T2" fmla="*/ 12 w 13"/>
                  <a:gd name="T3" fmla="*/ 8 h 10"/>
                  <a:gd name="T4" fmla="*/ 8 w 13"/>
                  <a:gd name="T5" fmla="*/ 2 h 10"/>
                  <a:gd name="T6" fmla="*/ 1 w 13"/>
                  <a:gd name="T7" fmla="*/ 1 h 10"/>
                  <a:gd name="T8" fmla="*/ 4 w 13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4" y="7"/>
                    </a:moveTo>
                    <a:cubicBezTo>
                      <a:pt x="8" y="9"/>
                      <a:pt x="11" y="10"/>
                      <a:pt x="12" y="8"/>
                    </a:cubicBezTo>
                    <a:cubicBezTo>
                      <a:pt x="13" y="7"/>
                      <a:pt x="11" y="4"/>
                      <a:pt x="8" y="2"/>
                    </a:cubicBezTo>
                    <a:cubicBezTo>
                      <a:pt x="5" y="0"/>
                      <a:pt x="1" y="0"/>
                      <a:pt x="1" y="1"/>
                    </a:cubicBezTo>
                    <a:cubicBezTo>
                      <a:pt x="0" y="2"/>
                      <a:pt x="2" y="5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0" name="Freeform 1264"/>
              <p:cNvSpPr>
                <a:spLocks/>
              </p:cNvSpPr>
              <p:nvPr/>
            </p:nvSpPr>
            <p:spPr bwMode="auto">
              <a:xfrm>
                <a:off x="3085" y="1583"/>
                <a:ext cx="23" cy="19"/>
              </a:xfrm>
              <a:custGeom>
                <a:avLst/>
                <a:gdLst>
                  <a:gd name="T0" fmla="*/ 4 w 12"/>
                  <a:gd name="T1" fmla="*/ 7 h 10"/>
                  <a:gd name="T2" fmla="*/ 11 w 12"/>
                  <a:gd name="T3" fmla="*/ 8 h 10"/>
                  <a:gd name="T4" fmla="*/ 8 w 12"/>
                  <a:gd name="T5" fmla="*/ 3 h 10"/>
                  <a:gd name="T6" fmla="*/ 1 w 12"/>
                  <a:gd name="T7" fmla="*/ 2 h 10"/>
                  <a:gd name="T8" fmla="*/ 4 w 12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4" y="7"/>
                    </a:moveTo>
                    <a:cubicBezTo>
                      <a:pt x="7" y="9"/>
                      <a:pt x="10" y="10"/>
                      <a:pt x="11" y="8"/>
                    </a:cubicBezTo>
                    <a:cubicBezTo>
                      <a:pt x="12" y="7"/>
                      <a:pt x="10" y="5"/>
                      <a:pt x="8" y="3"/>
                    </a:cubicBezTo>
                    <a:cubicBezTo>
                      <a:pt x="5" y="1"/>
                      <a:pt x="2" y="0"/>
                      <a:pt x="1" y="2"/>
                    </a:cubicBezTo>
                    <a:cubicBezTo>
                      <a:pt x="0" y="3"/>
                      <a:pt x="1" y="6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1" name="Freeform 1265"/>
              <p:cNvSpPr>
                <a:spLocks/>
              </p:cNvSpPr>
              <p:nvPr/>
            </p:nvSpPr>
            <p:spPr bwMode="auto">
              <a:xfrm>
                <a:off x="3022" y="1756"/>
                <a:ext cx="13" cy="11"/>
              </a:xfrm>
              <a:custGeom>
                <a:avLst/>
                <a:gdLst>
                  <a:gd name="T0" fmla="*/ 2 w 7"/>
                  <a:gd name="T1" fmla="*/ 5 h 6"/>
                  <a:gd name="T2" fmla="*/ 7 w 7"/>
                  <a:gd name="T3" fmla="*/ 5 h 6"/>
                  <a:gd name="T4" fmla="*/ 5 w 7"/>
                  <a:gd name="T5" fmla="*/ 1 h 6"/>
                  <a:gd name="T6" fmla="*/ 0 w 7"/>
                  <a:gd name="T7" fmla="*/ 1 h 6"/>
                  <a:gd name="T8" fmla="*/ 2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5"/>
                    </a:move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4"/>
                      <a:pt x="2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2" name="Freeform 1266"/>
              <p:cNvSpPr>
                <a:spLocks/>
              </p:cNvSpPr>
              <p:nvPr/>
            </p:nvSpPr>
            <p:spPr bwMode="auto">
              <a:xfrm>
                <a:off x="3217" y="1688"/>
                <a:ext cx="19" cy="19"/>
              </a:xfrm>
              <a:custGeom>
                <a:avLst/>
                <a:gdLst>
                  <a:gd name="T0" fmla="*/ 3 w 10"/>
                  <a:gd name="T1" fmla="*/ 7 h 10"/>
                  <a:gd name="T2" fmla="*/ 9 w 10"/>
                  <a:gd name="T3" fmla="*/ 9 h 10"/>
                  <a:gd name="T4" fmla="*/ 7 w 10"/>
                  <a:gd name="T5" fmla="*/ 3 h 10"/>
                  <a:gd name="T6" fmla="*/ 1 w 10"/>
                  <a:gd name="T7" fmla="*/ 1 h 10"/>
                  <a:gd name="T8" fmla="*/ 3 w 10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3" y="7"/>
                    </a:moveTo>
                    <a:cubicBezTo>
                      <a:pt x="5" y="9"/>
                      <a:pt x="8" y="10"/>
                      <a:pt x="9" y="9"/>
                    </a:cubicBezTo>
                    <a:cubicBezTo>
                      <a:pt x="10" y="8"/>
                      <a:pt x="9" y="5"/>
                      <a:pt x="7" y="3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5"/>
                      <a:pt x="3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3" name="Freeform 1267"/>
              <p:cNvSpPr>
                <a:spLocks/>
              </p:cNvSpPr>
              <p:nvPr/>
            </p:nvSpPr>
            <p:spPr bwMode="auto">
              <a:xfrm>
                <a:off x="3125" y="1782"/>
                <a:ext cx="17" cy="17"/>
              </a:xfrm>
              <a:custGeom>
                <a:avLst/>
                <a:gdLst>
                  <a:gd name="T0" fmla="*/ 2 w 9"/>
                  <a:gd name="T1" fmla="*/ 7 h 9"/>
                  <a:gd name="T2" fmla="*/ 8 w 9"/>
                  <a:gd name="T3" fmla="*/ 8 h 9"/>
                  <a:gd name="T4" fmla="*/ 7 w 9"/>
                  <a:gd name="T5" fmla="*/ 2 h 9"/>
                  <a:gd name="T6" fmla="*/ 1 w 9"/>
                  <a:gd name="T7" fmla="*/ 1 h 9"/>
                  <a:gd name="T8" fmla="*/ 2 w 9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4" y="8"/>
                      <a:pt x="7" y="9"/>
                      <a:pt x="8" y="8"/>
                    </a:cubicBezTo>
                    <a:cubicBezTo>
                      <a:pt x="9" y="7"/>
                      <a:pt x="9" y="4"/>
                      <a:pt x="7" y="2"/>
                    </a:cubicBezTo>
                    <a:cubicBezTo>
                      <a:pt x="5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4" name="Freeform 1268"/>
              <p:cNvSpPr>
                <a:spLocks/>
              </p:cNvSpPr>
              <p:nvPr/>
            </p:nvSpPr>
            <p:spPr bwMode="auto">
              <a:xfrm>
                <a:off x="3052" y="1720"/>
                <a:ext cx="13" cy="11"/>
              </a:xfrm>
              <a:custGeom>
                <a:avLst/>
                <a:gdLst>
                  <a:gd name="T0" fmla="*/ 2 w 7"/>
                  <a:gd name="T1" fmla="*/ 4 h 6"/>
                  <a:gd name="T2" fmla="*/ 6 w 7"/>
                  <a:gd name="T3" fmla="*/ 5 h 6"/>
                  <a:gd name="T4" fmla="*/ 5 w 7"/>
                  <a:gd name="T5" fmla="*/ 2 h 6"/>
                  <a:gd name="T6" fmla="*/ 1 w 7"/>
                  <a:gd name="T7" fmla="*/ 1 h 6"/>
                  <a:gd name="T8" fmla="*/ 2 w 7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4"/>
                    </a:moveTo>
                    <a:cubicBezTo>
                      <a:pt x="4" y="6"/>
                      <a:pt x="5" y="6"/>
                      <a:pt x="6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5" name="Freeform 1269"/>
              <p:cNvSpPr>
                <a:spLocks/>
              </p:cNvSpPr>
              <p:nvPr/>
            </p:nvSpPr>
            <p:spPr bwMode="auto">
              <a:xfrm>
                <a:off x="2873" y="385"/>
                <a:ext cx="1836" cy="2879"/>
              </a:xfrm>
              <a:custGeom>
                <a:avLst/>
                <a:gdLst>
                  <a:gd name="T0" fmla="*/ 864 w 977"/>
                  <a:gd name="T1" fmla="*/ 1530 h 1531"/>
                  <a:gd name="T2" fmla="*/ 867 w 977"/>
                  <a:gd name="T3" fmla="*/ 1531 h 1531"/>
                  <a:gd name="T4" fmla="*/ 890 w 977"/>
                  <a:gd name="T5" fmla="*/ 699 h 1531"/>
                  <a:gd name="T6" fmla="*/ 772 w 977"/>
                  <a:gd name="T7" fmla="*/ 742 h 1531"/>
                  <a:gd name="T8" fmla="*/ 302 w 977"/>
                  <a:gd name="T9" fmla="*/ 190 h 1531"/>
                  <a:gd name="T10" fmla="*/ 344 w 977"/>
                  <a:gd name="T11" fmla="*/ 115 h 1531"/>
                  <a:gd name="T12" fmla="*/ 1 w 977"/>
                  <a:gd name="T13" fmla="*/ 0 h 1531"/>
                  <a:gd name="T14" fmla="*/ 0 w 977"/>
                  <a:gd name="T15" fmla="*/ 3 h 1531"/>
                  <a:gd name="T16" fmla="*/ 330 w 977"/>
                  <a:gd name="T17" fmla="*/ 111 h 1531"/>
                  <a:gd name="T18" fmla="*/ 289 w 977"/>
                  <a:gd name="T19" fmla="*/ 187 h 1531"/>
                  <a:gd name="T20" fmla="*/ 772 w 977"/>
                  <a:gd name="T21" fmla="*/ 753 h 1531"/>
                  <a:gd name="T22" fmla="*/ 890 w 977"/>
                  <a:gd name="T23" fmla="*/ 712 h 1531"/>
                  <a:gd name="T24" fmla="*/ 864 w 977"/>
                  <a:gd name="T25" fmla="*/ 153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7" h="1531">
                    <a:moveTo>
                      <a:pt x="864" y="1530"/>
                    </a:moveTo>
                    <a:cubicBezTo>
                      <a:pt x="865" y="1530"/>
                      <a:pt x="866" y="1531"/>
                      <a:pt x="867" y="1531"/>
                    </a:cubicBezTo>
                    <a:cubicBezTo>
                      <a:pt x="966" y="1266"/>
                      <a:pt x="977" y="966"/>
                      <a:pt x="890" y="699"/>
                    </a:cubicBezTo>
                    <a:cubicBezTo>
                      <a:pt x="850" y="713"/>
                      <a:pt x="811" y="727"/>
                      <a:pt x="772" y="742"/>
                    </a:cubicBezTo>
                    <a:cubicBezTo>
                      <a:pt x="697" y="515"/>
                      <a:pt x="544" y="314"/>
                      <a:pt x="302" y="190"/>
                    </a:cubicBezTo>
                    <a:cubicBezTo>
                      <a:pt x="316" y="165"/>
                      <a:pt x="330" y="140"/>
                      <a:pt x="344" y="115"/>
                    </a:cubicBezTo>
                    <a:cubicBezTo>
                      <a:pt x="244" y="63"/>
                      <a:pt x="130" y="24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24" y="26"/>
                      <a:pt x="234" y="63"/>
                      <a:pt x="330" y="111"/>
                    </a:cubicBezTo>
                    <a:cubicBezTo>
                      <a:pt x="316" y="136"/>
                      <a:pt x="303" y="162"/>
                      <a:pt x="289" y="187"/>
                    </a:cubicBezTo>
                    <a:cubicBezTo>
                      <a:pt x="540" y="312"/>
                      <a:pt x="698" y="519"/>
                      <a:pt x="772" y="753"/>
                    </a:cubicBezTo>
                    <a:cubicBezTo>
                      <a:pt x="812" y="739"/>
                      <a:pt x="851" y="725"/>
                      <a:pt x="890" y="712"/>
                    </a:cubicBezTo>
                    <a:cubicBezTo>
                      <a:pt x="974" y="975"/>
                      <a:pt x="962" y="1269"/>
                      <a:pt x="864" y="15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6" name="Freeform 1270"/>
              <p:cNvSpPr>
                <a:spLocks/>
              </p:cNvSpPr>
              <p:nvPr/>
            </p:nvSpPr>
            <p:spPr bwMode="auto">
              <a:xfrm>
                <a:off x="4470" y="3200"/>
                <a:ext cx="59" cy="124"/>
              </a:xfrm>
              <a:custGeom>
                <a:avLst/>
                <a:gdLst>
                  <a:gd name="T0" fmla="*/ 27 w 31"/>
                  <a:gd name="T1" fmla="*/ 2 h 66"/>
                  <a:gd name="T2" fmla="*/ 8 w 31"/>
                  <a:gd name="T3" fmla="*/ 30 h 66"/>
                  <a:gd name="T4" fmla="*/ 4 w 31"/>
                  <a:gd name="T5" fmla="*/ 65 h 66"/>
                  <a:gd name="T6" fmla="*/ 24 w 31"/>
                  <a:gd name="T7" fmla="*/ 36 h 66"/>
                  <a:gd name="T8" fmla="*/ 27 w 31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6">
                    <a:moveTo>
                      <a:pt x="27" y="2"/>
                    </a:moveTo>
                    <a:cubicBezTo>
                      <a:pt x="23" y="0"/>
                      <a:pt x="15" y="13"/>
                      <a:pt x="8" y="30"/>
                    </a:cubicBezTo>
                    <a:cubicBezTo>
                      <a:pt x="2" y="47"/>
                      <a:pt x="0" y="62"/>
                      <a:pt x="4" y="65"/>
                    </a:cubicBezTo>
                    <a:cubicBezTo>
                      <a:pt x="8" y="66"/>
                      <a:pt x="17" y="54"/>
                      <a:pt x="24" y="36"/>
                    </a:cubicBezTo>
                    <a:cubicBezTo>
                      <a:pt x="30" y="19"/>
                      <a:pt x="31" y="4"/>
                      <a:pt x="27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7" name="Freeform 1271"/>
              <p:cNvSpPr>
                <a:spLocks/>
              </p:cNvSpPr>
              <p:nvPr/>
            </p:nvSpPr>
            <p:spPr bwMode="auto">
              <a:xfrm>
                <a:off x="4521" y="1656"/>
                <a:ext cx="53" cy="126"/>
              </a:xfrm>
              <a:custGeom>
                <a:avLst/>
                <a:gdLst>
                  <a:gd name="T0" fmla="*/ 4 w 28"/>
                  <a:gd name="T1" fmla="*/ 2 h 67"/>
                  <a:gd name="T2" fmla="*/ 7 w 28"/>
                  <a:gd name="T3" fmla="*/ 36 h 67"/>
                  <a:gd name="T4" fmla="*/ 24 w 28"/>
                  <a:gd name="T5" fmla="*/ 65 h 67"/>
                  <a:gd name="T6" fmla="*/ 22 w 28"/>
                  <a:gd name="T7" fmla="*/ 30 h 67"/>
                  <a:gd name="T8" fmla="*/ 4 w 28"/>
                  <a:gd name="T9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7">
                    <a:moveTo>
                      <a:pt x="4" y="2"/>
                    </a:moveTo>
                    <a:cubicBezTo>
                      <a:pt x="0" y="3"/>
                      <a:pt x="1" y="18"/>
                      <a:pt x="7" y="36"/>
                    </a:cubicBezTo>
                    <a:cubicBezTo>
                      <a:pt x="12" y="53"/>
                      <a:pt x="20" y="67"/>
                      <a:pt x="24" y="65"/>
                    </a:cubicBezTo>
                    <a:cubicBezTo>
                      <a:pt x="28" y="64"/>
                      <a:pt x="28" y="48"/>
                      <a:pt x="22" y="30"/>
                    </a:cubicBezTo>
                    <a:cubicBezTo>
                      <a:pt x="17" y="12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8" name="Freeform 1272"/>
              <p:cNvSpPr>
                <a:spLocks/>
              </p:cNvSpPr>
              <p:nvPr/>
            </p:nvSpPr>
            <p:spPr bwMode="auto">
              <a:xfrm>
                <a:off x="2819" y="370"/>
                <a:ext cx="131" cy="40"/>
              </a:xfrm>
              <a:custGeom>
                <a:avLst/>
                <a:gdLst>
                  <a:gd name="T0" fmla="*/ 1 w 70"/>
                  <a:gd name="T1" fmla="*/ 4 h 21"/>
                  <a:gd name="T2" fmla="*/ 34 w 70"/>
                  <a:gd name="T3" fmla="*/ 17 h 21"/>
                  <a:gd name="T4" fmla="*/ 69 w 70"/>
                  <a:gd name="T5" fmla="*/ 17 h 21"/>
                  <a:gd name="T6" fmla="*/ 36 w 70"/>
                  <a:gd name="T7" fmla="*/ 4 h 21"/>
                  <a:gd name="T8" fmla="*/ 1 w 70"/>
                  <a:gd name="T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1">
                    <a:moveTo>
                      <a:pt x="1" y="4"/>
                    </a:moveTo>
                    <a:cubicBezTo>
                      <a:pt x="0" y="8"/>
                      <a:pt x="15" y="13"/>
                      <a:pt x="34" y="17"/>
                    </a:cubicBezTo>
                    <a:cubicBezTo>
                      <a:pt x="52" y="20"/>
                      <a:pt x="68" y="21"/>
                      <a:pt x="69" y="17"/>
                    </a:cubicBezTo>
                    <a:cubicBezTo>
                      <a:pt x="70" y="14"/>
                      <a:pt x="55" y="8"/>
                      <a:pt x="36" y="4"/>
                    </a:cubicBezTo>
                    <a:cubicBezTo>
                      <a:pt x="17" y="0"/>
                      <a:pt x="1" y="1"/>
                      <a:pt x="1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9" name="Freeform 1273"/>
              <p:cNvSpPr>
                <a:spLocks/>
              </p:cNvSpPr>
              <p:nvPr/>
            </p:nvSpPr>
            <p:spPr bwMode="auto">
              <a:xfrm>
                <a:off x="4301" y="1741"/>
                <a:ext cx="49" cy="113"/>
              </a:xfrm>
              <a:custGeom>
                <a:avLst/>
                <a:gdLst>
                  <a:gd name="T0" fmla="*/ 4 w 26"/>
                  <a:gd name="T1" fmla="*/ 2 h 60"/>
                  <a:gd name="T2" fmla="*/ 6 w 26"/>
                  <a:gd name="T3" fmla="*/ 33 h 60"/>
                  <a:gd name="T4" fmla="*/ 22 w 26"/>
                  <a:gd name="T5" fmla="*/ 58 h 60"/>
                  <a:gd name="T6" fmla="*/ 21 w 26"/>
                  <a:gd name="T7" fmla="*/ 27 h 60"/>
                  <a:gd name="T8" fmla="*/ 4 w 26"/>
                  <a:gd name="T9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0">
                    <a:moveTo>
                      <a:pt x="4" y="2"/>
                    </a:moveTo>
                    <a:cubicBezTo>
                      <a:pt x="0" y="4"/>
                      <a:pt x="0" y="17"/>
                      <a:pt x="6" y="33"/>
                    </a:cubicBezTo>
                    <a:cubicBezTo>
                      <a:pt x="10" y="48"/>
                      <a:pt x="17" y="60"/>
                      <a:pt x="22" y="58"/>
                    </a:cubicBezTo>
                    <a:cubicBezTo>
                      <a:pt x="26" y="57"/>
                      <a:pt x="26" y="43"/>
                      <a:pt x="21" y="27"/>
                    </a:cubicBezTo>
                    <a:cubicBezTo>
                      <a:pt x="16" y="1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0" name="Freeform 1274"/>
              <p:cNvSpPr>
                <a:spLocks/>
              </p:cNvSpPr>
              <p:nvPr/>
            </p:nvSpPr>
            <p:spPr bwMode="auto">
              <a:xfrm>
                <a:off x="3358" y="701"/>
                <a:ext cx="124" cy="72"/>
              </a:xfrm>
              <a:custGeom>
                <a:avLst/>
                <a:gdLst>
                  <a:gd name="T0" fmla="*/ 3 w 66"/>
                  <a:gd name="T1" fmla="*/ 4 h 38"/>
                  <a:gd name="T2" fmla="*/ 30 w 66"/>
                  <a:gd name="T3" fmla="*/ 26 h 38"/>
                  <a:gd name="T4" fmla="*/ 63 w 66"/>
                  <a:gd name="T5" fmla="*/ 34 h 38"/>
                  <a:gd name="T6" fmla="*/ 37 w 66"/>
                  <a:gd name="T7" fmla="*/ 12 h 38"/>
                  <a:gd name="T8" fmla="*/ 3 w 66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8">
                    <a:moveTo>
                      <a:pt x="3" y="4"/>
                    </a:moveTo>
                    <a:cubicBezTo>
                      <a:pt x="0" y="8"/>
                      <a:pt x="13" y="18"/>
                      <a:pt x="30" y="26"/>
                    </a:cubicBezTo>
                    <a:cubicBezTo>
                      <a:pt x="46" y="34"/>
                      <a:pt x="61" y="38"/>
                      <a:pt x="63" y="34"/>
                    </a:cubicBezTo>
                    <a:cubicBezTo>
                      <a:pt x="66" y="30"/>
                      <a:pt x="55" y="20"/>
                      <a:pt x="37" y="12"/>
                    </a:cubicBezTo>
                    <a:cubicBezTo>
                      <a:pt x="21" y="3"/>
                      <a:pt x="5" y="0"/>
                      <a:pt x="3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1" name="Freeform 1275"/>
              <p:cNvSpPr>
                <a:spLocks/>
              </p:cNvSpPr>
              <p:nvPr/>
            </p:nvSpPr>
            <p:spPr bwMode="auto">
              <a:xfrm>
                <a:off x="3458" y="571"/>
                <a:ext cx="82" cy="49"/>
              </a:xfrm>
              <a:custGeom>
                <a:avLst/>
                <a:gdLst>
                  <a:gd name="T0" fmla="*/ 1 w 44"/>
                  <a:gd name="T1" fmla="*/ 3 h 26"/>
                  <a:gd name="T2" fmla="*/ 19 w 44"/>
                  <a:gd name="T3" fmla="*/ 17 h 26"/>
                  <a:gd name="T4" fmla="*/ 42 w 44"/>
                  <a:gd name="T5" fmla="*/ 23 h 26"/>
                  <a:gd name="T6" fmla="*/ 24 w 44"/>
                  <a:gd name="T7" fmla="*/ 8 h 26"/>
                  <a:gd name="T8" fmla="*/ 1 w 44"/>
                  <a:gd name="T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1" y="3"/>
                    </a:moveTo>
                    <a:cubicBezTo>
                      <a:pt x="0" y="5"/>
                      <a:pt x="8" y="12"/>
                      <a:pt x="19" y="17"/>
                    </a:cubicBezTo>
                    <a:cubicBezTo>
                      <a:pt x="31" y="23"/>
                      <a:pt x="41" y="26"/>
                      <a:pt x="42" y="23"/>
                    </a:cubicBezTo>
                    <a:cubicBezTo>
                      <a:pt x="44" y="21"/>
                      <a:pt x="36" y="14"/>
                      <a:pt x="24" y="8"/>
                    </a:cubicBezTo>
                    <a:cubicBezTo>
                      <a:pt x="13" y="3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2" name="Freeform 1276"/>
              <p:cNvSpPr>
                <a:spLocks/>
              </p:cNvSpPr>
              <p:nvPr/>
            </p:nvSpPr>
            <p:spPr bwMode="auto">
              <a:xfrm>
                <a:off x="3221" y="739"/>
                <a:ext cx="201" cy="351"/>
              </a:xfrm>
              <a:custGeom>
                <a:avLst/>
                <a:gdLst>
                  <a:gd name="T0" fmla="*/ 5 w 107"/>
                  <a:gd name="T1" fmla="*/ 187 h 187"/>
                  <a:gd name="T2" fmla="*/ 107 w 107"/>
                  <a:gd name="T3" fmla="*/ 2 h 187"/>
                  <a:gd name="T4" fmla="*/ 101 w 107"/>
                  <a:gd name="T5" fmla="*/ 0 h 187"/>
                  <a:gd name="T6" fmla="*/ 0 w 107"/>
                  <a:gd name="T7" fmla="*/ 185 h 187"/>
                  <a:gd name="T8" fmla="*/ 5 w 10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87">
                    <a:moveTo>
                      <a:pt x="5" y="187"/>
                    </a:moveTo>
                    <a:cubicBezTo>
                      <a:pt x="39" y="125"/>
                      <a:pt x="73" y="64"/>
                      <a:pt x="107" y="2"/>
                    </a:cubicBezTo>
                    <a:cubicBezTo>
                      <a:pt x="105" y="1"/>
                      <a:pt x="103" y="0"/>
                      <a:pt x="101" y="0"/>
                    </a:cubicBezTo>
                    <a:cubicBezTo>
                      <a:pt x="68" y="61"/>
                      <a:pt x="34" y="123"/>
                      <a:pt x="0" y="185"/>
                    </a:cubicBezTo>
                    <a:cubicBezTo>
                      <a:pt x="2" y="185"/>
                      <a:pt x="3" y="186"/>
                      <a:pt x="5" y="18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3" name="Freeform 1277"/>
              <p:cNvSpPr>
                <a:spLocks/>
              </p:cNvSpPr>
              <p:nvPr/>
            </p:nvSpPr>
            <p:spPr bwMode="auto">
              <a:xfrm>
                <a:off x="3172" y="1056"/>
                <a:ext cx="107" cy="64"/>
              </a:xfrm>
              <a:custGeom>
                <a:avLst/>
                <a:gdLst>
                  <a:gd name="T0" fmla="*/ 24 w 57"/>
                  <a:gd name="T1" fmla="*/ 25 h 34"/>
                  <a:gd name="T2" fmla="*/ 54 w 57"/>
                  <a:gd name="T3" fmla="*/ 30 h 34"/>
                  <a:gd name="T4" fmla="*/ 33 w 57"/>
                  <a:gd name="T5" fmla="*/ 9 h 34"/>
                  <a:gd name="T6" fmla="*/ 2 w 57"/>
                  <a:gd name="T7" fmla="*/ 4 h 34"/>
                  <a:gd name="T8" fmla="*/ 24 w 57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4">
                    <a:moveTo>
                      <a:pt x="24" y="25"/>
                    </a:moveTo>
                    <a:cubicBezTo>
                      <a:pt x="38" y="32"/>
                      <a:pt x="52" y="34"/>
                      <a:pt x="54" y="30"/>
                    </a:cubicBezTo>
                    <a:cubicBezTo>
                      <a:pt x="57" y="26"/>
                      <a:pt x="47" y="16"/>
                      <a:pt x="33" y="9"/>
                    </a:cubicBezTo>
                    <a:cubicBezTo>
                      <a:pt x="18" y="2"/>
                      <a:pt x="4" y="0"/>
                      <a:pt x="2" y="4"/>
                    </a:cubicBezTo>
                    <a:cubicBezTo>
                      <a:pt x="0" y="8"/>
                      <a:pt x="10" y="18"/>
                      <a:pt x="24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4" name="Freeform 1278"/>
              <p:cNvSpPr>
                <a:spLocks/>
              </p:cNvSpPr>
              <p:nvPr/>
            </p:nvSpPr>
            <p:spPr bwMode="auto">
              <a:xfrm>
                <a:off x="4704" y="2265"/>
                <a:ext cx="231" cy="1081"/>
              </a:xfrm>
              <a:custGeom>
                <a:avLst/>
                <a:gdLst>
                  <a:gd name="T0" fmla="*/ 0 w 123"/>
                  <a:gd name="T1" fmla="*/ 575 h 575"/>
                  <a:gd name="T2" fmla="*/ 1 w 123"/>
                  <a:gd name="T3" fmla="*/ 575 h 575"/>
                  <a:gd name="T4" fmla="*/ 90 w 123"/>
                  <a:gd name="T5" fmla="*/ 150 h 575"/>
                  <a:gd name="T6" fmla="*/ 123 w 123"/>
                  <a:gd name="T7" fmla="*/ 6 h 575"/>
                  <a:gd name="T8" fmla="*/ 122 w 123"/>
                  <a:gd name="T9" fmla="*/ 0 h 575"/>
                  <a:gd name="T10" fmla="*/ 89 w 123"/>
                  <a:gd name="T11" fmla="*/ 147 h 575"/>
                  <a:gd name="T12" fmla="*/ 0 w 123"/>
                  <a:gd name="T13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575">
                    <a:moveTo>
                      <a:pt x="0" y="575"/>
                    </a:moveTo>
                    <a:cubicBezTo>
                      <a:pt x="1" y="575"/>
                      <a:pt x="1" y="575"/>
                      <a:pt x="1" y="575"/>
                    </a:cubicBezTo>
                    <a:cubicBezTo>
                      <a:pt x="52" y="440"/>
                      <a:pt x="82" y="295"/>
                      <a:pt x="90" y="150"/>
                    </a:cubicBezTo>
                    <a:cubicBezTo>
                      <a:pt x="104" y="103"/>
                      <a:pt x="115" y="55"/>
                      <a:pt x="123" y="6"/>
                    </a:cubicBezTo>
                    <a:cubicBezTo>
                      <a:pt x="123" y="4"/>
                      <a:pt x="123" y="2"/>
                      <a:pt x="122" y="0"/>
                    </a:cubicBezTo>
                    <a:cubicBezTo>
                      <a:pt x="114" y="50"/>
                      <a:pt x="102" y="99"/>
                      <a:pt x="89" y="147"/>
                    </a:cubicBezTo>
                    <a:cubicBezTo>
                      <a:pt x="81" y="293"/>
                      <a:pt x="51" y="438"/>
                      <a:pt x="0" y="5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5" name="Freeform 1279"/>
              <p:cNvSpPr>
                <a:spLocks/>
              </p:cNvSpPr>
              <p:nvPr/>
            </p:nvSpPr>
            <p:spPr bwMode="auto">
              <a:xfrm>
                <a:off x="3589" y="2942"/>
                <a:ext cx="265" cy="438"/>
              </a:xfrm>
              <a:custGeom>
                <a:avLst/>
                <a:gdLst>
                  <a:gd name="T0" fmla="*/ 0 w 141"/>
                  <a:gd name="T1" fmla="*/ 217 h 233"/>
                  <a:gd name="T2" fmla="*/ 20 w 141"/>
                  <a:gd name="T3" fmla="*/ 233 h 233"/>
                  <a:gd name="T4" fmla="*/ 141 w 141"/>
                  <a:gd name="T5" fmla="*/ 1 h 233"/>
                  <a:gd name="T6" fmla="*/ 139 w 141"/>
                  <a:gd name="T7" fmla="*/ 0 h 233"/>
                  <a:gd name="T8" fmla="*/ 21 w 141"/>
                  <a:gd name="T9" fmla="*/ 228 h 233"/>
                  <a:gd name="T10" fmla="*/ 2 w 141"/>
                  <a:gd name="T11" fmla="*/ 214 h 233"/>
                  <a:gd name="T12" fmla="*/ 0 w 141"/>
                  <a:gd name="T13" fmla="*/ 2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33">
                    <a:moveTo>
                      <a:pt x="0" y="217"/>
                    </a:moveTo>
                    <a:cubicBezTo>
                      <a:pt x="6" y="222"/>
                      <a:pt x="13" y="228"/>
                      <a:pt x="20" y="233"/>
                    </a:cubicBezTo>
                    <a:cubicBezTo>
                      <a:pt x="72" y="163"/>
                      <a:pt x="113" y="85"/>
                      <a:pt x="141" y="1"/>
                    </a:cubicBezTo>
                    <a:cubicBezTo>
                      <a:pt x="140" y="1"/>
                      <a:pt x="140" y="1"/>
                      <a:pt x="139" y="0"/>
                    </a:cubicBezTo>
                    <a:cubicBezTo>
                      <a:pt x="112" y="83"/>
                      <a:pt x="72" y="160"/>
                      <a:pt x="21" y="228"/>
                    </a:cubicBezTo>
                    <a:cubicBezTo>
                      <a:pt x="15" y="224"/>
                      <a:pt x="9" y="219"/>
                      <a:pt x="2" y="214"/>
                    </a:cubicBezTo>
                    <a:cubicBezTo>
                      <a:pt x="2" y="215"/>
                      <a:pt x="1" y="216"/>
                      <a:pt x="0" y="2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6" name="Freeform 1280"/>
              <p:cNvSpPr>
                <a:spLocks/>
              </p:cNvSpPr>
              <p:nvPr/>
            </p:nvSpPr>
            <p:spPr bwMode="auto">
              <a:xfrm>
                <a:off x="4380" y="2636"/>
                <a:ext cx="203" cy="607"/>
              </a:xfrm>
              <a:custGeom>
                <a:avLst/>
                <a:gdLst>
                  <a:gd name="T0" fmla="*/ 33 w 108"/>
                  <a:gd name="T1" fmla="*/ 322 h 323"/>
                  <a:gd name="T2" fmla="*/ 35 w 108"/>
                  <a:gd name="T3" fmla="*/ 323 h 323"/>
                  <a:gd name="T4" fmla="*/ 108 w 108"/>
                  <a:gd name="T5" fmla="*/ 11 h 323"/>
                  <a:gd name="T6" fmla="*/ 0 w 108"/>
                  <a:gd name="T7" fmla="*/ 0 h 323"/>
                  <a:gd name="T8" fmla="*/ 0 w 108"/>
                  <a:gd name="T9" fmla="*/ 8 h 323"/>
                  <a:gd name="T10" fmla="*/ 105 w 108"/>
                  <a:gd name="T11" fmla="*/ 19 h 323"/>
                  <a:gd name="T12" fmla="*/ 33 w 108"/>
                  <a:gd name="T13" fmla="*/ 32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3">
                    <a:moveTo>
                      <a:pt x="33" y="322"/>
                    </a:moveTo>
                    <a:cubicBezTo>
                      <a:pt x="34" y="323"/>
                      <a:pt x="34" y="323"/>
                      <a:pt x="35" y="323"/>
                    </a:cubicBezTo>
                    <a:cubicBezTo>
                      <a:pt x="73" y="223"/>
                      <a:pt x="97" y="117"/>
                      <a:pt x="108" y="11"/>
                    </a:cubicBezTo>
                    <a:cubicBezTo>
                      <a:pt x="73" y="7"/>
                      <a:pt x="36" y="4"/>
                      <a:pt x="0" y="0"/>
                    </a:cubicBezTo>
                    <a:cubicBezTo>
                      <a:pt x="0" y="3"/>
                      <a:pt x="0" y="6"/>
                      <a:pt x="0" y="8"/>
                    </a:cubicBezTo>
                    <a:cubicBezTo>
                      <a:pt x="35" y="12"/>
                      <a:pt x="70" y="16"/>
                      <a:pt x="105" y="19"/>
                    </a:cubicBezTo>
                    <a:cubicBezTo>
                      <a:pt x="94" y="123"/>
                      <a:pt x="69" y="225"/>
                      <a:pt x="33" y="3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7" name="Freeform 1281"/>
              <p:cNvSpPr>
                <a:spLocks/>
              </p:cNvSpPr>
              <p:nvPr/>
            </p:nvSpPr>
            <p:spPr bwMode="auto">
              <a:xfrm>
                <a:off x="3371" y="2162"/>
                <a:ext cx="188" cy="150"/>
              </a:xfrm>
              <a:custGeom>
                <a:avLst/>
                <a:gdLst>
                  <a:gd name="T0" fmla="*/ 97 w 100"/>
                  <a:gd name="T1" fmla="*/ 80 h 80"/>
                  <a:gd name="T2" fmla="*/ 100 w 100"/>
                  <a:gd name="T3" fmla="*/ 80 h 80"/>
                  <a:gd name="T4" fmla="*/ 89 w 100"/>
                  <a:gd name="T5" fmla="*/ 15 h 80"/>
                  <a:gd name="T6" fmla="*/ 10 w 100"/>
                  <a:gd name="T7" fmla="*/ 34 h 80"/>
                  <a:gd name="T8" fmla="*/ 2 w 100"/>
                  <a:gd name="T9" fmla="*/ 0 h 80"/>
                  <a:gd name="T10" fmla="*/ 0 w 100"/>
                  <a:gd name="T11" fmla="*/ 1 h 80"/>
                  <a:gd name="T12" fmla="*/ 9 w 100"/>
                  <a:gd name="T13" fmla="*/ 39 h 80"/>
                  <a:gd name="T14" fmla="*/ 88 w 100"/>
                  <a:gd name="T15" fmla="*/ 20 h 80"/>
                  <a:gd name="T16" fmla="*/ 97 w 100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80">
                    <a:moveTo>
                      <a:pt x="97" y="80"/>
                    </a:moveTo>
                    <a:cubicBezTo>
                      <a:pt x="98" y="80"/>
                      <a:pt x="99" y="80"/>
                      <a:pt x="100" y="80"/>
                    </a:cubicBezTo>
                    <a:cubicBezTo>
                      <a:pt x="97" y="58"/>
                      <a:pt x="94" y="36"/>
                      <a:pt x="89" y="15"/>
                    </a:cubicBezTo>
                    <a:cubicBezTo>
                      <a:pt x="63" y="21"/>
                      <a:pt x="37" y="28"/>
                      <a:pt x="10" y="34"/>
                    </a:cubicBezTo>
                    <a:cubicBezTo>
                      <a:pt x="8" y="23"/>
                      <a:pt x="5" y="1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3" y="13"/>
                      <a:pt x="6" y="26"/>
                      <a:pt x="9" y="39"/>
                    </a:cubicBezTo>
                    <a:cubicBezTo>
                      <a:pt x="35" y="32"/>
                      <a:pt x="62" y="26"/>
                      <a:pt x="88" y="20"/>
                    </a:cubicBezTo>
                    <a:cubicBezTo>
                      <a:pt x="92" y="40"/>
                      <a:pt x="95" y="60"/>
                      <a:pt x="97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8" name="Freeform 1282"/>
              <p:cNvSpPr>
                <a:spLocks/>
              </p:cNvSpPr>
              <p:nvPr/>
            </p:nvSpPr>
            <p:spPr bwMode="auto">
              <a:xfrm>
                <a:off x="3657" y="2384"/>
                <a:ext cx="88" cy="496"/>
              </a:xfrm>
              <a:custGeom>
                <a:avLst/>
                <a:gdLst>
                  <a:gd name="T0" fmla="*/ 5 w 47"/>
                  <a:gd name="T1" fmla="*/ 258 h 264"/>
                  <a:gd name="T2" fmla="*/ 24 w 47"/>
                  <a:gd name="T3" fmla="*/ 264 h 264"/>
                  <a:gd name="T4" fmla="*/ 26 w 47"/>
                  <a:gd name="T5" fmla="*/ 259 h 264"/>
                  <a:gd name="T6" fmla="*/ 9 w 47"/>
                  <a:gd name="T7" fmla="*/ 254 h 264"/>
                  <a:gd name="T8" fmla="*/ 45 w 47"/>
                  <a:gd name="T9" fmla="*/ 0 h 264"/>
                  <a:gd name="T10" fmla="*/ 0 w 47"/>
                  <a:gd name="T11" fmla="*/ 3 h 264"/>
                  <a:gd name="T12" fmla="*/ 0 w 47"/>
                  <a:gd name="T13" fmla="*/ 8 h 264"/>
                  <a:gd name="T14" fmla="*/ 42 w 47"/>
                  <a:gd name="T15" fmla="*/ 6 h 264"/>
                  <a:gd name="T16" fmla="*/ 5 w 47"/>
                  <a:gd name="T17" fmla="*/ 258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264">
                    <a:moveTo>
                      <a:pt x="5" y="258"/>
                    </a:moveTo>
                    <a:cubicBezTo>
                      <a:pt x="12" y="260"/>
                      <a:pt x="18" y="262"/>
                      <a:pt x="24" y="264"/>
                    </a:cubicBezTo>
                    <a:cubicBezTo>
                      <a:pt x="25" y="263"/>
                      <a:pt x="25" y="261"/>
                      <a:pt x="26" y="259"/>
                    </a:cubicBezTo>
                    <a:cubicBezTo>
                      <a:pt x="20" y="257"/>
                      <a:pt x="15" y="255"/>
                      <a:pt x="9" y="254"/>
                    </a:cubicBezTo>
                    <a:cubicBezTo>
                      <a:pt x="35" y="172"/>
                      <a:pt x="47" y="86"/>
                      <a:pt x="45" y="0"/>
                    </a:cubicBezTo>
                    <a:cubicBezTo>
                      <a:pt x="30" y="1"/>
                      <a:pt x="15" y="2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14" y="7"/>
                      <a:pt x="28" y="6"/>
                      <a:pt x="42" y="6"/>
                    </a:cubicBezTo>
                    <a:cubicBezTo>
                      <a:pt x="45" y="91"/>
                      <a:pt x="32" y="177"/>
                      <a:pt x="5" y="2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9" name="Freeform 1283"/>
              <p:cNvSpPr>
                <a:spLocks/>
              </p:cNvSpPr>
              <p:nvPr/>
            </p:nvSpPr>
            <p:spPr bwMode="auto">
              <a:xfrm>
                <a:off x="4102" y="2619"/>
                <a:ext cx="175" cy="693"/>
              </a:xfrm>
              <a:custGeom>
                <a:avLst/>
                <a:gdLst>
                  <a:gd name="T0" fmla="*/ 9 w 93"/>
                  <a:gd name="T1" fmla="*/ 367 h 369"/>
                  <a:gd name="T2" fmla="*/ 11 w 93"/>
                  <a:gd name="T3" fmla="*/ 369 h 369"/>
                  <a:gd name="T4" fmla="*/ 93 w 93"/>
                  <a:gd name="T5" fmla="*/ 132 h 369"/>
                  <a:gd name="T6" fmla="*/ 4 w 93"/>
                  <a:gd name="T7" fmla="*/ 112 h 369"/>
                  <a:gd name="T8" fmla="*/ 22 w 93"/>
                  <a:gd name="T9" fmla="*/ 0 h 369"/>
                  <a:gd name="T10" fmla="*/ 20 w 93"/>
                  <a:gd name="T11" fmla="*/ 0 h 369"/>
                  <a:gd name="T12" fmla="*/ 0 w 93"/>
                  <a:gd name="T13" fmla="*/ 118 h 369"/>
                  <a:gd name="T14" fmla="*/ 89 w 93"/>
                  <a:gd name="T15" fmla="*/ 140 h 369"/>
                  <a:gd name="T16" fmla="*/ 9 w 93"/>
                  <a:gd name="T17" fmla="*/ 367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69">
                    <a:moveTo>
                      <a:pt x="9" y="367"/>
                    </a:moveTo>
                    <a:cubicBezTo>
                      <a:pt x="10" y="368"/>
                      <a:pt x="11" y="368"/>
                      <a:pt x="11" y="369"/>
                    </a:cubicBezTo>
                    <a:cubicBezTo>
                      <a:pt x="48" y="293"/>
                      <a:pt x="75" y="214"/>
                      <a:pt x="93" y="132"/>
                    </a:cubicBezTo>
                    <a:cubicBezTo>
                      <a:pt x="63" y="125"/>
                      <a:pt x="34" y="119"/>
                      <a:pt x="4" y="112"/>
                    </a:cubicBezTo>
                    <a:cubicBezTo>
                      <a:pt x="12" y="75"/>
                      <a:pt x="18" y="38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6" y="40"/>
                      <a:pt x="9" y="79"/>
                      <a:pt x="0" y="118"/>
                    </a:cubicBezTo>
                    <a:cubicBezTo>
                      <a:pt x="30" y="125"/>
                      <a:pt x="60" y="133"/>
                      <a:pt x="89" y="140"/>
                    </a:cubicBezTo>
                    <a:cubicBezTo>
                      <a:pt x="71" y="218"/>
                      <a:pt x="44" y="295"/>
                      <a:pt x="9" y="36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0" name="Freeform 1284"/>
              <p:cNvSpPr>
                <a:spLocks/>
              </p:cNvSpPr>
              <p:nvPr/>
            </p:nvSpPr>
            <p:spPr bwMode="auto">
              <a:xfrm>
                <a:off x="3963" y="2515"/>
                <a:ext cx="137" cy="367"/>
              </a:xfrm>
              <a:custGeom>
                <a:avLst/>
                <a:gdLst>
                  <a:gd name="T0" fmla="*/ 0 w 73"/>
                  <a:gd name="T1" fmla="*/ 190 h 195"/>
                  <a:gd name="T2" fmla="*/ 18 w 73"/>
                  <a:gd name="T3" fmla="*/ 195 h 195"/>
                  <a:gd name="T4" fmla="*/ 19 w 73"/>
                  <a:gd name="T5" fmla="*/ 191 h 195"/>
                  <a:gd name="T6" fmla="*/ 3 w 73"/>
                  <a:gd name="T7" fmla="*/ 186 h 195"/>
                  <a:gd name="T8" fmla="*/ 32 w 73"/>
                  <a:gd name="T9" fmla="*/ 5 h 195"/>
                  <a:gd name="T10" fmla="*/ 73 w 73"/>
                  <a:gd name="T11" fmla="*/ 6 h 195"/>
                  <a:gd name="T12" fmla="*/ 73 w 73"/>
                  <a:gd name="T13" fmla="*/ 2 h 195"/>
                  <a:gd name="T14" fmla="*/ 30 w 73"/>
                  <a:gd name="T15" fmla="*/ 0 h 195"/>
                  <a:gd name="T16" fmla="*/ 0 w 73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195">
                    <a:moveTo>
                      <a:pt x="0" y="190"/>
                    </a:moveTo>
                    <a:cubicBezTo>
                      <a:pt x="6" y="192"/>
                      <a:pt x="12" y="194"/>
                      <a:pt x="18" y="195"/>
                    </a:cubicBezTo>
                    <a:cubicBezTo>
                      <a:pt x="18" y="194"/>
                      <a:pt x="19" y="193"/>
                      <a:pt x="19" y="191"/>
                    </a:cubicBezTo>
                    <a:cubicBezTo>
                      <a:pt x="13" y="189"/>
                      <a:pt x="8" y="188"/>
                      <a:pt x="3" y="186"/>
                    </a:cubicBezTo>
                    <a:cubicBezTo>
                      <a:pt x="18" y="127"/>
                      <a:pt x="28" y="66"/>
                      <a:pt x="32" y="5"/>
                    </a:cubicBezTo>
                    <a:cubicBezTo>
                      <a:pt x="45" y="5"/>
                      <a:pt x="59" y="6"/>
                      <a:pt x="73" y="6"/>
                    </a:cubicBezTo>
                    <a:cubicBezTo>
                      <a:pt x="73" y="5"/>
                      <a:pt x="73" y="3"/>
                      <a:pt x="73" y="2"/>
                    </a:cubicBezTo>
                    <a:cubicBezTo>
                      <a:pt x="59" y="1"/>
                      <a:pt x="45" y="1"/>
                      <a:pt x="30" y="0"/>
                    </a:cubicBezTo>
                    <a:cubicBezTo>
                      <a:pt x="27" y="64"/>
                      <a:pt x="17" y="128"/>
                      <a:pt x="0" y="1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1" name="Freeform 1285"/>
              <p:cNvSpPr>
                <a:spLocks/>
              </p:cNvSpPr>
              <p:nvPr/>
            </p:nvSpPr>
            <p:spPr bwMode="auto">
              <a:xfrm>
                <a:off x="3937" y="372"/>
                <a:ext cx="1058" cy="1077"/>
              </a:xfrm>
              <a:custGeom>
                <a:avLst/>
                <a:gdLst>
                  <a:gd name="T0" fmla="*/ 562 w 563"/>
                  <a:gd name="T1" fmla="*/ 573 h 573"/>
                  <a:gd name="T2" fmla="*/ 563 w 563"/>
                  <a:gd name="T3" fmla="*/ 572 h 573"/>
                  <a:gd name="T4" fmla="*/ 515 w 563"/>
                  <a:gd name="T5" fmla="*/ 457 h 573"/>
                  <a:gd name="T6" fmla="*/ 434 w 563"/>
                  <a:gd name="T7" fmla="*/ 498 h 573"/>
                  <a:gd name="T8" fmla="*/ 1 w 563"/>
                  <a:gd name="T9" fmla="*/ 0 h 573"/>
                  <a:gd name="T10" fmla="*/ 0 w 563"/>
                  <a:gd name="T11" fmla="*/ 1 h 573"/>
                  <a:gd name="T12" fmla="*/ 435 w 563"/>
                  <a:gd name="T13" fmla="*/ 505 h 573"/>
                  <a:gd name="T14" fmla="*/ 517 w 563"/>
                  <a:gd name="T15" fmla="*/ 465 h 573"/>
                  <a:gd name="T16" fmla="*/ 562 w 563"/>
                  <a:gd name="T17" fmla="*/ 573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3" h="573">
                    <a:moveTo>
                      <a:pt x="562" y="573"/>
                    </a:moveTo>
                    <a:cubicBezTo>
                      <a:pt x="562" y="573"/>
                      <a:pt x="562" y="572"/>
                      <a:pt x="563" y="572"/>
                    </a:cubicBezTo>
                    <a:cubicBezTo>
                      <a:pt x="549" y="533"/>
                      <a:pt x="533" y="495"/>
                      <a:pt x="515" y="457"/>
                    </a:cubicBezTo>
                    <a:cubicBezTo>
                      <a:pt x="488" y="471"/>
                      <a:pt x="461" y="484"/>
                      <a:pt x="434" y="498"/>
                    </a:cubicBezTo>
                    <a:cubicBezTo>
                      <a:pt x="342" y="303"/>
                      <a:pt x="199" y="129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00" y="132"/>
                      <a:pt x="344" y="307"/>
                      <a:pt x="435" y="505"/>
                    </a:cubicBezTo>
                    <a:cubicBezTo>
                      <a:pt x="463" y="492"/>
                      <a:pt x="490" y="478"/>
                      <a:pt x="517" y="465"/>
                    </a:cubicBezTo>
                    <a:cubicBezTo>
                      <a:pt x="533" y="500"/>
                      <a:pt x="548" y="536"/>
                      <a:pt x="562" y="5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2" name="Freeform 1286"/>
              <p:cNvSpPr>
                <a:spLocks/>
              </p:cNvSpPr>
              <p:nvPr/>
            </p:nvSpPr>
            <p:spPr bwMode="auto">
              <a:xfrm>
                <a:off x="2882" y="242"/>
                <a:ext cx="694" cy="243"/>
              </a:xfrm>
              <a:custGeom>
                <a:avLst/>
                <a:gdLst>
                  <a:gd name="T0" fmla="*/ 306 w 369"/>
                  <a:gd name="T1" fmla="*/ 129 h 129"/>
                  <a:gd name="T2" fmla="*/ 369 w 369"/>
                  <a:gd name="T3" fmla="*/ 3 h 129"/>
                  <a:gd name="T4" fmla="*/ 362 w 369"/>
                  <a:gd name="T5" fmla="*/ 0 h 129"/>
                  <a:gd name="T6" fmla="*/ 300 w 369"/>
                  <a:gd name="T7" fmla="*/ 125 h 129"/>
                  <a:gd name="T8" fmla="*/ 8 w 369"/>
                  <a:gd name="T9" fmla="*/ 35 h 129"/>
                  <a:gd name="T10" fmla="*/ 0 w 369"/>
                  <a:gd name="T11" fmla="*/ 78 h 129"/>
                  <a:gd name="T12" fmla="*/ 8 w 369"/>
                  <a:gd name="T13" fmla="*/ 80 h 129"/>
                  <a:gd name="T14" fmla="*/ 16 w 369"/>
                  <a:gd name="T15" fmla="*/ 38 h 129"/>
                  <a:gd name="T16" fmla="*/ 306 w 369"/>
                  <a:gd name="T1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9" h="129">
                    <a:moveTo>
                      <a:pt x="306" y="129"/>
                    </a:moveTo>
                    <a:cubicBezTo>
                      <a:pt x="327" y="87"/>
                      <a:pt x="348" y="45"/>
                      <a:pt x="369" y="3"/>
                    </a:cubicBezTo>
                    <a:cubicBezTo>
                      <a:pt x="367" y="2"/>
                      <a:pt x="364" y="1"/>
                      <a:pt x="362" y="0"/>
                    </a:cubicBezTo>
                    <a:cubicBezTo>
                      <a:pt x="341" y="41"/>
                      <a:pt x="321" y="83"/>
                      <a:pt x="300" y="125"/>
                    </a:cubicBezTo>
                    <a:cubicBezTo>
                      <a:pt x="213" y="85"/>
                      <a:pt x="115" y="55"/>
                      <a:pt x="8" y="35"/>
                    </a:cubicBezTo>
                    <a:cubicBezTo>
                      <a:pt x="5" y="49"/>
                      <a:pt x="3" y="64"/>
                      <a:pt x="0" y="78"/>
                    </a:cubicBezTo>
                    <a:cubicBezTo>
                      <a:pt x="2" y="79"/>
                      <a:pt x="5" y="79"/>
                      <a:pt x="8" y="80"/>
                    </a:cubicBezTo>
                    <a:cubicBezTo>
                      <a:pt x="11" y="66"/>
                      <a:pt x="13" y="52"/>
                      <a:pt x="16" y="38"/>
                    </a:cubicBezTo>
                    <a:cubicBezTo>
                      <a:pt x="122" y="59"/>
                      <a:pt x="219" y="90"/>
                      <a:pt x="306" y="1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3" name="Freeform 1287"/>
              <p:cNvSpPr>
                <a:spLocks/>
              </p:cNvSpPr>
              <p:nvPr/>
            </p:nvSpPr>
            <p:spPr bwMode="auto">
              <a:xfrm>
                <a:off x="3332" y="1120"/>
                <a:ext cx="270" cy="297"/>
              </a:xfrm>
              <a:custGeom>
                <a:avLst/>
                <a:gdLst>
                  <a:gd name="T0" fmla="*/ 142 w 144"/>
                  <a:gd name="T1" fmla="*/ 75 h 158"/>
                  <a:gd name="T2" fmla="*/ 144 w 144"/>
                  <a:gd name="T3" fmla="*/ 73 h 158"/>
                  <a:gd name="T4" fmla="*/ 51 w 144"/>
                  <a:gd name="T5" fmla="*/ 0 h 158"/>
                  <a:gd name="T6" fmla="*/ 0 w 144"/>
                  <a:gd name="T7" fmla="*/ 72 h 158"/>
                  <a:gd name="T8" fmla="*/ 71 w 144"/>
                  <a:gd name="T9" fmla="*/ 126 h 158"/>
                  <a:gd name="T10" fmla="*/ 45 w 144"/>
                  <a:gd name="T11" fmla="*/ 154 h 158"/>
                  <a:gd name="T12" fmla="*/ 50 w 144"/>
                  <a:gd name="T13" fmla="*/ 158 h 158"/>
                  <a:gd name="T14" fmla="*/ 77 w 144"/>
                  <a:gd name="T15" fmla="*/ 129 h 158"/>
                  <a:gd name="T16" fmla="*/ 6 w 144"/>
                  <a:gd name="T17" fmla="*/ 74 h 158"/>
                  <a:gd name="T18" fmla="*/ 56 w 144"/>
                  <a:gd name="T19" fmla="*/ 6 h 158"/>
                  <a:gd name="T20" fmla="*/ 142 w 144"/>
                  <a:gd name="T21" fmla="*/ 7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58">
                    <a:moveTo>
                      <a:pt x="142" y="75"/>
                    </a:moveTo>
                    <a:cubicBezTo>
                      <a:pt x="143" y="74"/>
                      <a:pt x="143" y="74"/>
                      <a:pt x="144" y="73"/>
                    </a:cubicBezTo>
                    <a:cubicBezTo>
                      <a:pt x="115" y="47"/>
                      <a:pt x="84" y="23"/>
                      <a:pt x="51" y="0"/>
                    </a:cubicBezTo>
                    <a:cubicBezTo>
                      <a:pt x="34" y="24"/>
                      <a:pt x="16" y="48"/>
                      <a:pt x="0" y="72"/>
                    </a:cubicBezTo>
                    <a:cubicBezTo>
                      <a:pt x="25" y="89"/>
                      <a:pt x="49" y="107"/>
                      <a:pt x="71" y="126"/>
                    </a:cubicBezTo>
                    <a:cubicBezTo>
                      <a:pt x="62" y="135"/>
                      <a:pt x="54" y="145"/>
                      <a:pt x="45" y="154"/>
                    </a:cubicBezTo>
                    <a:cubicBezTo>
                      <a:pt x="47" y="156"/>
                      <a:pt x="49" y="157"/>
                      <a:pt x="50" y="158"/>
                    </a:cubicBezTo>
                    <a:cubicBezTo>
                      <a:pt x="59" y="149"/>
                      <a:pt x="68" y="139"/>
                      <a:pt x="77" y="129"/>
                    </a:cubicBezTo>
                    <a:cubicBezTo>
                      <a:pt x="55" y="109"/>
                      <a:pt x="32" y="91"/>
                      <a:pt x="6" y="74"/>
                    </a:cubicBezTo>
                    <a:cubicBezTo>
                      <a:pt x="23" y="52"/>
                      <a:pt x="39" y="29"/>
                      <a:pt x="56" y="6"/>
                    </a:cubicBezTo>
                    <a:cubicBezTo>
                      <a:pt x="87" y="28"/>
                      <a:pt x="116" y="50"/>
                      <a:pt x="142" y="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4" name="Freeform 1288"/>
              <p:cNvSpPr>
                <a:spLocks/>
              </p:cNvSpPr>
              <p:nvPr/>
            </p:nvSpPr>
            <p:spPr bwMode="auto">
              <a:xfrm>
                <a:off x="2990" y="1094"/>
                <a:ext cx="242" cy="117"/>
              </a:xfrm>
              <a:custGeom>
                <a:avLst/>
                <a:gdLst>
                  <a:gd name="T0" fmla="*/ 95 w 129"/>
                  <a:gd name="T1" fmla="*/ 62 h 62"/>
                  <a:gd name="T2" fmla="*/ 129 w 129"/>
                  <a:gd name="T3" fmla="*/ 2 h 62"/>
                  <a:gd name="T4" fmla="*/ 124 w 129"/>
                  <a:gd name="T5" fmla="*/ 0 h 62"/>
                  <a:gd name="T6" fmla="*/ 92 w 129"/>
                  <a:gd name="T7" fmla="*/ 58 h 62"/>
                  <a:gd name="T8" fmla="*/ 27 w 129"/>
                  <a:gd name="T9" fmla="*/ 30 h 62"/>
                  <a:gd name="T10" fmla="*/ 22 w 129"/>
                  <a:gd name="T11" fmla="*/ 40 h 62"/>
                  <a:gd name="T12" fmla="*/ 0 w 129"/>
                  <a:gd name="T13" fmla="*/ 36 h 62"/>
                  <a:gd name="T14" fmla="*/ 2 w 129"/>
                  <a:gd name="T15" fmla="*/ 38 h 62"/>
                  <a:gd name="T16" fmla="*/ 26 w 129"/>
                  <a:gd name="T17" fmla="*/ 42 h 62"/>
                  <a:gd name="T18" fmla="*/ 30 w 129"/>
                  <a:gd name="T19" fmla="*/ 33 h 62"/>
                  <a:gd name="T20" fmla="*/ 95 w 129"/>
                  <a:gd name="T2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62">
                    <a:moveTo>
                      <a:pt x="95" y="62"/>
                    </a:moveTo>
                    <a:cubicBezTo>
                      <a:pt x="106" y="42"/>
                      <a:pt x="118" y="22"/>
                      <a:pt x="129" y="2"/>
                    </a:cubicBezTo>
                    <a:cubicBezTo>
                      <a:pt x="127" y="1"/>
                      <a:pt x="125" y="0"/>
                      <a:pt x="124" y="0"/>
                    </a:cubicBezTo>
                    <a:cubicBezTo>
                      <a:pt x="113" y="19"/>
                      <a:pt x="102" y="39"/>
                      <a:pt x="92" y="58"/>
                    </a:cubicBezTo>
                    <a:cubicBezTo>
                      <a:pt x="71" y="48"/>
                      <a:pt x="49" y="39"/>
                      <a:pt x="27" y="30"/>
                    </a:cubicBezTo>
                    <a:cubicBezTo>
                      <a:pt x="25" y="33"/>
                      <a:pt x="24" y="36"/>
                      <a:pt x="22" y="40"/>
                    </a:cubicBezTo>
                    <a:cubicBezTo>
                      <a:pt x="15" y="38"/>
                      <a:pt x="8" y="37"/>
                      <a:pt x="0" y="36"/>
                    </a:cubicBezTo>
                    <a:cubicBezTo>
                      <a:pt x="1" y="37"/>
                      <a:pt x="2" y="37"/>
                      <a:pt x="2" y="38"/>
                    </a:cubicBezTo>
                    <a:cubicBezTo>
                      <a:pt x="10" y="39"/>
                      <a:pt x="19" y="41"/>
                      <a:pt x="26" y="42"/>
                    </a:cubicBezTo>
                    <a:cubicBezTo>
                      <a:pt x="28" y="39"/>
                      <a:pt x="29" y="36"/>
                      <a:pt x="30" y="33"/>
                    </a:cubicBezTo>
                    <a:cubicBezTo>
                      <a:pt x="53" y="42"/>
                      <a:pt x="74" y="52"/>
                      <a:pt x="95" y="6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5" name="Freeform 1289"/>
              <p:cNvSpPr>
                <a:spLocks/>
              </p:cNvSpPr>
              <p:nvPr/>
            </p:nvSpPr>
            <p:spPr bwMode="auto">
              <a:xfrm>
                <a:off x="4162" y="761"/>
                <a:ext cx="269" cy="423"/>
              </a:xfrm>
              <a:custGeom>
                <a:avLst/>
                <a:gdLst>
                  <a:gd name="T0" fmla="*/ 142 w 143"/>
                  <a:gd name="T1" fmla="*/ 225 h 225"/>
                  <a:gd name="T2" fmla="*/ 143 w 143"/>
                  <a:gd name="T3" fmla="*/ 225 h 225"/>
                  <a:gd name="T4" fmla="*/ 6 w 143"/>
                  <a:gd name="T5" fmla="*/ 48 h 225"/>
                  <a:gd name="T6" fmla="*/ 52 w 143"/>
                  <a:gd name="T7" fmla="*/ 5 h 225"/>
                  <a:gd name="T8" fmla="*/ 47 w 143"/>
                  <a:gd name="T9" fmla="*/ 0 h 225"/>
                  <a:gd name="T10" fmla="*/ 0 w 143"/>
                  <a:gd name="T11" fmla="*/ 44 h 225"/>
                  <a:gd name="T12" fmla="*/ 142 w 143"/>
                  <a:gd name="T13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25">
                    <a:moveTo>
                      <a:pt x="142" y="225"/>
                    </a:moveTo>
                    <a:cubicBezTo>
                      <a:pt x="142" y="225"/>
                      <a:pt x="143" y="225"/>
                      <a:pt x="143" y="225"/>
                    </a:cubicBezTo>
                    <a:cubicBezTo>
                      <a:pt x="104" y="162"/>
                      <a:pt x="58" y="103"/>
                      <a:pt x="6" y="48"/>
                    </a:cubicBezTo>
                    <a:cubicBezTo>
                      <a:pt x="21" y="34"/>
                      <a:pt x="37" y="20"/>
                      <a:pt x="52" y="5"/>
                    </a:cubicBezTo>
                    <a:cubicBezTo>
                      <a:pt x="50" y="3"/>
                      <a:pt x="49" y="1"/>
                      <a:pt x="47" y="0"/>
                    </a:cubicBezTo>
                    <a:cubicBezTo>
                      <a:pt x="31" y="15"/>
                      <a:pt x="16" y="30"/>
                      <a:pt x="0" y="44"/>
                    </a:cubicBezTo>
                    <a:cubicBezTo>
                      <a:pt x="54" y="101"/>
                      <a:pt x="102" y="161"/>
                      <a:pt x="142" y="2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6" name="Freeform 1290"/>
              <p:cNvSpPr>
                <a:spLocks/>
              </p:cNvSpPr>
              <p:nvPr/>
            </p:nvSpPr>
            <p:spPr bwMode="auto">
              <a:xfrm>
                <a:off x="4021" y="1585"/>
                <a:ext cx="181" cy="128"/>
              </a:xfrm>
              <a:custGeom>
                <a:avLst/>
                <a:gdLst>
                  <a:gd name="T0" fmla="*/ 32 w 96"/>
                  <a:gd name="T1" fmla="*/ 68 h 68"/>
                  <a:gd name="T2" fmla="*/ 96 w 96"/>
                  <a:gd name="T3" fmla="*/ 38 h 68"/>
                  <a:gd name="T4" fmla="*/ 94 w 96"/>
                  <a:gd name="T5" fmla="*/ 33 h 68"/>
                  <a:gd name="T6" fmla="*/ 31 w 96"/>
                  <a:gd name="T7" fmla="*/ 63 h 68"/>
                  <a:gd name="T8" fmla="*/ 1 w 96"/>
                  <a:gd name="T9" fmla="*/ 0 h 68"/>
                  <a:gd name="T10" fmla="*/ 0 w 96"/>
                  <a:gd name="T11" fmla="*/ 1 h 68"/>
                  <a:gd name="T12" fmla="*/ 32 w 96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68">
                    <a:moveTo>
                      <a:pt x="32" y="68"/>
                    </a:moveTo>
                    <a:cubicBezTo>
                      <a:pt x="53" y="58"/>
                      <a:pt x="75" y="48"/>
                      <a:pt x="96" y="38"/>
                    </a:cubicBezTo>
                    <a:cubicBezTo>
                      <a:pt x="96" y="36"/>
                      <a:pt x="95" y="35"/>
                      <a:pt x="94" y="33"/>
                    </a:cubicBezTo>
                    <a:cubicBezTo>
                      <a:pt x="73" y="43"/>
                      <a:pt x="52" y="53"/>
                      <a:pt x="31" y="63"/>
                    </a:cubicBezTo>
                    <a:cubicBezTo>
                      <a:pt x="22" y="42"/>
                      <a:pt x="12" y="2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1" y="23"/>
                      <a:pt x="22" y="45"/>
                      <a:pt x="32" y="6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7" name="Freeform 1291"/>
              <p:cNvSpPr>
                <a:spLocks/>
              </p:cNvSpPr>
              <p:nvPr/>
            </p:nvSpPr>
            <p:spPr bwMode="auto">
              <a:xfrm>
                <a:off x="2790" y="1286"/>
                <a:ext cx="216" cy="263"/>
              </a:xfrm>
              <a:custGeom>
                <a:avLst/>
                <a:gdLst>
                  <a:gd name="T0" fmla="*/ 88 w 115"/>
                  <a:gd name="T1" fmla="*/ 140 h 140"/>
                  <a:gd name="T2" fmla="*/ 89 w 115"/>
                  <a:gd name="T3" fmla="*/ 139 h 140"/>
                  <a:gd name="T4" fmla="*/ 4 w 115"/>
                  <a:gd name="T5" fmla="*/ 106 h 140"/>
                  <a:gd name="T6" fmla="*/ 38 w 115"/>
                  <a:gd name="T7" fmla="*/ 3 h 140"/>
                  <a:gd name="T8" fmla="*/ 114 w 115"/>
                  <a:gd name="T9" fmla="*/ 30 h 140"/>
                  <a:gd name="T10" fmla="*/ 115 w 115"/>
                  <a:gd name="T11" fmla="*/ 29 h 140"/>
                  <a:gd name="T12" fmla="*/ 35 w 115"/>
                  <a:gd name="T13" fmla="*/ 0 h 140"/>
                  <a:gd name="T14" fmla="*/ 0 w 115"/>
                  <a:gd name="T15" fmla="*/ 107 h 140"/>
                  <a:gd name="T16" fmla="*/ 88 w 115"/>
                  <a:gd name="T1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40">
                    <a:moveTo>
                      <a:pt x="88" y="140"/>
                    </a:moveTo>
                    <a:cubicBezTo>
                      <a:pt x="89" y="140"/>
                      <a:pt x="89" y="140"/>
                      <a:pt x="89" y="139"/>
                    </a:cubicBezTo>
                    <a:cubicBezTo>
                      <a:pt x="63" y="126"/>
                      <a:pt x="34" y="115"/>
                      <a:pt x="4" y="106"/>
                    </a:cubicBezTo>
                    <a:cubicBezTo>
                      <a:pt x="15" y="72"/>
                      <a:pt x="27" y="37"/>
                      <a:pt x="38" y="3"/>
                    </a:cubicBezTo>
                    <a:cubicBezTo>
                      <a:pt x="65" y="11"/>
                      <a:pt x="90" y="20"/>
                      <a:pt x="114" y="30"/>
                    </a:cubicBezTo>
                    <a:cubicBezTo>
                      <a:pt x="115" y="30"/>
                      <a:pt x="115" y="29"/>
                      <a:pt x="115" y="29"/>
                    </a:cubicBezTo>
                    <a:cubicBezTo>
                      <a:pt x="90" y="18"/>
                      <a:pt x="63" y="8"/>
                      <a:pt x="35" y="0"/>
                    </a:cubicBezTo>
                    <a:cubicBezTo>
                      <a:pt x="23" y="35"/>
                      <a:pt x="11" y="71"/>
                      <a:pt x="0" y="107"/>
                    </a:cubicBezTo>
                    <a:cubicBezTo>
                      <a:pt x="32" y="116"/>
                      <a:pt x="61" y="127"/>
                      <a:pt x="88" y="14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8" name="Freeform 1292"/>
              <p:cNvSpPr>
                <a:spLocks/>
              </p:cNvSpPr>
              <p:nvPr/>
            </p:nvSpPr>
            <p:spPr bwMode="auto">
              <a:xfrm>
                <a:off x="3146" y="1980"/>
                <a:ext cx="180" cy="377"/>
              </a:xfrm>
              <a:custGeom>
                <a:avLst/>
                <a:gdLst>
                  <a:gd name="T0" fmla="*/ 71 w 96"/>
                  <a:gd name="T1" fmla="*/ 201 h 201"/>
                  <a:gd name="T2" fmla="*/ 96 w 96"/>
                  <a:gd name="T3" fmla="*/ 198 h 201"/>
                  <a:gd name="T4" fmla="*/ 95 w 96"/>
                  <a:gd name="T5" fmla="*/ 196 h 201"/>
                  <a:gd name="T6" fmla="*/ 72 w 96"/>
                  <a:gd name="T7" fmla="*/ 199 h 201"/>
                  <a:gd name="T8" fmla="*/ 1 w 96"/>
                  <a:gd name="T9" fmla="*/ 0 h 201"/>
                  <a:gd name="T10" fmla="*/ 0 w 96"/>
                  <a:gd name="T11" fmla="*/ 0 h 201"/>
                  <a:gd name="T12" fmla="*/ 71 w 96"/>
                  <a:gd name="T13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01">
                    <a:moveTo>
                      <a:pt x="71" y="201"/>
                    </a:moveTo>
                    <a:cubicBezTo>
                      <a:pt x="79" y="200"/>
                      <a:pt x="87" y="199"/>
                      <a:pt x="96" y="198"/>
                    </a:cubicBezTo>
                    <a:cubicBezTo>
                      <a:pt x="95" y="198"/>
                      <a:pt x="95" y="197"/>
                      <a:pt x="95" y="196"/>
                    </a:cubicBezTo>
                    <a:cubicBezTo>
                      <a:pt x="87" y="197"/>
                      <a:pt x="80" y="198"/>
                      <a:pt x="72" y="199"/>
                    </a:cubicBezTo>
                    <a:cubicBezTo>
                      <a:pt x="65" y="128"/>
                      <a:pt x="42" y="59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41" y="60"/>
                      <a:pt x="64" y="130"/>
                      <a:pt x="71" y="20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9" name="Freeform 1293"/>
              <p:cNvSpPr>
                <a:spLocks/>
              </p:cNvSpPr>
              <p:nvPr/>
            </p:nvSpPr>
            <p:spPr bwMode="auto">
              <a:xfrm>
                <a:off x="3149" y="3194"/>
                <a:ext cx="263" cy="274"/>
              </a:xfrm>
              <a:custGeom>
                <a:avLst/>
                <a:gdLst>
                  <a:gd name="T0" fmla="*/ 0 w 140"/>
                  <a:gd name="T1" fmla="*/ 144 h 146"/>
                  <a:gd name="T2" fmla="*/ 1 w 140"/>
                  <a:gd name="T3" fmla="*/ 146 h 146"/>
                  <a:gd name="T4" fmla="*/ 43 w 140"/>
                  <a:gd name="T5" fmla="*/ 115 h 146"/>
                  <a:gd name="T6" fmla="*/ 38 w 140"/>
                  <a:gd name="T7" fmla="*/ 109 h 146"/>
                  <a:gd name="T8" fmla="*/ 140 w 140"/>
                  <a:gd name="T9" fmla="*/ 1 h 146"/>
                  <a:gd name="T10" fmla="*/ 138 w 140"/>
                  <a:gd name="T11" fmla="*/ 0 h 146"/>
                  <a:gd name="T12" fmla="*/ 33 w 140"/>
                  <a:gd name="T13" fmla="*/ 110 h 146"/>
                  <a:gd name="T14" fmla="*/ 38 w 140"/>
                  <a:gd name="T15" fmla="*/ 116 h 146"/>
                  <a:gd name="T16" fmla="*/ 0 w 140"/>
                  <a:gd name="T17" fmla="*/ 14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46">
                    <a:moveTo>
                      <a:pt x="0" y="144"/>
                    </a:moveTo>
                    <a:cubicBezTo>
                      <a:pt x="0" y="145"/>
                      <a:pt x="1" y="146"/>
                      <a:pt x="1" y="146"/>
                    </a:cubicBezTo>
                    <a:cubicBezTo>
                      <a:pt x="16" y="137"/>
                      <a:pt x="30" y="126"/>
                      <a:pt x="43" y="115"/>
                    </a:cubicBezTo>
                    <a:cubicBezTo>
                      <a:pt x="41" y="113"/>
                      <a:pt x="40" y="111"/>
                      <a:pt x="38" y="109"/>
                    </a:cubicBezTo>
                    <a:cubicBezTo>
                      <a:pt x="77" y="77"/>
                      <a:pt x="111" y="41"/>
                      <a:pt x="140" y="1"/>
                    </a:cubicBezTo>
                    <a:cubicBezTo>
                      <a:pt x="139" y="1"/>
                      <a:pt x="139" y="0"/>
                      <a:pt x="138" y="0"/>
                    </a:cubicBezTo>
                    <a:cubicBezTo>
                      <a:pt x="108" y="40"/>
                      <a:pt x="72" y="78"/>
                      <a:pt x="33" y="110"/>
                    </a:cubicBezTo>
                    <a:cubicBezTo>
                      <a:pt x="34" y="112"/>
                      <a:pt x="36" y="114"/>
                      <a:pt x="38" y="116"/>
                    </a:cubicBezTo>
                    <a:cubicBezTo>
                      <a:pt x="26" y="126"/>
                      <a:pt x="13" y="136"/>
                      <a:pt x="0" y="1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0" name="Freeform 1294"/>
              <p:cNvSpPr>
                <a:spLocks/>
              </p:cNvSpPr>
              <p:nvPr/>
            </p:nvSpPr>
            <p:spPr bwMode="auto">
              <a:xfrm>
                <a:off x="3813" y="3826"/>
                <a:ext cx="310" cy="259"/>
              </a:xfrm>
              <a:custGeom>
                <a:avLst/>
                <a:gdLst>
                  <a:gd name="T0" fmla="*/ 4 w 165"/>
                  <a:gd name="T1" fmla="*/ 100 h 138"/>
                  <a:gd name="T2" fmla="*/ 37 w 165"/>
                  <a:gd name="T3" fmla="*/ 138 h 138"/>
                  <a:gd name="T4" fmla="*/ 165 w 165"/>
                  <a:gd name="T5" fmla="*/ 1 h 138"/>
                  <a:gd name="T6" fmla="*/ 163 w 165"/>
                  <a:gd name="T7" fmla="*/ 0 h 138"/>
                  <a:gd name="T8" fmla="*/ 42 w 165"/>
                  <a:gd name="T9" fmla="*/ 130 h 138"/>
                  <a:gd name="T10" fmla="*/ 13 w 165"/>
                  <a:gd name="T11" fmla="*/ 96 h 138"/>
                  <a:gd name="T12" fmla="*/ 47 w 165"/>
                  <a:gd name="T13" fmla="*/ 62 h 138"/>
                  <a:gd name="T14" fmla="*/ 5 w 165"/>
                  <a:gd name="T15" fmla="*/ 18 h 138"/>
                  <a:gd name="T16" fmla="*/ 0 w 165"/>
                  <a:gd name="T17" fmla="*/ 24 h 138"/>
                  <a:gd name="T18" fmla="*/ 40 w 165"/>
                  <a:gd name="T19" fmla="*/ 66 h 138"/>
                  <a:gd name="T20" fmla="*/ 4 w 165"/>
                  <a:gd name="T21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138">
                    <a:moveTo>
                      <a:pt x="4" y="100"/>
                    </a:moveTo>
                    <a:cubicBezTo>
                      <a:pt x="15" y="112"/>
                      <a:pt x="26" y="125"/>
                      <a:pt x="37" y="138"/>
                    </a:cubicBezTo>
                    <a:cubicBezTo>
                      <a:pt x="84" y="96"/>
                      <a:pt x="126" y="50"/>
                      <a:pt x="165" y="1"/>
                    </a:cubicBezTo>
                    <a:cubicBezTo>
                      <a:pt x="164" y="0"/>
                      <a:pt x="164" y="0"/>
                      <a:pt x="163" y="0"/>
                    </a:cubicBezTo>
                    <a:cubicBezTo>
                      <a:pt x="126" y="46"/>
                      <a:pt x="86" y="90"/>
                      <a:pt x="42" y="130"/>
                    </a:cubicBezTo>
                    <a:cubicBezTo>
                      <a:pt x="32" y="118"/>
                      <a:pt x="22" y="107"/>
                      <a:pt x="13" y="96"/>
                    </a:cubicBezTo>
                    <a:cubicBezTo>
                      <a:pt x="24" y="85"/>
                      <a:pt x="36" y="73"/>
                      <a:pt x="47" y="62"/>
                    </a:cubicBezTo>
                    <a:cubicBezTo>
                      <a:pt x="33" y="47"/>
                      <a:pt x="19" y="33"/>
                      <a:pt x="5" y="18"/>
                    </a:cubicBezTo>
                    <a:cubicBezTo>
                      <a:pt x="4" y="20"/>
                      <a:pt x="2" y="22"/>
                      <a:pt x="0" y="24"/>
                    </a:cubicBezTo>
                    <a:cubicBezTo>
                      <a:pt x="13" y="38"/>
                      <a:pt x="27" y="52"/>
                      <a:pt x="40" y="66"/>
                    </a:cubicBezTo>
                    <a:cubicBezTo>
                      <a:pt x="28" y="78"/>
                      <a:pt x="17" y="89"/>
                      <a:pt x="4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01" name="Freeform 854"/>
            <p:cNvSpPr>
              <a:spLocks/>
            </p:cNvSpPr>
            <p:nvPr/>
          </p:nvSpPr>
          <p:spPr bwMode="auto">
            <a:xfrm rot="11067552">
              <a:off x="3040887" y="2633714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2" name="Freeform 855"/>
            <p:cNvSpPr>
              <a:spLocks/>
            </p:cNvSpPr>
            <p:nvPr/>
          </p:nvSpPr>
          <p:spPr bwMode="auto">
            <a:xfrm rot="11067552">
              <a:off x="3956613" y="2159936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3" name="Freeform 856"/>
            <p:cNvSpPr>
              <a:spLocks/>
            </p:cNvSpPr>
            <p:nvPr/>
          </p:nvSpPr>
          <p:spPr bwMode="auto">
            <a:xfrm rot="11067552">
              <a:off x="4367005" y="4409277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4" name="Freeform 857"/>
            <p:cNvSpPr>
              <a:spLocks/>
            </p:cNvSpPr>
            <p:nvPr/>
          </p:nvSpPr>
          <p:spPr bwMode="auto">
            <a:xfrm rot="11067552">
              <a:off x="2476872" y="3966335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5" name="Freeform 858"/>
            <p:cNvSpPr>
              <a:spLocks/>
            </p:cNvSpPr>
            <p:nvPr/>
          </p:nvSpPr>
          <p:spPr bwMode="auto">
            <a:xfrm rot="11067552">
              <a:off x="3765962" y="2537931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6" name="Freeform 859"/>
            <p:cNvSpPr>
              <a:spLocks/>
            </p:cNvSpPr>
            <p:nvPr/>
          </p:nvSpPr>
          <p:spPr bwMode="auto">
            <a:xfrm rot="11067552">
              <a:off x="4057450" y="4445117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7" name="Freeform 860"/>
            <p:cNvSpPr>
              <a:spLocks/>
            </p:cNvSpPr>
            <p:nvPr/>
          </p:nvSpPr>
          <p:spPr bwMode="auto">
            <a:xfrm rot="11067552">
              <a:off x="3310294" y="1534201"/>
              <a:ext cx="144814" cy="144383"/>
            </a:xfrm>
            <a:custGeom>
              <a:avLst/>
              <a:gdLst>
                <a:gd name="T0" fmla="*/ 0 w 101"/>
                <a:gd name="T1" fmla="*/ 40 h 80"/>
                <a:gd name="T2" fmla="*/ 50 w 101"/>
                <a:gd name="T3" fmla="*/ 0 h 80"/>
                <a:gd name="T4" fmla="*/ 101 w 101"/>
                <a:gd name="T5" fmla="*/ 40 h 80"/>
                <a:gd name="T6" fmla="*/ 50 w 101"/>
                <a:gd name="T7" fmla="*/ 80 h 80"/>
                <a:gd name="T8" fmla="*/ 0 w 101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0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8" name="Freeform 861"/>
            <p:cNvSpPr>
              <a:spLocks/>
            </p:cNvSpPr>
            <p:nvPr/>
          </p:nvSpPr>
          <p:spPr bwMode="auto">
            <a:xfrm rot="11067552">
              <a:off x="3383106" y="3694062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1 w 102"/>
                <a:gd name="T3" fmla="*/ 0 h 81"/>
                <a:gd name="T4" fmla="*/ 102 w 102"/>
                <a:gd name="T5" fmla="*/ 41 h 81"/>
                <a:gd name="T6" fmla="*/ 51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1" y="0"/>
                  </a:lnTo>
                  <a:lnTo>
                    <a:pt x="102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9" name="Freeform 862"/>
            <p:cNvSpPr>
              <a:spLocks/>
            </p:cNvSpPr>
            <p:nvPr/>
          </p:nvSpPr>
          <p:spPr bwMode="auto">
            <a:xfrm rot="11067552">
              <a:off x="2593393" y="3142574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0" name="Freeform 863"/>
            <p:cNvSpPr>
              <a:spLocks/>
            </p:cNvSpPr>
            <p:nvPr/>
          </p:nvSpPr>
          <p:spPr bwMode="auto">
            <a:xfrm rot="11067552">
              <a:off x="4185273" y="1552762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1" name="Freeform 864"/>
            <p:cNvSpPr>
              <a:spLocks/>
            </p:cNvSpPr>
            <p:nvPr/>
          </p:nvSpPr>
          <p:spPr bwMode="auto">
            <a:xfrm rot="11067552">
              <a:off x="2551091" y="2511898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0 w 102"/>
                <a:gd name="T3" fmla="*/ 0 h 81"/>
                <a:gd name="T4" fmla="*/ 102 w 102"/>
                <a:gd name="T5" fmla="*/ 41 h 81"/>
                <a:gd name="T6" fmla="*/ 50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0" y="0"/>
                  </a:lnTo>
                  <a:lnTo>
                    <a:pt x="102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2" name="Freeform 865"/>
            <p:cNvSpPr>
              <a:spLocks/>
            </p:cNvSpPr>
            <p:nvPr/>
          </p:nvSpPr>
          <p:spPr bwMode="auto">
            <a:xfrm rot="11067552">
              <a:off x="3760293" y="1799133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3" name="Freeform 866"/>
            <p:cNvSpPr>
              <a:spLocks/>
            </p:cNvSpPr>
            <p:nvPr/>
          </p:nvSpPr>
          <p:spPr bwMode="auto">
            <a:xfrm rot="11067552">
              <a:off x="3203368" y="4400949"/>
              <a:ext cx="126175" cy="124531"/>
            </a:xfrm>
            <a:custGeom>
              <a:avLst/>
              <a:gdLst>
                <a:gd name="T0" fmla="*/ 0 w 88"/>
                <a:gd name="T1" fmla="*/ 35 h 69"/>
                <a:gd name="T2" fmla="*/ 44 w 88"/>
                <a:gd name="T3" fmla="*/ 0 h 69"/>
                <a:gd name="T4" fmla="*/ 88 w 88"/>
                <a:gd name="T5" fmla="*/ 35 h 69"/>
                <a:gd name="T6" fmla="*/ 44 w 88"/>
                <a:gd name="T7" fmla="*/ 69 h 69"/>
                <a:gd name="T8" fmla="*/ 0 w 88"/>
                <a:gd name="T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9">
                  <a:moveTo>
                    <a:pt x="0" y="35"/>
                  </a:moveTo>
                  <a:lnTo>
                    <a:pt x="44" y="0"/>
                  </a:lnTo>
                  <a:lnTo>
                    <a:pt x="88" y="35"/>
                  </a:lnTo>
                  <a:lnTo>
                    <a:pt x="44" y="69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4" name="Freeform 867"/>
            <p:cNvSpPr>
              <a:spLocks/>
            </p:cNvSpPr>
            <p:nvPr/>
          </p:nvSpPr>
          <p:spPr bwMode="auto">
            <a:xfrm rot="11067552">
              <a:off x="3017999" y="1905464"/>
              <a:ext cx="146247" cy="144383"/>
            </a:xfrm>
            <a:custGeom>
              <a:avLst/>
              <a:gdLst>
                <a:gd name="T0" fmla="*/ 0 w 102"/>
                <a:gd name="T1" fmla="*/ 40 h 80"/>
                <a:gd name="T2" fmla="*/ 51 w 102"/>
                <a:gd name="T3" fmla="*/ 0 h 80"/>
                <a:gd name="T4" fmla="*/ 102 w 102"/>
                <a:gd name="T5" fmla="*/ 40 h 80"/>
                <a:gd name="T6" fmla="*/ 51 w 102"/>
                <a:gd name="T7" fmla="*/ 80 h 80"/>
                <a:gd name="T8" fmla="*/ 0 w 102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0">
                  <a:moveTo>
                    <a:pt x="0" y="40"/>
                  </a:moveTo>
                  <a:lnTo>
                    <a:pt x="51" y="0"/>
                  </a:lnTo>
                  <a:lnTo>
                    <a:pt x="102" y="40"/>
                  </a:lnTo>
                  <a:lnTo>
                    <a:pt x="51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5" name="Freeform 868"/>
            <p:cNvSpPr>
              <a:spLocks/>
            </p:cNvSpPr>
            <p:nvPr/>
          </p:nvSpPr>
          <p:spPr bwMode="auto">
            <a:xfrm rot="11067552">
              <a:off x="2950086" y="3470679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6" name="Freeform 869"/>
            <p:cNvSpPr>
              <a:spLocks/>
            </p:cNvSpPr>
            <p:nvPr/>
          </p:nvSpPr>
          <p:spPr bwMode="auto">
            <a:xfrm rot="11067552">
              <a:off x="3428372" y="2808649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7" name="Freeform 870"/>
            <p:cNvSpPr>
              <a:spLocks/>
            </p:cNvSpPr>
            <p:nvPr/>
          </p:nvSpPr>
          <p:spPr bwMode="auto">
            <a:xfrm rot="11067552">
              <a:off x="2844519" y="2802170"/>
              <a:ext cx="103506" cy="75991"/>
            </a:xfrm>
            <a:custGeom>
              <a:avLst/>
              <a:gdLst>
                <a:gd name="T0" fmla="*/ 0 w 101"/>
                <a:gd name="T1" fmla="*/ 40 h 81"/>
                <a:gd name="T2" fmla="*/ 50 w 101"/>
                <a:gd name="T3" fmla="*/ 0 h 81"/>
                <a:gd name="T4" fmla="*/ 101 w 101"/>
                <a:gd name="T5" fmla="*/ 40 h 81"/>
                <a:gd name="T6" fmla="*/ 50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7" name="Rectangle 27"/>
          <p:cNvSpPr/>
          <p:nvPr/>
        </p:nvSpPr>
        <p:spPr>
          <a:xfrm>
            <a:off x="4562471" y="2990273"/>
            <a:ext cx="720000" cy="720000"/>
          </a:xfrm>
          <a:prstGeom prst="rect">
            <a:avLst/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1" name="TextBox 9"/>
          <p:cNvSpPr txBox="1"/>
          <p:nvPr/>
        </p:nvSpPr>
        <p:spPr>
          <a:xfrm>
            <a:off x="5613263" y="3060668"/>
            <a:ext cx="4254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设置模块</a:t>
            </a:r>
            <a:endParaRPr lang="en-AU" sz="3200" dirty="0">
              <a:solidFill>
                <a:srgbClr val="00BBD6"/>
              </a:solidFill>
              <a:cs typeface="+mn-ea"/>
              <a:sym typeface="+mn-lt"/>
            </a:endParaRPr>
          </a:p>
        </p:txBody>
      </p:sp>
      <p:sp>
        <p:nvSpPr>
          <p:cNvPr id="402" name="Rectangle 21"/>
          <p:cNvSpPr/>
          <p:nvPr/>
        </p:nvSpPr>
        <p:spPr>
          <a:xfrm>
            <a:off x="4202471" y="3704839"/>
            <a:ext cx="360000" cy="36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3" name="Rectangle 25"/>
          <p:cNvSpPr/>
          <p:nvPr/>
        </p:nvSpPr>
        <p:spPr>
          <a:xfrm>
            <a:off x="5462471" y="3884839"/>
            <a:ext cx="180000" cy="180000"/>
          </a:xfrm>
          <a:prstGeom prst="rect">
            <a:avLst/>
          </a:prstGeom>
          <a:noFill/>
          <a:ln w="1905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4" name="Rectangle 12"/>
          <p:cNvSpPr/>
          <p:nvPr/>
        </p:nvSpPr>
        <p:spPr>
          <a:xfrm>
            <a:off x="5282471" y="3707556"/>
            <a:ext cx="180000" cy="180000"/>
          </a:xfrm>
          <a:prstGeom prst="rect">
            <a:avLst/>
          </a:prstGeom>
          <a:solidFill>
            <a:srgbClr val="F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5" name="Rectangle 16"/>
          <p:cNvSpPr/>
          <p:nvPr/>
        </p:nvSpPr>
        <p:spPr>
          <a:xfrm>
            <a:off x="5102471" y="2452990"/>
            <a:ext cx="180000" cy="180000"/>
          </a:xfrm>
          <a:prstGeom prst="rect">
            <a:avLst/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406" name="Group 5"/>
          <p:cNvGrpSpPr/>
          <p:nvPr/>
        </p:nvGrpSpPr>
        <p:grpSpPr>
          <a:xfrm>
            <a:off x="4199744" y="2632990"/>
            <a:ext cx="180000" cy="180000"/>
            <a:chOff x="3121851" y="2769787"/>
            <a:chExt cx="215805" cy="215805"/>
          </a:xfrm>
        </p:grpSpPr>
        <p:cxnSp>
          <p:nvCxnSpPr>
            <p:cNvPr id="407" name="Straight Connector 4"/>
            <p:cNvCxnSpPr/>
            <p:nvPr/>
          </p:nvCxnSpPr>
          <p:spPr>
            <a:xfrm>
              <a:off x="3229754" y="2769787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20"/>
            <p:cNvCxnSpPr/>
            <p:nvPr/>
          </p:nvCxnSpPr>
          <p:spPr>
            <a:xfrm rot="16200000">
              <a:off x="3229754" y="2769786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 23"/>
          <p:cNvSpPr/>
          <p:nvPr/>
        </p:nvSpPr>
        <p:spPr>
          <a:xfrm>
            <a:off x="4019744" y="4064839"/>
            <a:ext cx="180000" cy="18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0" name="Rectangle 28"/>
          <p:cNvSpPr/>
          <p:nvPr/>
        </p:nvSpPr>
        <p:spPr>
          <a:xfrm>
            <a:off x="5282471" y="2632990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895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1" name="Oval 19"/>
          <p:cNvSpPr/>
          <p:nvPr/>
        </p:nvSpPr>
        <p:spPr>
          <a:xfrm>
            <a:off x="4292471" y="379483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3" name="AutoShape 6"/>
          <p:cNvSpPr>
            <a:spLocks/>
          </p:cNvSpPr>
          <p:nvPr/>
        </p:nvSpPr>
        <p:spPr bwMode="auto">
          <a:xfrm>
            <a:off x="4646509" y="3125019"/>
            <a:ext cx="519283" cy="4332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0 h 21600"/>
              <a:gd name="T58" fmla="*/ 2147483646 w 21600"/>
              <a:gd name="T59" fmla="*/ 1846162374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13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02" grpId="0" animBg="1"/>
      <p:bldP spid="403" grpId="0" animBg="1"/>
      <p:bldP spid="404" grpId="0" animBg="1"/>
      <p:bldP spid="405" grpId="0" animBg="1"/>
      <p:bldP spid="409" grpId="0" animBg="1"/>
      <p:bldP spid="4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7BF05246-7AD4-87A7-1D68-F71E81C69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64" y="94890"/>
            <a:ext cx="358677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A4EF1-5926-2945-FD07-A8E4B78A1585}"/>
              </a:ext>
            </a:extLst>
          </p:cNvPr>
          <p:cNvSpPr txBox="1"/>
          <p:nvPr/>
        </p:nvSpPr>
        <p:spPr>
          <a:xfrm>
            <a:off x="1279679" y="1222383"/>
            <a:ext cx="6254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设置模块中包含了隐私设置，隐私设置中用户可以自行选择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是否开启定位权限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访问相册权限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是否接受个性化定制推荐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注销账号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 </a:t>
            </a:r>
            <a:r>
              <a:rPr lang="zh-CN" altLang="en-US" dirty="0"/>
              <a:t>设置</a:t>
            </a:r>
          </a:p>
        </p:txBody>
      </p:sp>
    </p:spTree>
    <p:extLst>
      <p:ext uri="{BB962C8B-B14F-4D97-AF65-F5344CB8AC3E}">
        <p14:creationId xmlns:p14="http://schemas.microsoft.com/office/powerpoint/2010/main" val="16873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图表, 背景图案&#10;&#10;描述已自动生成">
            <a:extLst>
              <a:ext uri="{FF2B5EF4-FFF2-40B4-BE49-F238E27FC236}">
                <a16:creationId xmlns:a16="http://schemas.microsoft.com/office/drawing/2014/main" id="{34C6B8B5-7205-4EF5-7B8F-D12A4B53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359" y="567123"/>
            <a:ext cx="2406350" cy="5206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58884A-37F5-E77B-DAD9-88D6CBF4C6D2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 </a:t>
            </a:r>
            <a:r>
              <a:rPr lang="zh-CN" altLang="en-US" dirty="0"/>
              <a:t>隐私设置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134FE7-7EBB-9C89-F4EE-3406DB60FFDC}"/>
              </a:ext>
            </a:extLst>
          </p:cNvPr>
          <p:cNvSpPr txBox="1"/>
          <p:nvPr/>
        </p:nvSpPr>
        <p:spPr>
          <a:xfrm>
            <a:off x="862642" y="1854679"/>
            <a:ext cx="5917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点击设置按钮可以进入如图的界面，在该界面设置一个按钮点击即可跳转到下一个具体设置的界面中</a:t>
            </a:r>
          </a:p>
        </p:txBody>
      </p:sp>
    </p:spTree>
    <p:extLst>
      <p:ext uri="{BB962C8B-B14F-4D97-AF65-F5344CB8AC3E}">
        <p14:creationId xmlns:p14="http://schemas.microsoft.com/office/powerpoint/2010/main" val="22107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58884A-37F5-E77B-DAD9-88D6CBF4C6D2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  </a:t>
            </a:r>
            <a:r>
              <a:rPr lang="zh-CN" altLang="en-US" dirty="0"/>
              <a:t>隐私设置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134FE7-7EBB-9C89-F4EE-3406DB60FFDC}"/>
              </a:ext>
            </a:extLst>
          </p:cNvPr>
          <p:cNvSpPr txBox="1"/>
          <p:nvPr/>
        </p:nvSpPr>
        <p:spPr>
          <a:xfrm>
            <a:off x="862642" y="1854679"/>
            <a:ext cx="59177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在该页面中设置一个滑动条代表是否可以接受该项信息访问，此处设置了定位信息，相册信息，以及个性化推荐，根据实际的需要情况可增或删减访问项。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</a:endParaRPr>
          </a:p>
          <a:p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外加注销账号功能，注销以后，在数据库中的账号密码信息将同步删除，若要再次登录该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app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需要注册或重新授权微信或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qq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</a:rPr>
              <a:t>账号信息。</a:t>
            </a: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9971DCAB-DFE2-150F-991C-662700B8A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22" y="629728"/>
            <a:ext cx="2455889" cy="5313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2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58884A-37F5-E77B-DAD9-88D6CBF4C6D2}"/>
              </a:ext>
            </a:extLst>
          </p:cNvPr>
          <p:cNvSpPr txBox="1"/>
          <p:nvPr/>
        </p:nvSpPr>
        <p:spPr>
          <a:xfrm>
            <a:off x="1246592" y="914043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3.3 </a:t>
            </a:r>
            <a:r>
              <a:rPr lang="zh-CN" altLang="en-US" dirty="0"/>
              <a:t>注销账号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E134FE7-7EBB-9C89-F4EE-3406DB60FFDC}"/>
              </a:ext>
            </a:extLst>
          </p:cNvPr>
          <p:cNvSpPr txBox="1"/>
          <p:nvPr/>
        </p:nvSpPr>
        <p:spPr>
          <a:xfrm>
            <a:off x="862642" y="1854679"/>
            <a:ext cx="5917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在该页面中用户若要取消注销，可以通过返回上一页面的“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&lt;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”按钮取消。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Gill Sans" charset="0"/>
            </a:endParaRPr>
          </a:p>
          <a:p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       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若要确定注销该账号，还可以提交用户使用的体验以及问题或者建议，成功注销账号之后会直接返回到登录页面中，用户若要使用该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app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Gill Sans" charset="0"/>
              </a:rPr>
              <a:t>则需要重新注册账号</a:t>
            </a:r>
            <a:r>
              <a:rPr lang="zh-CN" altLang="en-US" dirty="0"/>
              <a:t>。</a:t>
            </a:r>
          </a:p>
        </p:txBody>
      </p:sp>
      <p:pic>
        <p:nvPicPr>
          <p:cNvPr id="3" name="图片 2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47FA200E-DB6B-1E23-19F4-5C494ABDF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11" y="846561"/>
            <a:ext cx="2128298" cy="46046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05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1757" name="Group 12"/>
          <p:cNvGrpSpPr>
            <a:grpSpLocks/>
          </p:cNvGrpSpPr>
          <p:nvPr/>
        </p:nvGrpSpPr>
        <p:grpSpPr bwMode="auto">
          <a:xfrm>
            <a:off x="1808957" y="4062413"/>
            <a:ext cx="334963" cy="334963"/>
            <a:chOff x="0" y="-1"/>
            <a:chExt cx="669783" cy="670631"/>
          </a:xfrm>
        </p:grpSpPr>
        <p:sp>
          <p:nvSpPr>
            <p:cNvPr id="2" name="AutoShape 13"/>
            <p:cNvSpPr>
              <a:spLocks/>
            </p:cNvSpPr>
            <p:nvPr/>
          </p:nvSpPr>
          <p:spPr bwMode="auto">
            <a:xfrm>
              <a:off x="0" y="-1"/>
              <a:ext cx="669783" cy="670631"/>
            </a:xfrm>
            <a:custGeom>
              <a:avLst/>
              <a:gdLst>
                <a:gd name="T0" fmla="*/ 334874 w 19679"/>
                <a:gd name="T1" fmla="*/ 368048 h 19679"/>
                <a:gd name="T2" fmla="*/ 334874 w 19679"/>
                <a:gd name="T3" fmla="*/ 368048 h 19679"/>
                <a:gd name="T4" fmla="*/ 334874 w 19679"/>
                <a:gd name="T5" fmla="*/ 368048 h 19679"/>
                <a:gd name="T6" fmla="*/ 334874 w 19679"/>
                <a:gd name="T7" fmla="*/ 36804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BBD6">
                <a:alpha val="70000"/>
              </a:srgbClr>
            </a:solidFill>
            <a:ln w="25400" cap="flat" cmpd="sng">
              <a:solidFill>
                <a:srgbClr val="00BBD6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3" name="AutoShape 14"/>
            <p:cNvSpPr>
              <a:spLocks/>
            </p:cNvSpPr>
            <p:nvPr/>
          </p:nvSpPr>
          <p:spPr bwMode="auto">
            <a:xfrm>
              <a:off x="190460" y="190700"/>
              <a:ext cx="288864" cy="289229"/>
            </a:xfrm>
            <a:custGeom>
              <a:avLst/>
              <a:gdLst>
                <a:gd name="T0" fmla="*/ 145113 w 19679"/>
                <a:gd name="T1" fmla="*/ 159488 h 19679"/>
                <a:gd name="T2" fmla="*/ 145113 w 19679"/>
                <a:gd name="T3" fmla="*/ 159488 h 19679"/>
                <a:gd name="T4" fmla="*/ 145113 w 19679"/>
                <a:gd name="T5" fmla="*/ 159488 h 19679"/>
                <a:gd name="T6" fmla="*/ 145113 w 19679"/>
                <a:gd name="T7" fmla="*/ 1594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C436D"/>
            </a:solidFill>
            <a:ln w="25400" cap="flat" cmpd="sng">
              <a:solidFill>
                <a:srgbClr val="00BBD6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zh-CN" altLang="en-US" sz="900">
                <a:cs typeface="+mn-ea"/>
                <a:sym typeface="+mn-lt"/>
              </a:endParaRPr>
            </a:p>
          </p:txBody>
        </p:sp>
      </p:grpSp>
      <p:grpSp>
        <p:nvGrpSpPr>
          <p:cNvPr id="31762" name="Group 27"/>
          <p:cNvGrpSpPr>
            <a:grpSpLocks/>
          </p:cNvGrpSpPr>
          <p:nvPr/>
        </p:nvGrpSpPr>
        <p:grpSpPr bwMode="auto">
          <a:xfrm>
            <a:off x="4582319" y="4062413"/>
            <a:ext cx="334169" cy="334963"/>
            <a:chOff x="0" y="-1"/>
            <a:chExt cx="669783" cy="670631"/>
          </a:xfrm>
        </p:grpSpPr>
        <p:sp>
          <p:nvSpPr>
            <p:cNvPr id="31772" name="AutoShape 28"/>
            <p:cNvSpPr>
              <a:spLocks/>
            </p:cNvSpPr>
            <p:nvPr/>
          </p:nvSpPr>
          <p:spPr bwMode="auto">
            <a:xfrm>
              <a:off x="0" y="-1"/>
              <a:ext cx="669783" cy="670631"/>
            </a:xfrm>
            <a:custGeom>
              <a:avLst/>
              <a:gdLst>
                <a:gd name="T0" fmla="*/ 334874 w 19679"/>
                <a:gd name="T1" fmla="*/ 368048 h 19679"/>
                <a:gd name="T2" fmla="*/ 334874 w 19679"/>
                <a:gd name="T3" fmla="*/ 368048 h 19679"/>
                <a:gd name="T4" fmla="*/ 334874 w 19679"/>
                <a:gd name="T5" fmla="*/ 368048 h 19679"/>
                <a:gd name="T6" fmla="*/ 334874 w 19679"/>
                <a:gd name="T7" fmla="*/ 36804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0CDD0">
                <a:alpha val="70195"/>
              </a:srgbClr>
            </a:solidFill>
            <a:ln w="25400" cap="flat" cmpd="sng">
              <a:solidFill>
                <a:srgbClr val="00BBD6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31773" name="AutoShape 29"/>
            <p:cNvSpPr>
              <a:spLocks/>
            </p:cNvSpPr>
            <p:nvPr/>
          </p:nvSpPr>
          <p:spPr bwMode="auto">
            <a:xfrm>
              <a:off x="189321" y="190700"/>
              <a:ext cx="291142" cy="289229"/>
            </a:xfrm>
            <a:custGeom>
              <a:avLst/>
              <a:gdLst>
                <a:gd name="T0" fmla="*/ 145113 w 19679"/>
                <a:gd name="T1" fmla="*/ 159488 h 19679"/>
                <a:gd name="T2" fmla="*/ 145113 w 19679"/>
                <a:gd name="T3" fmla="*/ 159488 h 19679"/>
                <a:gd name="T4" fmla="*/ 145113 w 19679"/>
                <a:gd name="T5" fmla="*/ 159488 h 19679"/>
                <a:gd name="T6" fmla="*/ 145113 w 19679"/>
                <a:gd name="T7" fmla="*/ 15948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0C436D"/>
            </a:solidFill>
            <a:ln w="25400" cap="flat" cmpd="sng">
              <a:solidFill>
                <a:srgbClr val="00BBD6">
                  <a:alpha val="0"/>
                </a:srgbClr>
              </a:solidFill>
              <a:prstDash val="solid"/>
              <a:miter lim="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1">
                <a:defRPr/>
              </a:pPr>
              <a:endParaRPr lang="zh-CN" altLang="en-US" sz="900">
                <a:cs typeface="+mn-ea"/>
                <a:sym typeface="+mn-lt"/>
              </a:endParaRPr>
            </a:p>
          </p:txBody>
        </p:sp>
      </p:grpSp>
      <p:sp>
        <p:nvSpPr>
          <p:cNvPr id="31798" name="AutoShape 54"/>
          <p:cNvSpPr>
            <a:spLocks/>
          </p:cNvSpPr>
          <p:nvPr/>
        </p:nvSpPr>
        <p:spPr bwMode="auto">
          <a:xfrm rot="21599989">
            <a:off x="1845469" y="3769519"/>
            <a:ext cx="249238" cy="166688"/>
          </a:xfrm>
          <a:custGeom>
            <a:avLst/>
            <a:gdLst>
              <a:gd name="T0" fmla="*/ 249238 w 21600"/>
              <a:gd name="T1" fmla="*/ 166688 h 21600"/>
              <a:gd name="T2" fmla="*/ 249238 w 21600"/>
              <a:gd name="T3" fmla="*/ 166688 h 21600"/>
              <a:gd name="T4" fmla="*/ 249238 w 21600"/>
              <a:gd name="T5" fmla="*/ 166688 h 21600"/>
              <a:gd name="T6" fmla="*/ 249238 w 21600"/>
              <a:gd name="T7" fmla="*/ 1666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00CD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31799" name="AutoShape 55"/>
          <p:cNvSpPr>
            <a:spLocks/>
          </p:cNvSpPr>
          <p:nvPr/>
        </p:nvSpPr>
        <p:spPr bwMode="auto">
          <a:xfrm rot="21599989">
            <a:off x="4622800" y="3769519"/>
            <a:ext cx="250032" cy="166688"/>
          </a:xfrm>
          <a:custGeom>
            <a:avLst/>
            <a:gdLst>
              <a:gd name="T0" fmla="*/ 250032 w 21600"/>
              <a:gd name="T1" fmla="*/ 166688 h 21600"/>
              <a:gd name="T2" fmla="*/ 250032 w 21600"/>
              <a:gd name="T3" fmla="*/ 166688 h 21600"/>
              <a:gd name="T4" fmla="*/ 250032 w 21600"/>
              <a:gd name="T5" fmla="*/ 166688 h 21600"/>
              <a:gd name="T6" fmla="*/ 250032 w 21600"/>
              <a:gd name="T7" fmla="*/ 16668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336" y="21599"/>
                </a:moveTo>
                <a:cubicBezTo>
                  <a:pt x="969" y="21599"/>
                  <a:pt x="657" y="21365"/>
                  <a:pt x="392" y="20890"/>
                </a:cubicBezTo>
                <a:cubicBezTo>
                  <a:pt x="132" y="20401"/>
                  <a:pt x="0" y="19835"/>
                  <a:pt x="0" y="19171"/>
                </a:cubicBezTo>
                <a:cubicBezTo>
                  <a:pt x="0" y="18480"/>
                  <a:pt x="135" y="17907"/>
                  <a:pt x="403" y="17419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19"/>
                </a:lnTo>
                <a:cubicBezTo>
                  <a:pt x="21464" y="17907"/>
                  <a:pt x="21600" y="18480"/>
                  <a:pt x="21600" y="19171"/>
                </a:cubicBezTo>
                <a:cubicBezTo>
                  <a:pt x="21600" y="19815"/>
                  <a:pt x="21467" y="20375"/>
                  <a:pt x="21203" y="20870"/>
                </a:cubicBezTo>
                <a:cubicBezTo>
                  <a:pt x="20942" y="21359"/>
                  <a:pt x="20626" y="21599"/>
                  <a:pt x="20263" y="21599"/>
                </a:cubicBezTo>
                <a:lnTo>
                  <a:pt x="1336" y="21599"/>
                </a:lnTo>
                <a:close/>
              </a:path>
            </a:pathLst>
          </a:custGeom>
          <a:solidFill>
            <a:srgbClr val="00CD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C2FDAF-14BA-C08D-E3E9-93E4A906133B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图表, 背景图案&#10;&#10;描述已自动生成">
            <a:extLst>
              <a:ext uri="{FF2B5EF4-FFF2-40B4-BE49-F238E27FC236}">
                <a16:creationId xmlns:a16="http://schemas.microsoft.com/office/drawing/2014/main" id="{E45F3018-9C7A-222B-628C-F1A9AF7D6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65" y="1803192"/>
            <a:ext cx="1746101" cy="3777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020EEB1D-A296-F22F-F9BA-AD79A12A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68" y="1820127"/>
            <a:ext cx="1700063" cy="36781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E40C97B9-F805-66C9-9AF7-8A782E8F0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5" y="1820127"/>
            <a:ext cx="1700064" cy="3678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66D03D81-2866-9BCB-561F-69C4D0C19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7" y="1820127"/>
            <a:ext cx="1958089" cy="3743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C0FA00C-5478-7F07-2FE8-B5D1FF393A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6" y="2812255"/>
            <a:ext cx="957263" cy="95726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85CD68-70C3-7971-F8CB-6AFF0F566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22" y="2812255"/>
            <a:ext cx="957263" cy="95726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DC93439-7009-FBA9-F8C0-3ACE11267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433" y="2812255"/>
            <a:ext cx="948526" cy="948526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15166010-E720-A130-07CB-E1FE6FC2E97F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3.4 </a:t>
            </a:r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42444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27"/>
          <p:cNvSpPr/>
          <p:nvPr/>
        </p:nvSpPr>
        <p:spPr>
          <a:xfrm>
            <a:off x="4562471" y="2990273"/>
            <a:ext cx="720000" cy="720000"/>
          </a:xfrm>
          <a:prstGeom prst="rect">
            <a:avLst/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398" name="Group 8"/>
          <p:cNvGrpSpPr/>
          <p:nvPr/>
        </p:nvGrpSpPr>
        <p:grpSpPr>
          <a:xfrm>
            <a:off x="4761713" y="3131387"/>
            <a:ext cx="321517" cy="437772"/>
            <a:chOff x="2767013" y="609600"/>
            <a:chExt cx="561975" cy="765176"/>
          </a:xfrm>
          <a:solidFill>
            <a:schemeClr val="bg1"/>
          </a:solidFill>
        </p:grpSpPr>
        <p:sp>
          <p:nvSpPr>
            <p:cNvPr id="399" name="Freeform 5"/>
            <p:cNvSpPr>
              <a:spLocks noEditPoints="1"/>
            </p:cNvSpPr>
            <p:nvPr/>
          </p:nvSpPr>
          <p:spPr bwMode="auto">
            <a:xfrm>
              <a:off x="2767013" y="609600"/>
              <a:ext cx="561975" cy="609600"/>
            </a:xfrm>
            <a:custGeom>
              <a:avLst/>
              <a:gdLst>
                <a:gd name="T0" fmla="*/ 100 w 147"/>
                <a:gd name="T1" fmla="*/ 160 h 160"/>
                <a:gd name="T2" fmla="*/ 143 w 147"/>
                <a:gd name="T3" fmla="*/ 59 h 160"/>
                <a:gd name="T4" fmla="*/ 73 w 147"/>
                <a:gd name="T5" fmla="*/ 0 h 160"/>
                <a:gd name="T6" fmla="*/ 3 w 147"/>
                <a:gd name="T7" fmla="*/ 59 h 160"/>
                <a:gd name="T8" fmla="*/ 46 w 147"/>
                <a:gd name="T9" fmla="*/ 160 h 160"/>
                <a:gd name="T10" fmla="*/ 100 w 147"/>
                <a:gd name="T11" fmla="*/ 160 h 160"/>
                <a:gd name="T12" fmla="*/ 19 w 147"/>
                <a:gd name="T13" fmla="*/ 60 h 160"/>
                <a:gd name="T14" fmla="*/ 73 w 147"/>
                <a:gd name="T15" fmla="*/ 16 h 160"/>
                <a:gd name="T16" fmla="*/ 127 w 147"/>
                <a:gd name="T17" fmla="*/ 60 h 160"/>
                <a:gd name="T18" fmla="*/ 110 w 147"/>
                <a:gd name="T19" fmla="*/ 100 h 160"/>
                <a:gd name="T20" fmla="*/ 86 w 147"/>
                <a:gd name="T21" fmla="*/ 144 h 160"/>
                <a:gd name="T22" fmla="*/ 79 w 147"/>
                <a:gd name="T23" fmla="*/ 144 h 160"/>
                <a:gd name="T24" fmla="*/ 79 w 147"/>
                <a:gd name="T25" fmla="*/ 87 h 160"/>
                <a:gd name="T26" fmla="*/ 88 w 147"/>
                <a:gd name="T27" fmla="*/ 87 h 160"/>
                <a:gd name="T28" fmla="*/ 100 w 147"/>
                <a:gd name="T29" fmla="*/ 75 h 160"/>
                <a:gd name="T30" fmla="*/ 88 w 147"/>
                <a:gd name="T31" fmla="*/ 63 h 160"/>
                <a:gd name="T32" fmla="*/ 76 w 147"/>
                <a:gd name="T33" fmla="*/ 75 h 160"/>
                <a:gd name="T34" fmla="*/ 76 w 147"/>
                <a:gd name="T35" fmla="*/ 75 h 160"/>
                <a:gd name="T36" fmla="*/ 71 w 147"/>
                <a:gd name="T37" fmla="*/ 75 h 160"/>
                <a:gd name="T38" fmla="*/ 71 w 147"/>
                <a:gd name="T39" fmla="*/ 75 h 160"/>
                <a:gd name="T40" fmla="*/ 59 w 147"/>
                <a:gd name="T41" fmla="*/ 63 h 160"/>
                <a:gd name="T42" fmla="*/ 47 w 147"/>
                <a:gd name="T43" fmla="*/ 75 h 160"/>
                <a:gd name="T44" fmla="*/ 59 w 147"/>
                <a:gd name="T45" fmla="*/ 87 h 160"/>
                <a:gd name="T46" fmla="*/ 67 w 147"/>
                <a:gd name="T47" fmla="*/ 87 h 160"/>
                <a:gd name="T48" fmla="*/ 67 w 147"/>
                <a:gd name="T49" fmla="*/ 144 h 160"/>
                <a:gd name="T50" fmla="*/ 60 w 147"/>
                <a:gd name="T51" fmla="*/ 144 h 160"/>
                <a:gd name="T52" fmla="*/ 37 w 147"/>
                <a:gd name="T53" fmla="*/ 100 h 160"/>
                <a:gd name="T54" fmla="*/ 19 w 147"/>
                <a:gd name="T55" fmla="*/ 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7" h="160">
                  <a:moveTo>
                    <a:pt x="100" y="160"/>
                  </a:moveTo>
                  <a:cubicBezTo>
                    <a:pt x="100" y="116"/>
                    <a:pt x="147" y="102"/>
                    <a:pt x="143" y="59"/>
                  </a:cubicBezTo>
                  <a:cubicBezTo>
                    <a:pt x="141" y="31"/>
                    <a:pt x="122" y="0"/>
                    <a:pt x="73" y="0"/>
                  </a:cubicBezTo>
                  <a:cubicBezTo>
                    <a:pt x="24" y="0"/>
                    <a:pt x="5" y="31"/>
                    <a:pt x="3" y="59"/>
                  </a:cubicBezTo>
                  <a:cubicBezTo>
                    <a:pt x="0" y="102"/>
                    <a:pt x="46" y="116"/>
                    <a:pt x="46" y="160"/>
                  </a:cubicBezTo>
                  <a:lnTo>
                    <a:pt x="100" y="160"/>
                  </a:lnTo>
                  <a:close/>
                  <a:moveTo>
                    <a:pt x="19" y="60"/>
                  </a:moveTo>
                  <a:cubicBezTo>
                    <a:pt x="20" y="47"/>
                    <a:pt x="28" y="16"/>
                    <a:pt x="73" y="16"/>
                  </a:cubicBezTo>
                  <a:cubicBezTo>
                    <a:pt x="119" y="16"/>
                    <a:pt x="126" y="47"/>
                    <a:pt x="127" y="60"/>
                  </a:cubicBezTo>
                  <a:cubicBezTo>
                    <a:pt x="128" y="75"/>
                    <a:pt x="121" y="85"/>
                    <a:pt x="110" y="100"/>
                  </a:cubicBezTo>
                  <a:cubicBezTo>
                    <a:pt x="100" y="112"/>
                    <a:pt x="90" y="126"/>
                    <a:pt x="86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94" y="87"/>
                    <a:pt x="100" y="82"/>
                    <a:pt x="100" y="75"/>
                  </a:cubicBezTo>
                  <a:cubicBezTo>
                    <a:pt x="100" y="68"/>
                    <a:pt x="94" y="63"/>
                    <a:pt x="88" y="63"/>
                  </a:cubicBezTo>
                  <a:cubicBezTo>
                    <a:pt x="81" y="63"/>
                    <a:pt x="76" y="68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68"/>
                    <a:pt x="65" y="63"/>
                    <a:pt x="59" y="63"/>
                  </a:cubicBezTo>
                  <a:cubicBezTo>
                    <a:pt x="52" y="63"/>
                    <a:pt x="47" y="68"/>
                    <a:pt x="47" y="75"/>
                  </a:cubicBezTo>
                  <a:cubicBezTo>
                    <a:pt x="47" y="82"/>
                    <a:pt x="52" y="87"/>
                    <a:pt x="5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6" y="126"/>
                    <a:pt x="46" y="112"/>
                    <a:pt x="37" y="100"/>
                  </a:cubicBezTo>
                  <a:cubicBezTo>
                    <a:pt x="25" y="85"/>
                    <a:pt x="18" y="75"/>
                    <a:pt x="1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400" name="Freeform 6"/>
            <p:cNvSpPr/>
            <p:nvPr/>
          </p:nvSpPr>
          <p:spPr bwMode="auto">
            <a:xfrm>
              <a:off x="2938463" y="1265238"/>
              <a:ext cx="214313" cy="109538"/>
            </a:xfrm>
            <a:custGeom>
              <a:avLst/>
              <a:gdLst>
                <a:gd name="T0" fmla="*/ 0 w 56"/>
                <a:gd name="T1" fmla="*/ 21 h 29"/>
                <a:gd name="T2" fmla="*/ 28 w 56"/>
                <a:gd name="T3" fmla="*/ 29 h 29"/>
                <a:gd name="T4" fmla="*/ 56 w 56"/>
                <a:gd name="T5" fmla="*/ 21 h 29"/>
                <a:gd name="T6" fmla="*/ 56 w 56"/>
                <a:gd name="T7" fmla="*/ 0 h 29"/>
                <a:gd name="T8" fmla="*/ 0 w 56"/>
                <a:gd name="T9" fmla="*/ 0 h 29"/>
                <a:gd name="T10" fmla="*/ 0 w 56"/>
                <a:gd name="T1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">
                  <a:moveTo>
                    <a:pt x="0" y="21"/>
                  </a:moveTo>
                  <a:cubicBezTo>
                    <a:pt x="8" y="26"/>
                    <a:pt x="17" y="29"/>
                    <a:pt x="28" y="29"/>
                  </a:cubicBezTo>
                  <a:cubicBezTo>
                    <a:pt x="39" y="29"/>
                    <a:pt x="48" y="26"/>
                    <a:pt x="56" y="2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401" name="TextBox 9"/>
          <p:cNvSpPr txBox="1"/>
          <p:nvPr/>
        </p:nvSpPr>
        <p:spPr>
          <a:xfrm>
            <a:off x="5613263" y="3060668"/>
            <a:ext cx="425453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  “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我的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模块</a:t>
            </a:r>
          </a:p>
        </p:txBody>
      </p:sp>
      <p:sp>
        <p:nvSpPr>
          <p:cNvPr id="402" name="Rectangle 21"/>
          <p:cNvSpPr/>
          <p:nvPr/>
        </p:nvSpPr>
        <p:spPr>
          <a:xfrm>
            <a:off x="4202471" y="3704839"/>
            <a:ext cx="360000" cy="360000"/>
          </a:xfrm>
          <a:prstGeom prst="rect">
            <a:avLst/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3" name="Rectangle 25"/>
          <p:cNvSpPr/>
          <p:nvPr/>
        </p:nvSpPr>
        <p:spPr>
          <a:xfrm>
            <a:off x="5462471" y="3884839"/>
            <a:ext cx="180000" cy="180000"/>
          </a:xfrm>
          <a:prstGeom prst="rect">
            <a:avLst/>
          </a:prstGeom>
          <a:noFill/>
          <a:ln w="1905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4" name="Rectangle 12"/>
          <p:cNvSpPr/>
          <p:nvPr/>
        </p:nvSpPr>
        <p:spPr>
          <a:xfrm>
            <a:off x="5282471" y="3707556"/>
            <a:ext cx="180000" cy="180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5" name="Rectangle 16"/>
          <p:cNvSpPr/>
          <p:nvPr/>
        </p:nvSpPr>
        <p:spPr>
          <a:xfrm>
            <a:off x="5102471" y="2452990"/>
            <a:ext cx="180000" cy="180000"/>
          </a:xfrm>
          <a:prstGeom prst="rect">
            <a:avLst/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406" name="Group 5"/>
          <p:cNvGrpSpPr/>
          <p:nvPr/>
        </p:nvGrpSpPr>
        <p:grpSpPr>
          <a:xfrm>
            <a:off x="4199744" y="2632990"/>
            <a:ext cx="180000" cy="180000"/>
            <a:chOff x="3121851" y="2769787"/>
            <a:chExt cx="215805" cy="215805"/>
          </a:xfrm>
        </p:grpSpPr>
        <p:cxnSp>
          <p:nvCxnSpPr>
            <p:cNvPr id="407" name="Straight Connector 4"/>
            <p:cNvCxnSpPr/>
            <p:nvPr/>
          </p:nvCxnSpPr>
          <p:spPr>
            <a:xfrm>
              <a:off x="3229754" y="2769787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20"/>
            <p:cNvCxnSpPr/>
            <p:nvPr/>
          </p:nvCxnSpPr>
          <p:spPr>
            <a:xfrm rot="16200000">
              <a:off x="3229754" y="2769786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 23"/>
          <p:cNvSpPr/>
          <p:nvPr/>
        </p:nvSpPr>
        <p:spPr>
          <a:xfrm>
            <a:off x="4019744" y="4064839"/>
            <a:ext cx="180000" cy="18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0" name="Rectangle 28"/>
          <p:cNvSpPr/>
          <p:nvPr/>
        </p:nvSpPr>
        <p:spPr>
          <a:xfrm>
            <a:off x="5282471" y="2632990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895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1" name="Oval 19"/>
          <p:cNvSpPr/>
          <p:nvPr/>
        </p:nvSpPr>
        <p:spPr>
          <a:xfrm>
            <a:off x="4292471" y="379483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97" y="1318498"/>
            <a:ext cx="2792210" cy="3529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02" grpId="0" animBg="1"/>
      <p:bldP spid="403" grpId="0" animBg="1"/>
      <p:bldP spid="404" grpId="0" animBg="1"/>
      <p:bldP spid="405" grpId="0" animBg="1"/>
      <p:bldP spid="409" grpId="0" animBg="1"/>
      <p:bldP spid="4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3C5608-CF2E-E38F-F4B6-E30F28C03817}"/>
              </a:ext>
            </a:extLst>
          </p:cNvPr>
          <p:cNvSpPr/>
          <p:nvPr/>
        </p:nvSpPr>
        <p:spPr>
          <a:xfrm>
            <a:off x="429815" y="475995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78" name="AutoShape 2"/>
          <p:cNvSpPr/>
          <p:nvPr/>
        </p:nvSpPr>
        <p:spPr bwMode="auto">
          <a:xfrm>
            <a:off x="-32544" y="1010444"/>
            <a:ext cx="924719" cy="1336675"/>
          </a:xfrm>
          <a:custGeom>
            <a:avLst/>
            <a:gdLst>
              <a:gd name="T0" fmla="*/ 924719 w 21600"/>
              <a:gd name="T1" fmla="*/ 1336675 h 21600"/>
              <a:gd name="T2" fmla="*/ 924719 w 21600"/>
              <a:gd name="T3" fmla="*/ 1336675 h 21600"/>
              <a:gd name="T4" fmla="*/ 924719 w 21600"/>
              <a:gd name="T5" fmla="*/ 1336675 h 21600"/>
              <a:gd name="T6" fmla="*/ 924719 w 21600"/>
              <a:gd name="T7" fmla="*/ 13366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21600"/>
                </a:moveTo>
                <a:lnTo>
                  <a:pt x="21600" y="15405"/>
                </a:lnTo>
                <a:lnTo>
                  <a:pt x="137" y="0"/>
                </a:lnTo>
                <a:lnTo>
                  <a:pt x="0" y="12197"/>
                </a:lnTo>
                <a:lnTo>
                  <a:pt x="21416" y="21600"/>
                </a:lnTo>
                <a:close/>
              </a:path>
            </a:pathLst>
          </a:custGeom>
          <a:solidFill>
            <a:srgbClr val="00A6BC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580" name="AutoShape 4"/>
          <p:cNvSpPr/>
          <p:nvPr/>
        </p:nvSpPr>
        <p:spPr bwMode="auto">
          <a:xfrm>
            <a:off x="-10319" y="2080419"/>
            <a:ext cx="924719" cy="939800"/>
          </a:xfrm>
          <a:custGeom>
            <a:avLst/>
            <a:gdLst>
              <a:gd name="T0" fmla="*/ 924719 w 21600"/>
              <a:gd name="T1" fmla="*/ 939800 h 21600"/>
              <a:gd name="T2" fmla="*/ 924719 w 21600"/>
              <a:gd name="T3" fmla="*/ 939800 h 21600"/>
              <a:gd name="T4" fmla="*/ 924719 w 21600"/>
              <a:gd name="T5" fmla="*/ 939800 h 21600"/>
              <a:gd name="T6" fmla="*/ 924719 w 21600"/>
              <a:gd name="T7" fmla="*/ 9398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21600"/>
                </a:moveTo>
                <a:lnTo>
                  <a:pt x="21600" y="12923"/>
                </a:lnTo>
                <a:lnTo>
                  <a:pt x="0" y="0"/>
                </a:lnTo>
                <a:lnTo>
                  <a:pt x="0" y="16719"/>
                </a:lnTo>
                <a:lnTo>
                  <a:pt x="21416" y="21600"/>
                </a:lnTo>
                <a:close/>
              </a:path>
            </a:pathLst>
          </a:custGeom>
          <a:solidFill>
            <a:srgbClr val="84B33B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582" name="AutoShape 6"/>
          <p:cNvSpPr/>
          <p:nvPr/>
        </p:nvSpPr>
        <p:spPr bwMode="auto">
          <a:xfrm>
            <a:off x="-159" y="3102769"/>
            <a:ext cx="924719" cy="735013"/>
          </a:xfrm>
          <a:custGeom>
            <a:avLst/>
            <a:gdLst>
              <a:gd name="T0" fmla="*/ 924719 w 21600"/>
              <a:gd name="T1" fmla="*/ 735013 h 21600"/>
              <a:gd name="T2" fmla="*/ 924719 w 21600"/>
              <a:gd name="T3" fmla="*/ 735013 h 21600"/>
              <a:gd name="T4" fmla="*/ 924719 w 21600"/>
              <a:gd name="T5" fmla="*/ 735013 h 21600"/>
              <a:gd name="T6" fmla="*/ 924719 w 21600"/>
              <a:gd name="T7" fmla="*/ 73501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4678"/>
                </a:moveTo>
                <a:lnTo>
                  <a:pt x="21600" y="15940"/>
                </a:lnTo>
                <a:lnTo>
                  <a:pt x="0" y="21599"/>
                </a:lnTo>
                <a:lnTo>
                  <a:pt x="137" y="0"/>
                </a:lnTo>
                <a:lnTo>
                  <a:pt x="21416" y="4678"/>
                </a:lnTo>
                <a:close/>
              </a:path>
            </a:pathLst>
          </a:custGeom>
          <a:solidFill>
            <a:srgbClr val="D6A300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584" name="AutoShape 8"/>
          <p:cNvSpPr/>
          <p:nvPr/>
        </p:nvSpPr>
        <p:spPr bwMode="auto">
          <a:xfrm>
            <a:off x="-10319" y="4584700"/>
            <a:ext cx="924719" cy="1327944"/>
          </a:xfrm>
          <a:custGeom>
            <a:avLst/>
            <a:gdLst>
              <a:gd name="T0" fmla="*/ 924719 w 21600"/>
              <a:gd name="T1" fmla="*/ 1327944 h 21600"/>
              <a:gd name="T2" fmla="*/ 924719 w 21600"/>
              <a:gd name="T3" fmla="*/ 1327944 h 21600"/>
              <a:gd name="T4" fmla="*/ 924719 w 21600"/>
              <a:gd name="T5" fmla="*/ 1327944 h 21600"/>
              <a:gd name="T6" fmla="*/ 924719 w 21600"/>
              <a:gd name="T7" fmla="*/ 132794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0"/>
                </a:moveTo>
                <a:lnTo>
                  <a:pt x="21600" y="6134"/>
                </a:lnTo>
                <a:lnTo>
                  <a:pt x="137" y="21600"/>
                </a:lnTo>
                <a:lnTo>
                  <a:pt x="0" y="9457"/>
                </a:lnTo>
                <a:lnTo>
                  <a:pt x="21416" y="0"/>
                </a:lnTo>
                <a:close/>
              </a:path>
            </a:pathLst>
          </a:custGeom>
          <a:solidFill>
            <a:srgbClr val="856D59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586" name="AutoShape 10"/>
          <p:cNvSpPr/>
          <p:nvPr/>
        </p:nvSpPr>
        <p:spPr bwMode="auto">
          <a:xfrm>
            <a:off x="-10319" y="3932238"/>
            <a:ext cx="924719" cy="939007"/>
          </a:xfrm>
          <a:custGeom>
            <a:avLst/>
            <a:gdLst>
              <a:gd name="T0" fmla="*/ 924719 w 21600"/>
              <a:gd name="T1" fmla="*/ 939007 h 21600"/>
              <a:gd name="T2" fmla="*/ 924719 w 21600"/>
              <a:gd name="T3" fmla="*/ 939007 h 21600"/>
              <a:gd name="T4" fmla="*/ 924719 w 21600"/>
              <a:gd name="T5" fmla="*/ 939007 h 21600"/>
              <a:gd name="T6" fmla="*/ 924719 w 21600"/>
              <a:gd name="T7" fmla="*/ 9390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0"/>
                </a:moveTo>
                <a:lnTo>
                  <a:pt x="21600" y="8811"/>
                </a:lnTo>
                <a:lnTo>
                  <a:pt x="0" y="21600"/>
                </a:lnTo>
                <a:lnTo>
                  <a:pt x="0" y="4880"/>
                </a:lnTo>
                <a:lnTo>
                  <a:pt x="21416" y="0"/>
                </a:lnTo>
                <a:close/>
              </a:path>
            </a:pathLst>
          </a:custGeom>
          <a:solidFill>
            <a:srgbClr val="F0202F"/>
          </a:solidFill>
          <a:ln>
            <a:noFill/>
          </a:ln>
          <a:effectLst/>
        </p:spPr>
        <p:txBody>
          <a:bodyPr lIns="22860" tIns="22860" rIns="22860" bIns="22860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592" name="AutoShape 15"/>
          <p:cNvSpPr/>
          <p:nvPr/>
        </p:nvSpPr>
        <p:spPr bwMode="auto">
          <a:xfrm>
            <a:off x="7346950" y="4578350"/>
            <a:ext cx="2807494" cy="324644"/>
          </a:xfrm>
          <a:custGeom>
            <a:avLst/>
            <a:gdLst>
              <a:gd name="T0" fmla="*/ 2807494 w 21600"/>
              <a:gd name="T1" fmla="*/ 324644 h 21600"/>
              <a:gd name="T2" fmla="*/ 2807494 w 21600"/>
              <a:gd name="T3" fmla="*/ 324644 h 21600"/>
              <a:gd name="T4" fmla="*/ 2807494 w 21600"/>
              <a:gd name="T5" fmla="*/ 324644 h 21600"/>
              <a:gd name="T6" fmla="*/ 2807494 w 21600"/>
              <a:gd name="T7" fmla="*/ 3246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" tIns="22860" rIns="22860" bIns="22860" anchor="ctr"/>
          <a:lstStyle>
            <a:lvl1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 defTabSz="457200"/>
            <a:r>
              <a:rPr lang="es-ES" altLang="zh-CN" sz="1500" b="1">
                <a:latin typeface="+mn-lt"/>
                <a:ea typeface="+mn-ea"/>
                <a:cs typeface="+mn-ea"/>
                <a:sym typeface="+mn-lt"/>
              </a:rPr>
              <a:t>  75%</a:t>
            </a:r>
            <a:r>
              <a:rPr lang="es-ES" altLang="zh-CN" sz="1500">
                <a:latin typeface="+mn-lt"/>
                <a:ea typeface="+mn-ea"/>
                <a:cs typeface="+mn-ea"/>
                <a:sym typeface="+mn-lt"/>
              </a:rPr>
              <a:t> | Results</a:t>
            </a:r>
            <a:endParaRPr lang="es-ES" altLang="zh-CN" sz="4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6" name="AutoShape 19"/>
          <p:cNvSpPr/>
          <p:nvPr/>
        </p:nvSpPr>
        <p:spPr bwMode="auto">
          <a:xfrm>
            <a:off x="7346950" y="5574507"/>
            <a:ext cx="2324894" cy="323850"/>
          </a:xfrm>
          <a:custGeom>
            <a:avLst/>
            <a:gdLst>
              <a:gd name="T0" fmla="*/ 2324894 w 21600"/>
              <a:gd name="T1" fmla="*/ 323850 h 21600"/>
              <a:gd name="T2" fmla="*/ 2324894 w 21600"/>
              <a:gd name="T3" fmla="*/ 323850 h 21600"/>
              <a:gd name="T4" fmla="*/ 2324894 w 21600"/>
              <a:gd name="T5" fmla="*/ 323850 h 21600"/>
              <a:gd name="T6" fmla="*/ 232489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" tIns="22860" rIns="22860" bIns="22860" anchor="ctr"/>
          <a:lstStyle>
            <a:lvl1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 defTabSz="457200"/>
            <a:r>
              <a:rPr lang="es-ES" altLang="zh-CN" sz="1500" b="1">
                <a:latin typeface="+mn-lt"/>
                <a:ea typeface="+mn-ea"/>
                <a:cs typeface="+mn-ea"/>
                <a:sym typeface="+mn-lt"/>
              </a:rPr>
              <a:t>  60%</a:t>
            </a:r>
            <a:r>
              <a:rPr lang="es-ES" altLang="zh-CN" sz="1500">
                <a:latin typeface="+mn-lt"/>
                <a:ea typeface="+mn-ea"/>
                <a:cs typeface="+mn-ea"/>
                <a:sym typeface="+mn-lt"/>
              </a:rPr>
              <a:t> | Pictures</a:t>
            </a:r>
            <a:endParaRPr lang="es-ES" altLang="zh-CN" sz="4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8" name="AutoShape 21"/>
          <p:cNvSpPr/>
          <p:nvPr/>
        </p:nvSpPr>
        <p:spPr bwMode="auto">
          <a:xfrm>
            <a:off x="7346950" y="6077744"/>
            <a:ext cx="3014663" cy="323850"/>
          </a:xfrm>
          <a:custGeom>
            <a:avLst/>
            <a:gdLst>
              <a:gd name="T0" fmla="*/ 3014663 w 21600"/>
              <a:gd name="T1" fmla="*/ 323850 h 21600"/>
              <a:gd name="T2" fmla="*/ 3014663 w 21600"/>
              <a:gd name="T3" fmla="*/ 323850 h 21600"/>
              <a:gd name="T4" fmla="*/ 3014663 w 21600"/>
              <a:gd name="T5" fmla="*/ 323850 h 21600"/>
              <a:gd name="T6" fmla="*/ 3014663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" tIns="22860" rIns="22860" bIns="22860" anchor="ctr"/>
          <a:lstStyle>
            <a:lvl1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 defTabSz="457200"/>
            <a:r>
              <a:rPr lang="es-ES" altLang="zh-CN" sz="1500" b="1">
                <a:latin typeface="+mn-lt"/>
                <a:ea typeface="+mn-ea"/>
                <a:cs typeface="+mn-ea"/>
                <a:sym typeface="+mn-lt"/>
              </a:rPr>
              <a:t>  80%</a:t>
            </a:r>
            <a:r>
              <a:rPr lang="es-ES" altLang="zh-CN" sz="1500">
                <a:latin typeface="+mn-lt"/>
                <a:ea typeface="+mn-ea"/>
                <a:cs typeface="+mn-ea"/>
                <a:sym typeface="+mn-lt"/>
              </a:rPr>
              <a:t> | Color Options</a:t>
            </a:r>
            <a:endParaRPr lang="es-ES" altLang="zh-CN" sz="400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603" name="AutoShape 27"/>
          <p:cNvSpPr/>
          <p:nvPr/>
        </p:nvSpPr>
        <p:spPr bwMode="auto">
          <a:xfrm>
            <a:off x="1458913" y="2366010"/>
            <a:ext cx="355600" cy="355600"/>
          </a:xfrm>
          <a:custGeom>
            <a:avLst/>
            <a:gdLst>
              <a:gd name="T0" fmla="*/ 355600 w 21600"/>
              <a:gd name="T1" fmla="*/ 355600 h 21600"/>
              <a:gd name="T2" fmla="*/ 355600 w 21600"/>
              <a:gd name="T3" fmla="*/ 355600 h 21600"/>
              <a:gd name="T4" fmla="*/ 355600 w 21600"/>
              <a:gd name="T5" fmla="*/ 355600 h 21600"/>
              <a:gd name="T6" fmla="*/ 355600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897" y="0"/>
                </a:moveTo>
                <a:cubicBezTo>
                  <a:pt x="19649" y="0"/>
                  <a:pt x="20287" y="264"/>
                  <a:pt x="20812" y="796"/>
                </a:cubicBezTo>
                <a:cubicBezTo>
                  <a:pt x="21335" y="1321"/>
                  <a:pt x="21600" y="1962"/>
                  <a:pt x="21600" y="2711"/>
                </a:cubicBezTo>
                <a:lnTo>
                  <a:pt x="21600" y="18882"/>
                </a:lnTo>
                <a:cubicBezTo>
                  <a:pt x="21600" y="19267"/>
                  <a:pt x="21526" y="19623"/>
                  <a:pt x="21382" y="19952"/>
                </a:cubicBezTo>
                <a:cubicBezTo>
                  <a:pt x="21235" y="20281"/>
                  <a:pt x="21041" y="20563"/>
                  <a:pt x="20803" y="20804"/>
                </a:cubicBezTo>
                <a:cubicBezTo>
                  <a:pt x="20566" y="21042"/>
                  <a:pt x="20278" y="21232"/>
                  <a:pt x="19940" y="21376"/>
                </a:cubicBezTo>
                <a:cubicBezTo>
                  <a:pt x="19602" y="21523"/>
                  <a:pt x="19256" y="21594"/>
                  <a:pt x="18897" y="21594"/>
                </a:cubicBezTo>
                <a:lnTo>
                  <a:pt x="12065" y="21594"/>
                </a:lnTo>
                <a:lnTo>
                  <a:pt x="12065" y="12552"/>
                </a:lnTo>
                <a:lnTo>
                  <a:pt x="14486" y="12552"/>
                </a:lnTo>
                <a:cubicBezTo>
                  <a:pt x="14594" y="12552"/>
                  <a:pt x="14697" y="12516"/>
                  <a:pt x="14788" y="12440"/>
                </a:cubicBezTo>
                <a:cubicBezTo>
                  <a:pt x="14876" y="12367"/>
                  <a:pt x="14920" y="12267"/>
                  <a:pt x="14920" y="12143"/>
                </a:cubicBezTo>
                <a:lnTo>
                  <a:pt x="15088" y="9779"/>
                </a:lnTo>
                <a:cubicBezTo>
                  <a:pt x="15088" y="9649"/>
                  <a:pt x="15050" y="9538"/>
                  <a:pt x="14976" y="9444"/>
                </a:cubicBezTo>
                <a:cubicBezTo>
                  <a:pt x="14882" y="9350"/>
                  <a:pt x="14773" y="9303"/>
                  <a:pt x="14653" y="9303"/>
                </a:cubicBezTo>
                <a:lnTo>
                  <a:pt x="12065" y="9303"/>
                </a:lnTo>
                <a:lnTo>
                  <a:pt x="12065" y="8263"/>
                </a:lnTo>
                <a:cubicBezTo>
                  <a:pt x="12065" y="7878"/>
                  <a:pt x="12115" y="7622"/>
                  <a:pt x="12215" y="7496"/>
                </a:cubicBezTo>
                <a:cubicBezTo>
                  <a:pt x="12312" y="7370"/>
                  <a:pt x="12565" y="7308"/>
                  <a:pt x="12964" y="7308"/>
                </a:cubicBezTo>
                <a:cubicBezTo>
                  <a:pt x="13202" y="7308"/>
                  <a:pt x="13458" y="7326"/>
                  <a:pt x="13745" y="7367"/>
                </a:cubicBezTo>
                <a:cubicBezTo>
                  <a:pt x="14033" y="7405"/>
                  <a:pt x="14306" y="7455"/>
                  <a:pt x="14568" y="7520"/>
                </a:cubicBezTo>
                <a:cubicBezTo>
                  <a:pt x="14624" y="7520"/>
                  <a:pt x="14685" y="7514"/>
                  <a:pt x="14759" y="7499"/>
                </a:cubicBezTo>
                <a:cubicBezTo>
                  <a:pt x="14829" y="7484"/>
                  <a:pt x="14882" y="7458"/>
                  <a:pt x="14920" y="7423"/>
                </a:cubicBezTo>
                <a:cubicBezTo>
                  <a:pt x="15014" y="7367"/>
                  <a:pt x="15079" y="7264"/>
                  <a:pt x="15117" y="7114"/>
                </a:cubicBezTo>
                <a:lnTo>
                  <a:pt x="15437" y="4837"/>
                </a:lnTo>
                <a:cubicBezTo>
                  <a:pt x="15478" y="4564"/>
                  <a:pt x="15361" y="4403"/>
                  <a:pt x="15088" y="4347"/>
                </a:cubicBezTo>
                <a:cubicBezTo>
                  <a:pt x="14245" y="4112"/>
                  <a:pt x="13364" y="4000"/>
                  <a:pt x="12444" y="4009"/>
                </a:cubicBezTo>
                <a:cubicBezTo>
                  <a:pt x="9625" y="4009"/>
                  <a:pt x="8212" y="5384"/>
                  <a:pt x="8212" y="8128"/>
                </a:cubicBezTo>
                <a:lnTo>
                  <a:pt x="8212" y="9308"/>
                </a:lnTo>
                <a:lnTo>
                  <a:pt x="6764" y="9308"/>
                </a:lnTo>
                <a:cubicBezTo>
                  <a:pt x="6455" y="9308"/>
                  <a:pt x="6306" y="9458"/>
                  <a:pt x="6317" y="9758"/>
                </a:cubicBezTo>
                <a:lnTo>
                  <a:pt x="6317" y="12120"/>
                </a:lnTo>
                <a:cubicBezTo>
                  <a:pt x="6317" y="12234"/>
                  <a:pt x="6356" y="12334"/>
                  <a:pt x="6444" y="12425"/>
                </a:cubicBezTo>
                <a:cubicBezTo>
                  <a:pt x="6526" y="12514"/>
                  <a:pt x="6632" y="12558"/>
                  <a:pt x="6764" y="12558"/>
                </a:cubicBezTo>
                <a:lnTo>
                  <a:pt x="8212" y="12558"/>
                </a:lnTo>
                <a:lnTo>
                  <a:pt x="8212" y="21599"/>
                </a:lnTo>
                <a:lnTo>
                  <a:pt x="2684" y="21599"/>
                </a:lnTo>
                <a:cubicBezTo>
                  <a:pt x="2320" y="21599"/>
                  <a:pt x="1973" y="21529"/>
                  <a:pt x="1647" y="21382"/>
                </a:cubicBezTo>
                <a:cubicBezTo>
                  <a:pt x="1321" y="21238"/>
                  <a:pt x="1033" y="21047"/>
                  <a:pt x="795" y="20809"/>
                </a:cubicBezTo>
                <a:cubicBezTo>
                  <a:pt x="558" y="20569"/>
                  <a:pt x="364" y="20287"/>
                  <a:pt x="220" y="19957"/>
                </a:cubicBezTo>
                <a:cubicBezTo>
                  <a:pt x="76" y="19628"/>
                  <a:pt x="0" y="19273"/>
                  <a:pt x="0" y="18888"/>
                </a:cubicBezTo>
                <a:lnTo>
                  <a:pt x="0" y="2717"/>
                </a:lnTo>
                <a:cubicBezTo>
                  <a:pt x="0" y="2352"/>
                  <a:pt x="76" y="2000"/>
                  <a:pt x="220" y="1662"/>
                </a:cubicBezTo>
                <a:cubicBezTo>
                  <a:pt x="364" y="1327"/>
                  <a:pt x="558" y="1036"/>
                  <a:pt x="795" y="801"/>
                </a:cubicBezTo>
                <a:cubicBezTo>
                  <a:pt x="1033" y="557"/>
                  <a:pt x="1321" y="369"/>
                  <a:pt x="1647" y="222"/>
                </a:cubicBezTo>
                <a:cubicBezTo>
                  <a:pt x="1973" y="75"/>
                  <a:pt x="2320" y="5"/>
                  <a:pt x="2684" y="5"/>
                </a:cubicBezTo>
                <a:lnTo>
                  <a:pt x="18897" y="5"/>
                </a:lnTo>
                <a:lnTo>
                  <a:pt x="188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eaLnBrk="1">
              <a:defRPr/>
            </a:pPr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24604" name="AutoShape 28"/>
          <p:cNvSpPr/>
          <p:nvPr/>
        </p:nvSpPr>
        <p:spPr bwMode="auto">
          <a:xfrm>
            <a:off x="2234565" y="4241165"/>
            <a:ext cx="2181860" cy="598170"/>
          </a:xfrm>
          <a:custGeom>
            <a:avLst/>
            <a:gdLst>
              <a:gd name="T0" fmla="*/ 2182019 w 21600"/>
              <a:gd name="T1" fmla="*/ 307181 h 21600"/>
              <a:gd name="T2" fmla="*/ 2182019 w 21600"/>
              <a:gd name="T3" fmla="*/ 307181 h 21600"/>
              <a:gd name="T4" fmla="*/ 2182019 w 21600"/>
              <a:gd name="T5" fmla="*/ 307181 h 21600"/>
              <a:gd name="T6" fmla="*/ 2182019 w 21600"/>
              <a:gd name="T7" fmla="*/ 3071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850"/>
              </a:spcBef>
            </a:pPr>
            <a:endParaRPr lang="es-E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608" name="AutoShape 32"/>
          <p:cNvSpPr/>
          <p:nvPr/>
        </p:nvSpPr>
        <p:spPr bwMode="auto">
          <a:xfrm>
            <a:off x="1517650" y="1659255"/>
            <a:ext cx="5715635" cy="4577080"/>
          </a:xfrm>
          <a:custGeom>
            <a:avLst/>
            <a:gdLst>
              <a:gd name="T0" fmla="*/ 2182019 w 21600"/>
              <a:gd name="T1" fmla="*/ 307182 h 21600"/>
              <a:gd name="T2" fmla="*/ 2182019 w 21600"/>
              <a:gd name="T3" fmla="*/ 307182 h 21600"/>
              <a:gd name="T4" fmla="*/ 2182019 w 21600"/>
              <a:gd name="T5" fmla="*/ 307182 h 21600"/>
              <a:gd name="T6" fmla="*/ 2182019 w 21600"/>
              <a:gd name="T7" fmla="*/ 30718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我的收藏展示了用户在浏览时标记的新闻列表；</a:t>
            </a: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主要是利用SQLite存储整个收藏新闻信息。</a:t>
            </a:r>
          </a:p>
          <a:p>
            <a:pPr algn="l">
              <a:lnSpc>
                <a:spcPct val="120000"/>
              </a:lnSpc>
              <a:spcBef>
                <a:spcPts val="850"/>
              </a:spcBef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显示效果如右图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8720" y="827405"/>
            <a:ext cx="4064000" cy="305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0" y="764540"/>
            <a:ext cx="4064000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/>
              <p14:cNvContentPartPr/>
              <p14:nvPr/>
            </p14:nvContentPartPr>
            <p14:xfrm>
              <a:off x="1517650" y="774700"/>
              <a:ext cx="2489200" cy="33020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5"/>
            </p:blipFill>
            <p:spPr>
              <a:xfrm>
                <a:off x="1517650" y="774700"/>
                <a:ext cx="2489200" cy="330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墨迹 7"/>
              <p14:cNvContentPartPr/>
              <p14:nvPr/>
            </p14:nvContentPartPr>
            <p14:xfrm>
              <a:off x="1631950" y="838200"/>
              <a:ext cx="2019300" cy="1016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7"/>
            </p:blipFill>
            <p:spPr>
              <a:xfrm>
                <a:off x="1631950" y="838200"/>
                <a:ext cx="2019300" cy="101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墨迹 8"/>
              <p14:cNvContentPartPr/>
              <p14:nvPr/>
            </p14:nvContentPartPr>
            <p14:xfrm>
              <a:off x="1581150" y="831850"/>
              <a:ext cx="6350" cy="13970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9"/>
            </p:blipFill>
            <p:spPr>
              <a:xfrm>
                <a:off x="1581150" y="831850"/>
                <a:ext cx="635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墨迹 9"/>
              <p14:cNvContentPartPr/>
              <p14:nvPr/>
            </p14:nvContentPartPr>
            <p14:xfrm>
              <a:off x="1530350" y="730250"/>
              <a:ext cx="2470150" cy="4064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1"/>
            </p:blipFill>
            <p:spPr>
              <a:xfrm>
                <a:off x="1530350" y="730250"/>
                <a:ext cx="2470150" cy="40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/>
              <p14:cNvContentPartPr/>
              <p14:nvPr/>
            </p14:nvContentPartPr>
            <p14:xfrm>
              <a:off x="3327400" y="723900"/>
              <a:ext cx="660400" cy="37465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3"/>
            </p:blipFill>
            <p:spPr>
              <a:xfrm>
                <a:off x="3327400" y="723900"/>
                <a:ext cx="660400" cy="374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墨迹 11"/>
              <p14:cNvContentPartPr/>
              <p14:nvPr/>
            </p14:nvContentPartPr>
            <p14:xfrm>
              <a:off x="2819400" y="730250"/>
              <a:ext cx="1301750" cy="3619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5"/>
            </p:blipFill>
            <p:spPr>
              <a:xfrm>
                <a:off x="2819400" y="730250"/>
                <a:ext cx="130175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墨迹 12"/>
              <p14:cNvContentPartPr/>
              <p14:nvPr/>
            </p14:nvContentPartPr>
            <p14:xfrm>
              <a:off x="3803650" y="812800"/>
              <a:ext cx="63500" cy="952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7"/>
            </p:blipFill>
            <p:spPr>
              <a:xfrm>
                <a:off x="3803650" y="812800"/>
                <a:ext cx="6350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墨迹 13"/>
              <p14:cNvContentPartPr/>
              <p14:nvPr/>
            </p14:nvContentPartPr>
            <p14:xfrm>
              <a:off x="1384300" y="742950"/>
              <a:ext cx="2527300" cy="3619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19"/>
            </p:blipFill>
            <p:spPr>
              <a:xfrm>
                <a:off x="1384300" y="742950"/>
                <a:ext cx="2527300" cy="361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墨迹 14"/>
              <p14:cNvContentPartPr/>
              <p14:nvPr/>
            </p14:nvContentPartPr>
            <p14:xfrm>
              <a:off x="3467100" y="787400"/>
              <a:ext cx="469900" cy="381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1"/>
            </p:blipFill>
            <p:spPr>
              <a:xfrm>
                <a:off x="3467100" y="787400"/>
                <a:ext cx="46990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墨迹 15"/>
              <p14:cNvContentPartPr/>
              <p14:nvPr/>
            </p14:nvContentPartPr>
            <p14:xfrm>
              <a:off x="3575050" y="819150"/>
              <a:ext cx="260350" cy="3810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3"/>
            </p:blipFill>
            <p:spPr>
              <a:xfrm>
                <a:off x="3575050" y="819150"/>
                <a:ext cx="2603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墨迹 16"/>
              <p14:cNvContentPartPr/>
              <p14:nvPr/>
            </p14:nvContentPartPr>
            <p14:xfrm>
              <a:off x="3594100" y="806450"/>
              <a:ext cx="1905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3594100" y="806450"/>
                <a:ext cx="19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墨迹 17"/>
              <p14:cNvContentPartPr/>
              <p14:nvPr/>
            </p14:nvContentPartPr>
            <p14:xfrm>
              <a:off x="3625850" y="806450"/>
              <a:ext cx="15240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7"/>
            </p:blipFill>
            <p:spPr>
              <a:xfrm>
                <a:off x="3625850" y="806450"/>
                <a:ext cx="1524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墨迹 18"/>
              <p14:cNvContentPartPr/>
              <p14:nvPr/>
            </p14:nvContentPartPr>
            <p14:xfrm>
              <a:off x="3619500" y="800100"/>
              <a:ext cx="266700" cy="635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9"/>
            </p:blipFill>
            <p:spPr>
              <a:xfrm>
                <a:off x="3619500" y="80010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墨迹 19"/>
              <p14:cNvContentPartPr/>
              <p14:nvPr/>
            </p14:nvContentPartPr>
            <p14:xfrm>
              <a:off x="3632200" y="844550"/>
              <a:ext cx="266700" cy="63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1"/>
            </p:blipFill>
            <p:spPr>
              <a:xfrm>
                <a:off x="3632200" y="844550"/>
                <a:ext cx="2667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墨迹 20"/>
              <p14:cNvContentPartPr/>
              <p14:nvPr/>
            </p14:nvContentPartPr>
            <p14:xfrm>
              <a:off x="2730500" y="768350"/>
              <a:ext cx="1136650" cy="5080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3"/>
            </p:blipFill>
            <p:spPr>
              <a:xfrm>
                <a:off x="2730500" y="768350"/>
                <a:ext cx="1136650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墨迹 21"/>
              <p14:cNvContentPartPr/>
              <p14:nvPr/>
            </p14:nvContentPartPr>
            <p14:xfrm>
              <a:off x="1644650" y="838200"/>
              <a:ext cx="12700" cy="3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5"/>
            </p:blipFill>
            <p:spPr>
              <a:xfrm>
                <a:off x="1644650" y="8382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墨迹 22"/>
              <p14:cNvContentPartPr/>
              <p14:nvPr/>
            </p14:nvContentPartPr>
            <p14:xfrm>
              <a:off x="1682750" y="869950"/>
              <a:ext cx="177800" cy="63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7"/>
            </p:blipFill>
            <p:spPr>
              <a:xfrm>
                <a:off x="1682750" y="869950"/>
                <a:ext cx="1778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墨迹 23"/>
              <p14:cNvContentPartPr/>
              <p14:nvPr/>
            </p14:nvContentPartPr>
            <p14:xfrm>
              <a:off x="1733550" y="863600"/>
              <a:ext cx="298450" cy="317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9"/>
            </p:blipFill>
            <p:spPr>
              <a:xfrm>
                <a:off x="1733550" y="863600"/>
                <a:ext cx="29845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墨迹 24"/>
              <p14:cNvContentPartPr/>
              <p14:nvPr/>
            </p14:nvContentPartPr>
            <p14:xfrm>
              <a:off x="1746250" y="927100"/>
              <a:ext cx="273050" cy="36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1"/>
            </p:blipFill>
            <p:spPr>
              <a:xfrm>
                <a:off x="1746250" y="927100"/>
                <a:ext cx="2730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墨迹 25"/>
              <p14:cNvContentPartPr/>
              <p14:nvPr/>
            </p14:nvContentPartPr>
            <p14:xfrm>
              <a:off x="1809750" y="927100"/>
              <a:ext cx="12700" cy="36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5"/>
            </p:blipFill>
            <p:spPr>
              <a:xfrm>
                <a:off x="1809750" y="927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墨迹 26"/>
              <p14:cNvContentPartPr/>
              <p14:nvPr/>
            </p14:nvContentPartPr>
            <p14:xfrm>
              <a:off x="1631950" y="952500"/>
              <a:ext cx="12700" cy="36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5"/>
            </p:blipFill>
            <p:spPr>
              <a:xfrm>
                <a:off x="1631950" y="9525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墨迹 27"/>
              <p14:cNvContentPartPr/>
              <p14:nvPr/>
            </p14:nvContentPartPr>
            <p14:xfrm>
              <a:off x="1631950" y="952500"/>
              <a:ext cx="273050" cy="127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5"/>
            </p:blipFill>
            <p:spPr>
              <a:xfrm>
                <a:off x="1631950" y="952500"/>
                <a:ext cx="2730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墨迹 28"/>
              <p14:cNvContentPartPr/>
              <p14:nvPr/>
            </p14:nvContentPartPr>
            <p14:xfrm>
              <a:off x="1638300" y="787400"/>
              <a:ext cx="482600" cy="17780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7"/>
            </p:blipFill>
            <p:spPr>
              <a:xfrm>
                <a:off x="1638300" y="787400"/>
                <a:ext cx="48260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墨迹 29"/>
              <p14:cNvContentPartPr/>
              <p14:nvPr/>
            </p14:nvContentPartPr>
            <p14:xfrm>
              <a:off x="1892300" y="800100"/>
              <a:ext cx="12700" cy="3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5"/>
            </p:blipFill>
            <p:spPr>
              <a:xfrm>
                <a:off x="1892300" y="8001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墨迹 30"/>
              <p14:cNvContentPartPr/>
              <p14:nvPr/>
            </p14:nvContentPartPr>
            <p14:xfrm>
              <a:off x="1530350" y="774700"/>
              <a:ext cx="1860550" cy="33655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0"/>
            </p:blipFill>
            <p:spPr>
              <a:xfrm>
                <a:off x="1530350" y="774700"/>
                <a:ext cx="186055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墨迹 31"/>
              <p14:cNvContentPartPr/>
              <p14:nvPr/>
            </p14:nvContentPartPr>
            <p14:xfrm>
              <a:off x="2971800" y="793750"/>
              <a:ext cx="1504950" cy="1270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2"/>
            </p:blipFill>
            <p:spPr>
              <a:xfrm>
                <a:off x="2971800" y="793750"/>
                <a:ext cx="1504950" cy="12700"/>
              </a:xfrm>
              <a:prstGeom prst="rect"/>
            </p:spPr>
          </p:pic>
        </mc:Fallback>
      </mc:AlternateContent>
      <p:sp>
        <p:nvSpPr>
          <p:cNvPr id="33" name="文本框 32"/>
          <p:cNvSpPr txBox="1"/>
          <p:nvPr/>
        </p:nvSpPr>
        <p:spPr>
          <a:xfrm>
            <a:off x="1271905" y="723900"/>
            <a:ext cx="263525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4</a:t>
            </a:r>
            <a:r>
              <a:rPr lang="en-US" sz="2400" dirty="0"/>
              <a:t>.1</a:t>
            </a:r>
            <a:r>
              <a:rPr lang="zh-CN" altLang="en-US" sz="2400" dirty="0"/>
              <a:t>我的收藏</a:t>
            </a:r>
          </a:p>
        </p:txBody>
      </p:sp>
      <p:sp>
        <p:nvSpPr>
          <p:cNvPr id="36" name="AutoShape 6"/>
          <p:cNvSpPr/>
          <p:nvPr>
            <p:custDataLst>
              <p:tags r:id="rId1"/>
            </p:custDataLst>
          </p:nvPr>
        </p:nvSpPr>
        <p:spPr bwMode="auto">
          <a:xfrm>
            <a:off x="1377950" y="1477010"/>
            <a:ext cx="9686925" cy="2952115"/>
          </a:xfrm>
          <a:custGeom>
            <a:avLst/>
            <a:gdLst>
              <a:gd name="T0" fmla="*/ 9407525 w 21600"/>
              <a:gd name="T1" fmla="*/ 475456 h 21600"/>
              <a:gd name="T2" fmla="*/ 9407525 w 21600"/>
              <a:gd name="T3" fmla="*/ 475456 h 21600"/>
              <a:gd name="T4" fmla="*/ 9407525 w 21600"/>
              <a:gd name="T5" fmla="*/ 475456 h 21600"/>
              <a:gd name="T6" fmla="*/ 9407525 w 21600"/>
              <a:gd name="T7" fmla="*/ 47545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lvl="0" algn="l" defTabSz="914400">
              <a:lnSpc>
                <a:spcPct val="120000"/>
              </a:lnSpc>
            </a:pPr>
            <a:b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169150" y="723900"/>
            <a:ext cx="2830830" cy="5814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2" grpId="0"/>
      <p:bldP spid="24596" grpId="0"/>
      <p:bldP spid="24598" grpId="0"/>
      <p:bldP spid="24604" grpId="0" autoUpdateAnimBg="0"/>
      <p:bldP spid="24608" grpId="0" autoUpdateAnimBg="0"/>
      <p:bldP spid="36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5B0D94-F067-28F1-234D-FAA0598614B0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AutoShape 6"/>
          <p:cNvSpPr/>
          <p:nvPr/>
        </p:nvSpPr>
        <p:spPr bwMode="auto">
          <a:xfrm>
            <a:off x="1377950" y="1638300"/>
            <a:ext cx="4933315" cy="2280285"/>
          </a:xfrm>
          <a:custGeom>
            <a:avLst/>
            <a:gdLst>
              <a:gd name="T0" fmla="*/ 9407525 w 21600"/>
              <a:gd name="T1" fmla="*/ 475456 h 21600"/>
              <a:gd name="T2" fmla="*/ 9407525 w 21600"/>
              <a:gd name="T3" fmla="*/ 475456 h 21600"/>
              <a:gd name="T4" fmla="*/ 9407525 w 21600"/>
              <a:gd name="T5" fmla="*/ 475456 h 21600"/>
              <a:gd name="T6" fmla="*/ 9407525 w 21600"/>
              <a:gd name="T7" fmla="*/ 47545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lvl="0" algn="l" defTabSz="914400">
              <a:lnSpc>
                <a:spcPct val="12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我的评论展示的是用户在浏览新闻时评论内容的列表，引用评论时的新闻信息</a:t>
            </a:r>
            <a:br>
              <a:rPr lang="zh-CN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11925" y="874395"/>
            <a:ext cx="3069590" cy="5808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139AFB0-D3B3-50D0-0B09-C109A6886B9B}"/>
              </a:ext>
            </a:extLst>
          </p:cNvPr>
          <p:cNvSpPr/>
          <p:nvPr/>
        </p:nvSpPr>
        <p:spPr>
          <a:xfrm>
            <a:off x="429815" y="475995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08EF190-C3D7-C496-7E8B-85F305F277DA}"/>
              </a:ext>
            </a:extLst>
          </p:cNvPr>
          <p:cNvSpPr txBox="1"/>
          <p:nvPr/>
        </p:nvSpPr>
        <p:spPr>
          <a:xfrm>
            <a:off x="1271905" y="723900"/>
            <a:ext cx="263525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4</a:t>
            </a:r>
            <a:r>
              <a:rPr lang="en-US" sz="2400" dirty="0"/>
              <a:t>.2 </a:t>
            </a:r>
            <a:r>
              <a:rPr lang="zh-CN" altLang="en-US" sz="2400" dirty="0"/>
              <a:t>我的评论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4" name="AutoShape 12"/>
          <p:cNvSpPr/>
          <p:nvPr/>
        </p:nvSpPr>
        <p:spPr bwMode="auto">
          <a:xfrm>
            <a:off x="1323340" y="1543050"/>
            <a:ext cx="4020185" cy="4876800"/>
          </a:xfrm>
          <a:custGeom>
            <a:avLst/>
            <a:gdLst>
              <a:gd name="T0" fmla="*/ 2182019 w 21600"/>
              <a:gd name="T1" fmla="*/ 307182 h 21600"/>
              <a:gd name="T2" fmla="*/ 2182019 w 21600"/>
              <a:gd name="T3" fmla="*/ 307182 h 21600"/>
              <a:gd name="T4" fmla="*/ 2182019 w 21600"/>
              <a:gd name="T5" fmla="*/ 307182 h 21600"/>
              <a:gd name="T6" fmla="*/ 2182019 w 21600"/>
              <a:gd name="T7" fmla="*/ 30718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1pPr>
            <a:lvl2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2pPr>
            <a:lvl3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3pPr>
            <a:lvl4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4pPr>
            <a:lvl5pPr algn="ctr" defTabSz="647700"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5pPr>
            <a:lvl6pPr marL="18288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6pPr>
            <a:lvl7pPr marL="22860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7pPr>
            <a:lvl8pPr marL="27432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8pPr>
            <a:lvl9pPr marL="3200400" indent="4572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8000">
                <a:solidFill>
                  <a:srgbClr val="FFFFFF"/>
                </a:solidFill>
                <a:latin typeface="League Gothic" pitchFamily="50" charset="0"/>
                <a:ea typeface="MS PGothic" panose="020B0600070205080204" pitchFamily="34" charset="-128"/>
                <a:sym typeface="League Gothic" pitchFamily="50" charset="0"/>
              </a:defRPr>
            </a:lvl9pPr>
          </a:lstStyle>
          <a:p>
            <a:pPr lvl="0" indent="457200" algn="l" defTabSz="914400">
              <a:lnSpc>
                <a:spcPct val="120000"/>
              </a:lnSpc>
              <a:spcBef>
                <a:spcPts val="850"/>
              </a:spcBef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用户在浏览新闻的同时可以看到新闻发布者，右上角红色的关注按钮，点击关注就可以在我的关注列表中找到该作者的信息，以便个性化推荐。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21484" t="25361" r="57573" b="67889"/>
          <a:stretch>
            <a:fillRect/>
          </a:stretch>
        </p:blipFill>
        <p:spPr>
          <a:xfrm>
            <a:off x="1323340" y="615315"/>
            <a:ext cx="4323715" cy="7835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07FE23-4912-D98A-9715-107A51F687E8}"/>
              </a:ext>
            </a:extLst>
          </p:cNvPr>
          <p:cNvSpPr/>
          <p:nvPr/>
        </p:nvSpPr>
        <p:spPr>
          <a:xfrm>
            <a:off x="516079" y="556005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550595-24A9-8FA8-4E12-64DE480F0214}"/>
              </a:ext>
            </a:extLst>
          </p:cNvPr>
          <p:cNvSpPr txBox="1"/>
          <p:nvPr/>
        </p:nvSpPr>
        <p:spPr>
          <a:xfrm>
            <a:off x="1358169" y="803910"/>
            <a:ext cx="263525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4</a:t>
            </a:r>
            <a:r>
              <a:rPr lang="en-US" sz="2400" dirty="0"/>
              <a:t>.</a:t>
            </a:r>
            <a:r>
              <a:rPr lang="en-US" altLang="zh-CN" sz="2400" dirty="0"/>
              <a:t>3 </a:t>
            </a:r>
            <a:r>
              <a:rPr lang="zh-CN" altLang="en-US" sz="2400" dirty="0"/>
              <a:t>我的关注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40417" t="31898" r="41125" b="13713"/>
          <a:stretch>
            <a:fillRect/>
          </a:stretch>
        </p:blipFill>
        <p:spPr>
          <a:xfrm>
            <a:off x="5953125" y="949960"/>
            <a:ext cx="2713355" cy="44970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72550" y="520065"/>
            <a:ext cx="2912110" cy="589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组合 920"/>
          <p:cNvGrpSpPr/>
          <p:nvPr/>
        </p:nvGrpSpPr>
        <p:grpSpPr>
          <a:xfrm>
            <a:off x="4654949" y="787433"/>
            <a:ext cx="2847766" cy="1029078"/>
            <a:chOff x="2377377" y="2497894"/>
            <a:chExt cx="2847766" cy="1029078"/>
          </a:xfrm>
        </p:grpSpPr>
        <p:sp>
          <p:nvSpPr>
            <p:cNvPr id="923" name="圆角矩形 922"/>
            <p:cNvSpPr/>
            <p:nvPr/>
          </p:nvSpPr>
          <p:spPr>
            <a:xfrm>
              <a:off x="2377377" y="2497894"/>
              <a:ext cx="2847766" cy="102907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600" b="1" dirty="0">
                <a:cs typeface="+mn-ea"/>
                <a:sym typeface="+mn-lt"/>
              </a:endParaRPr>
            </a:p>
          </p:txBody>
        </p:sp>
        <p:grpSp>
          <p:nvGrpSpPr>
            <p:cNvPr id="924" name="组合 923"/>
            <p:cNvGrpSpPr/>
            <p:nvPr/>
          </p:nvGrpSpPr>
          <p:grpSpPr>
            <a:xfrm>
              <a:off x="2840900" y="2548563"/>
              <a:ext cx="1920719" cy="957726"/>
              <a:chOff x="2840899" y="2497894"/>
              <a:chExt cx="1920719" cy="957726"/>
            </a:xfrm>
          </p:grpSpPr>
          <p:sp>
            <p:nvSpPr>
              <p:cNvPr id="925" name="矩形 924"/>
              <p:cNvSpPr/>
              <p:nvPr/>
            </p:nvSpPr>
            <p:spPr>
              <a:xfrm>
                <a:off x="2840899" y="2932400"/>
                <a:ext cx="19207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zh-CN" sz="2800" dirty="0">
                    <a:solidFill>
                      <a:prstClr val="white"/>
                    </a:solidFill>
                    <a:cs typeface="+mn-ea"/>
                    <a:sym typeface="+mn-lt"/>
                  </a:rPr>
                  <a:t>CONTENT</a:t>
                </a:r>
                <a:endParaRPr lang="en-US" altLang="zh-CN" sz="3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6" name="矩形 925"/>
              <p:cNvSpPr/>
              <p:nvPr/>
            </p:nvSpPr>
            <p:spPr>
              <a:xfrm>
                <a:off x="3298558" y="2497894"/>
                <a:ext cx="10054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zh-CN" altLang="en-US" sz="3200" dirty="0">
                    <a:solidFill>
                      <a:prstClr val="white"/>
                    </a:solidFill>
                    <a:cs typeface="+mn-ea"/>
                    <a:sym typeface="+mn-lt"/>
                  </a:rPr>
                  <a:t>目录</a:t>
                </a:r>
                <a:endParaRPr lang="en-US" altLang="zh-CN" sz="32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27" name="AutoShape 2"/>
          <p:cNvSpPr>
            <a:spLocks/>
          </p:cNvSpPr>
          <p:nvPr/>
        </p:nvSpPr>
        <p:spPr bwMode="auto">
          <a:xfrm>
            <a:off x="8026400" y="2360673"/>
            <a:ext cx="2554169" cy="2554169"/>
          </a:xfrm>
          <a:prstGeom prst="diamond">
            <a:avLst/>
          </a:prstGeom>
          <a:solidFill>
            <a:srgbClr val="B2D235">
              <a:alpha val="90000"/>
            </a:srgb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9pPr>
          </a:lstStyle>
          <a:p>
            <a:pPr eaLnBrk="1" hangingPunct="1"/>
            <a:endParaRPr lang="es-ES" altLang="zh-CN" sz="29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8" name="AutoShape 3"/>
          <p:cNvSpPr>
            <a:spLocks/>
          </p:cNvSpPr>
          <p:nvPr/>
        </p:nvSpPr>
        <p:spPr bwMode="auto">
          <a:xfrm>
            <a:off x="5848350" y="2360673"/>
            <a:ext cx="2554169" cy="2554169"/>
          </a:xfrm>
          <a:prstGeom prst="diamond">
            <a:avLst/>
          </a:prstGeom>
          <a:solidFill>
            <a:srgbClr val="00BBD6">
              <a:alpha val="90000"/>
            </a:srgb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9pPr>
          </a:lstStyle>
          <a:p>
            <a:pPr eaLnBrk="1" hangingPunct="1"/>
            <a:endParaRPr lang="es-ES" altLang="zh-CN" sz="29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9" name="AutoShape 4"/>
          <p:cNvSpPr>
            <a:spLocks/>
          </p:cNvSpPr>
          <p:nvPr/>
        </p:nvSpPr>
        <p:spPr bwMode="auto">
          <a:xfrm>
            <a:off x="3727450" y="2360673"/>
            <a:ext cx="2554169" cy="2554169"/>
          </a:xfrm>
          <a:prstGeom prst="diamond">
            <a:avLst/>
          </a:prstGeom>
          <a:solidFill>
            <a:srgbClr val="FFC000">
              <a:alpha val="90000"/>
            </a:srgb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9pPr>
          </a:lstStyle>
          <a:p>
            <a:pPr eaLnBrk="1" hangingPunct="1"/>
            <a:endParaRPr lang="es-ES" altLang="zh-CN" sz="290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0" name="AutoShape 5"/>
          <p:cNvSpPr>
            <a:spLocks/>
          </p:cNvSpPr>
          <p:nvPr/>
        </p:nvSpPr>
        <p:spPr bwMode="auto">
          <a:xfrm>
            <a:off x="1657350" y="2360673"/>
            <a:ext cx="2554169" cy="2554169"/>
          </a:xfrm>
          <a:prstGeom prst="diamond">
            <a:avLst/>
          </a:prstGeom>
          <a:solidFill>
            <a:srgbClr val="F23B48">
              <a:alpha val="90000"/>
            </a:srgb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1pPr>
            <a:lvl2pPr marL="742950" indent="-28575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2pPr>
            <a:lvl3pPr marL="11430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3pPr>
            <a:lvl4pPr marL="16002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4pPr>
            <a:lvl5pPr marL="2057400" indent="-228600" algn="ctr"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1"/>
                </a:solidFill>
                <a:latin typeface="Gill Sans" charset="0"/>
                <a:ea typeface="ヒラギノ角ゴ ProN W3" pitchFamily="2" charset="-128"/>
                <a:sym typeface="Gill Sans" charset="0"/>
              </a:defRPr>
            </a:lvl9pPr>
          </a:lstStyle>
          <a:p>
            <a:pPr eaLnBrk="1" hangingPunct="1"/>
            <a:endParaRPr lang="es-ES" altLang="zh-CN" sz="2900">
              <a:solidFill>
                <a:srgbClr val="F23B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1" name="AutoShape 6"/>
          <p:cNvSpPr>
            <a:spLocks/>
          </p:cNvSpPr>
          <p:nvPr/>
        </p:nvSpPr>
        <p:spPr bwMode="auto">
          <a:xfrm>
            <a:off x="6818845" y="3167468"/>
            <a:ext cx="637382" cy="53181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0 h 21600"/>
              <a:gd name="T58" fmla="*/ 2147483646 w 21600"/>
              <a:gd name="T59" fmla="*/ 1846162374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933" name="AutoShape 8"/>
          <p:cNvSpPr>
            <a:spLocks/>
          </p:cNvSpPr>
          <p:nvPr/>
        </p:nvSpPr>
        <p:spPr bwMode="auto">
          <a:xfrm>
            <a:off x="9015768" y="3167467"/>
            <a:ext cx="638175" cy="531813"/>
          </a:xfrm>
          <a:custGeom>
            <a:avLst/>
            <a:gdLst>
              <a:gd name="T0" fmla="*/ 2147483646 w 21600"/>
              <a:gd name="T1" fmla="*/ 2147483646 h 21579"/>
              <a:gd name="T2" fmla="*/ 2147483646 w 21600"/>
              <a:gd name="T3" fmla="*/ 2147483646 h 21579"/>
              <a:gd name="T4" fmla="*/ 2147483646 w 21600"/>
              <a:gd name="T5" fmla="*/ 2147483646 h 21579"/>
              <a:gd name="T6" fmla="*/ 2147483646 w 21600"/>
              <a:gd name="T7" fmla="*/ 2147483646 h 21579"/>
              <a:gd name="T8" fmla="*/ 2147483646 w 21600"/>
              <a:gd name="T9" fmla="*/ 2147483646 h 21579"/>
              <a:gd name="T10" fmla="*/ 2147483646 w 21600"/>
              <a:gd name="T11" fmla="*/ 2147483646 h 21579"/>
              <a:gd name="T12" fmla="*/ 2147483646 w 21600"/>
              <a:gd name="T13" fmla="*/ 2147483646 h 21579"/>
              <a:gd name="T14" fmla="*/ 2147483646 w 21600"/>
              <a:gd name="T15" fmla="*/ 2147483646 h 21579"/>
              <a:gd name="T16" fmla="*/ 2147483646 w 21600"/>
              <a:gd name="T17" fmla="*/ 2147483646 h 21579"/>
              <a:gd name="T18" fmla="*/ 2147483646 w 21600"/>
              <a:gd name="T19" fmla="*/ 2147483646 h 21579"/>
              <a:gd name="T20" fmla="*/ 2147483646 w 21600"/>
              <a:gd name="T21" fmla="*/ 2147483646 h 21579"/>
              <a:gd name="T22" fmla="*/ 2147483646 w 21600"/>
              <a:gd name="T23" fmla="*/ 2147483646 h 21579"/>
              <a:gd name="T24" fmla="*/ 2147483646 w 21600"/>
              <a:gd name="T25" fmla="*/ 2147483646 h 21579"/>
              <a:gd name="T26" fmla="*/ 2147483646 w 21600"/>
              <a:gd name="T27" fmla="*/ 2147483646 h 21579"/>
              <a:gd name="T28" fmla="*/ 2147483646 w 21600"/>
              <a:gd name="T29" fmla="*/ 2147483646 h 21579"/>
              <a:gd name="T30" fmla="*/ 2147483646 w 21600"/>
              <a:gd name="T31" fmla="*/ 2147483646 h 21579"/>
              <a:gd name="T32" fmla="*/ 2147483646 w 21600"/>
              <a:gd name="T33" fmla="*/ 2147483646 h 21579"/>
              <a:gd name="T34" fmla="*/ 2147483646 w 21600"/>
              <a:gd name="T35" fmla="*/ 2147483646 h 21579"/>
              <a:gd name="T36" fmla="*/ 2147483646 w 21600"/>
              <a:gd name="T37" fmla="*/ 2147483646 h 21579"/>
              <a:gd name="T38" fmla="*/ 2147483646 w 21600"/>
              <a:gd name="T39" fmla="*/ 2147483646 h 21579"/>
              <a:gd name="T40" fmla="*/ 2147483646 w 21600"/>
              <a:gd name="T41" fmla="*/ 2147483646 h 21579"/>
              <a:gd name="T42" fmla="*/ 2147483646 w 21600"/>
              <a:gd name="T43" fmla="*/ 2147483646 h 21579"/>
              <a:gd name="T44" fmla="*/ 2147483646 w 21600"/>
              <a:gd name="T45" fmla="*/ 2147483646 h 21579"/>
              <a:gd name="T46" fmla="*/ 2147483646 w 21600"/>
              <a:gd name="T47" fmla="*/ 2147483646 h 21579"/>
              <a:gd name="T48" fmla="*/ 2147483646 w 21600"/>
              <a:gd name="T49" fmla="*/ 2147483646 h 21579"/>
              <a:gd name="T50" fmla="*/ 2147483646 w 21600"/>
              <a:gd name="T51" fmla="*/ 2147483646 h 21579"/>
              <a:gd name="T52" fmla="*/ 2147483646 w 21600"/>
              <a:gd name="T53" fmla="*/ 2147483646 h 21579"/>
              <a:gd name="T54" fmla="*/ 2147483646 w 21600"/>
              <a:gd name="T55" fmla="*/ 2147483646 h 21579"/>
              <a:gd name="T56" fmla="*/ 0 w 21600"/>
              <a:gd name="T57" fmla="*/ 2147483646 h 21579"/>
              <a:gd name="T58" fmla="*/ 0 w 21600"/>
              <a:gd name="T59" fmla="*/ 2147483646 h 21579"/>
              <a:gd name="T60" fmla="*/ 2147483646 w 21600"/>
              <a:gd name="T61" fmla="*/ 2147483646 h 21579"/>
              <a:gd name="T62" fmla="*/ 2147483646 w 21600"/>
              <a:gd name="T63" fmla="*/ 2147483646 h 21579"/>
              <a:gd name="T64" fmla="*/ 2147483646 w 21600"/>
              <a:gd name="T65" fmla="*/ 2147483646 h 21579"/>
              <a:gd name="T66" fmla="*/ 2147483646 w 21600"/>
              <a:gd name="T67" fmla="*/ 2147483646 h 21579"/>
              <a:gd name="T68" fmla="*/ 2147483646 w 21600"/>
              <a:gd name="T69" fmla="*/ 2147483646 h 21579"/>
              <a:gd name="T70" fmla="*/ 2147483646 w 21600"/>
              <a:gd name="T71" fmla="*/ 2147483646 h 21579"/>
              <a:gd name="T72" fmla="*/ 2147483646 w 21600"/>
              <a:gd name="T73" fmla="*/ 0 h 21579"/>
              <a:gd name="T74" fmla="*/ 2147483646 w 21600"/>
              <a:gd name="T75" fmla="*/ 2147483646 h 21579"/>
              <a:gd name="T76" fmla="*/ 2147483646 w 21600"/>
              <a:gd name="T77" fmla="*/ 2147483646 h 21579"/>
              <a:gd name="T78" fmla="*/ 2147483646 w 21600"/>
              <a:gd name="T79" fmla="*/ 2147483646 h 21579"/>
              <a:gd name="T80" fmla="*/ 2147483646 w 21600"/>
              <a:gd name="T81" fmla="*/ 2147483646 h 21579"/>
              <a:gd name="T82" fmla="*/ 2147483646 w 21600"/>
              <a:gd name="T83" fmla="*/ 2147483646 h 21579"/>
              <a:gd name="T84" fmla="*/ 2147483646 w 21600"/>
              <a:gd name="T85" fmla="*/ 2147483646 h 21579"/>
              <a:gd name="T86" fmla="*/ 2147483646 w 21600"/>
              <a:gd name="T87" fmla="*/ 2147483646 h 21579"/>
              <a:gd name="T88" fmla="*/ 2147483646 w 21600"/>
              <a:gd name="T89" fmla="*/ 2147483646 h 21579"/>
              <a:gd name="T90" fmla="*/ 2147483646 w 21600"/>
              <a:gd name="T91" fmla="*/ 2147483646 h 21579"/>
              <a:gd name="T92" fmla="*/ 2147483646 w 21600"/>
              <a:gd name="T93" fmla="*/ 2147483646 h 21579"/>
              <a:gd name="T94" fmla="*/ 2147483646 w 21600"/>
              <a:gd name="T95" fmla="*/ 2147483646 h 21579"/>
              <a:gd name="T96" fmla="*/ 2147483646 w 21600"/>
              <a:gd name="T97" fmla="*/ 2147483646 h 21579"/>
              <a:gd name="T98" fmla="*/ 2147483646 w 21600"/>
              <a:gd name="T99" fmla="*/ 2147483646 h 21579"/>
              <a:gd name="T100" fmla="*/ 2147483646 w 21600"/>
              <a:gd name="T101" fmla="*/ 2147483646 h 21579"/>
              <a:gd name="T102" fmla="*/ 2147483646 w 21600"/>
              <a:gd name="T103" fmla="*/ 2147483646 h 21579"/>
              <a:gd name="T104" fmla="*/ 2147483646 w 21600"/>
              <a:gd name="T105" fmla="*/ 2147483646 h 21579"/>
              <a:gd name="T106" fmla="*/ 2147483646 w 21600"/>
              <a:gd name="T107" fmla="*/ 2147483646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6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  <p:sp>
        <p:nvSpPr>
          <p:cNvPr id="934" name="AutoShape 9"/>
          <p:cNvSpPr>
            <a:spLocks/>
          </p:cNvSpPr>
          <p:nvPr/>
        </p:nvSpPr>
        <p:spPr bwMode="auto">
          <a:xfrm>
            <a:off x="4692230" y="3161725"/>
            <a:ext cx="635000" cy="6350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2147483646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2147483646 h 21600"/>
              <a:gd name="T58" fmla="*/ 2147483646 w 21600"/>
              <a:gd name="T59" fmla="*/ 2147483646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2147483646 w 21600"/>
              <a:gd name="T73" fmla="*/ 2147483646 h 21600"/>
              <a:gd name="T74" fmla="*/ 2147483646 w 21600"/>
              <a:gd name="T75" fmla="*/ 2147483646 h 21600"/>
              <a:gd name="T76" fmla="*/ 2147483646 w 21600"/>
              <a:gd name="T77" fmla="*/ 2147483646 h 21600"/>
              <a:gd name="T78" fmla="*/ 2147483646 w 21600"/>
              <a:gd name="T79" fmla="*/ 2147483646 h 21600"/>
              <a:gd name="T80" fmla="*/ 2147483646 w 21600"/>
              <a:gd name="T81" fmla="*/ 2147483646 h 21600"/>
              <a:gd name="T82" fmla="*/ 2147483646 w 21600"/>
              <a:gd name="T83" fmla="*/ 2147483646 h 21600"/>
              <a:gd name="T84" fmla="*/ 2147483646 w 21600"/>
              <a:gd name="T85" fmla="*/ 2147483646 h 21600"/>
              <a:gd name="T86" fmla="*/ 2147483646 w 21600"/>
              <a:gd name="T87" fmla="*/ 2147483646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  <p:grpSp>
        <p:nvGrpSpPr>
          <p:cNvPr id="935" name="Group 8"/>
          <p:cNvGrpSpPr/>
          <p:nvPr/>
        </p:nvGrpSpPr>
        <p:grpSpPr>
          <a:xfrm>
            <a:off x="2632054" y="3116600"/>
            <a:ext cx="542761" cy="739014"/>
            <a:chOff x="2767013" y="609600"/>
            <a:chExt cx="561975" cy="765176"/>
          </a:xfrm>
          <a:solidFill>
            <a:schemeClr val="bg1"/>
          </a:solidFill>
        </p:grpSpPr>
        <p:sp>
          <p:nvSpPr>
            <p:cNvPr id="936" name="Freeform 5"/>
            <p:cNvSpPr>
              <a:spLocks noEditPoints="1"/>
            </p:cNvSpPr>
            <p:nvPr/>
          </p:nvSpPr>
          <p:spPr bwMode="auto">
            <a:xfrm>
              <a:off x="2767013" y="609600"/>
              <a:ext cx="561975" cy="609600"/>
            </a:xfrm>
            <a:custGeom>
              <a:avLst/>
              <a:gdLst>
                <a:gd name="T0" fmla="*/ 100 w 147"/>
                <a:gd name="T1" fmla="*/ 160 h 160"/>
                <a:gd name="T2" fmla="*/ 143 w 147"/>
                <a:gd name="T3" fmla="*/ 59 h 160"/>
                <a:gd name="T4" fmla="*/ 73 w 147"/>
                <a:gd name="T5" fmla="*/ 0 h 160"/>
                <a:gd name="T6" fmla="*/ 3 w 147"/>
                <a:gd name="T7" fmla="*/ 59 h 160"/>
                <a:gd name="T8" fmla="*/ 46 w 147"/>
                <a:gd name="T9" fmla="*/ 160 h 160"/>
                <a:gd name="T10" fmla="*/ 100 w 147"/>
                <a:gd name="T11" fmla="*/ 160 h 160"/>
                <a:gd name="T12" fmla="*/ 19 w 147"/>
                <a:gd name="T13" fmla="*/ 60 h 160"/>
                <a:gd name="T14" fmla="*/ 73 w 147"/>
                <a:gd name="T15" fmla="*/ 16 h 160"/>
                <a:gd name="T16" fmla="*/ 127 w 147"/>
                <a:gd name="T17" fmla="*/ 60 h 160"/>
                <a:gd name="T18" fmla="*/ 110 w 147"/>
                <a:gd name="T19" fmla="*/ 100 h 160"/>
                <a:gd name="T20" fmla="*/ 86 w 147"/>
                <a:gd name="T21" fmla="*/ 144 h 160"/>
                <a:gd name="T22" fmla="*/ 79 w 147"/>
                <a:gd name="T23" fmla="*/ 144 h 160"/>
                <a:gd name="T24" fmla="*/ 79 w 147"/>
                <a:gd name="T25" fmla="*/ 87 h 160"/>
                <a:gd name="T26" fmla="*/ 88 w 147"/>
                <a:gd name="T27" fmla="*/ 87 h 160"/>
                <a:gd name="T28" fmla="*/ 100 w 147"/>
                <a:gd name="T29" fmla="*/ 75 h 160"/>
                <a:gd name="T30" fmla="*/ 88 w 147"/>
                <a:gd name="T31" fmla="*/ 63 h 160"/>
                <a:gd name="T32" fmla="*/ 76 w 147"/>
                <a:gd name="T33" fmla="*/ 75 h 160"/>
                <a:gd name="T34" fmla="*/ 76 w 147"/>
                <a:gd name="T35" fmla="*/ 75 h 160"/>
                <a:gd name="T36" fmla="*/ 71 w 147"/>
                <a:gd name="T37" fmla="*/ 75 h 160"/>
                <a:gd name="T38" fmla="*/ 71 w 147"/>
                <a:gd name="T39" fmla="*/ 75 h 160"/>
                <a:gd name="T40" fmla="*/ 59 w 147"/>
                <a:gd name="T41" fmla="*/ 63 h 160"/>
                <a:gd name="T42" fmla="*/ 47 w 147"/>
                <a:gd name="T43" fmla="*/ 75 h 160"/>
                <a:gd name="T44" fmla="*/ 59 w 147"/>
                <a:gd name="T45" fmla="*/ 87 h 160"/>
                <a:gd name="T46" fmla="*/ 67 w 147"/>
                <a:gd name="T47" fmla="*/ 87 h 160"/>
                <a:gd name="T48" fmla="*/ 67 w 147"/>
                <a:gd name="T49" fmla="*/ 144 h 160"/>
                <a:gd name="T50" fmla="*/ 60 w 147"/>
                <a:gd name="T51" fmla="*/ 144 h 160"/>
                <a:gd name="T52" fmla="*/ 37 w 147"/>
                <a:gd name="T53" fmla="*/ 100 h 160"/>
                <a:gd name="T54" fmla="*/ 19 w 147"/>
                <a:gd name="T55" fmla="*/ 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7" h="160">
                  <a:moveTo>
                    <a:pt x="100" y="160"/>
                  </a:moveTo>
                  <a:cubicBezTo>
                    <a:pt x="100" y="116"/>
                    <a:pt x="147" y="102"/>
                    <a:pt x="143" y="59"/>
                  </a:cubicBezTo>
                  <a:cubicBezTo>
                    <a:pt x="141" y="31"/>
                    <a:pt x="122" y="0"/>
                    <a:pt x="73" y="0"/>
                  </a:cubicBezTo>
                  <a:cubicBezTo>
                    <a:pt x="24" y="0"/>
                    <a:pt x="5" y="31"/>
                    <a:pt x="3" y="59"/>
                  </a:cubicBezTo>
                  <a:cubicBezTo>
                    <a:pt x="0" y="102"/>
                    <a:pt x="46" y="116"/>
                    <a:pt x="46" y="160"/>
                  </a:cubicBezTo>
                  <a:lnTo>
                    <a:pt x="100" y="160"/>
                  </a:lnTo>
                  <a:close/>
                  <a:moveTo>
                    <a:pt x="19" y="60"/>
                  </a:moveTo>
                  <a:cubicBezTo>
                    <a:pt x="20" y="47"/>
                    <a:pt x="28" y="16"/>
                    <a:pt x="73" y="16"/>
                  </a:cubicBezTo>
                  <a:cubicBezTo>
                    <a:pt x="119" y="16"/>
                    <a:pt x="126" y="47"/>
                    <a:pt x="127" y="60"/>
                  </a:cubicBezTo>
                  <a:cubicBezTo>
                    <a:pt x="128" y="75"/>
                    <a:pt x="121" y="85"/>
                    <a:pt x="110" y="100"/>
                  </a:cubicBezTo>
                  <a:cubicBezTo>
                    <a:pt x="100" y="112"/>
                    <a:pt x="90" y="126"/>
                    <a:pt x="86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94" y="87"/>
                    <a:pt x="100" y="82"/>
                    <a:pt x="100" y="75"/>
                  </a:cubicBezTo>
                  <a:cubicBezTo>
                    <a:pt x="100" y="68"/>
                    <a:pt x="94" y="63"/>
                    <a:pt x="88" y="63"/>
                  </a:cubicBezTo>
                  <a:cubicBezTo>
                    <a:pt x="81" y="63"/>
                    <a:pt x="76" y="68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68"/>
                    <a:pt x="65" y="63"/>
                    <a:pt x="59" y="63"/>
                  </a:cubicBezTo>
                  <a:cubicBezTo>
                    <a:pt x="52" y="63"/>
                    <a:pt x="47" y="68"/>
                    <a:pt x="47" y="75"/>
                  </a:cubicBezTo>
                  <a:cubicBezTo>
                    <a:pt x="47" y="82"/>
                    <a:pt x="52" y="87"/>
                    <a:pt x="5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144"/>
                    <a:pt x="67" y="144"/>
                    <a:pt x="67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6" y="126"/>
                    <a:pt x="46" y="112"/>
                    <a:pt x="37" y="100"/>
                  </a:cubicBezTo>
                  <a:cubicBezTo>
                    <a:pt x="25" y="85"/>
                    <a:pt x="18" y="75"/>
                    <a:pt x="1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937" name="Freeform 6"/>
            <p:cNvSpPr>
              <a:spLocks/>
            </p:cNvSpPr>
            <p:nvPr/>
          </p:nvSpPr>
          <p:spPr bwMode="auto">
            <a:xfrm>
              <a:off x="2938463" y="1265238"/>
              <a:ext cx="214313" cy="109538"/>
            </a:xfrm>
            <a:custGeom>
              <a:avLst/>
              <a:gdLst>
                <a:gd name="T0" fmla="*/ 0 w 56"/>
                <a:gd name="T1" fmla="*/ 21 h 29"/>
                <a:gd name="T2" fmla="*/ 28 w 56"/>
                <a:gd name="T3" fmla="*/ 29 h 29"/>
                <a:gd name="T4" fmla="*/ 56 w 56"/>
                <a:gd name="T5" fmla="*/ 21 h 29"/>
                <a:gd name="T6" fmla="*/ 56 w 56"/>
                <a:gd name="T7" fmla="*/ 0 h 29"/>
                <a:gd name="T8" fmla="*/ 0 w 56"/>
                <a:gd name="T9" fmla="*/ 0 h 29"/>
                <a:gd name="T10" fmla="*/ 0 w 56"/>
                <a:gd name="T11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">
                  <a:moveTo>
                    <a:pt x="0" y="21"/>
                  </a:moveTo>
                  <a:cubicBezTo>
                    <a:pt x="8" y="26"/>
                    <a:pt x="17" y="29"/>
                    <a:pt x="28" y="29"/>
                  </a:cubicBezTo>
                  <a:cubicBezTo>
                    <a:pt x="39" y="29"/>
                    <a:pt x="48" y="26"/>
                    <a:pt x="56" y="2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89121" y="381409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938" name="组合 937"/>
          <p:cNvGrpSpPr/>
          <p:nvPr/>
        </p:nvGrpSpPr>
        <p:grpSpPr>
          <a:xfrm>
            <a:off x="1878586" y="5000502"/>
            <a:ext cx="2031325" cy="890803"/>
            <a:chOff x="7401698" y="1318471"/>
            <a:chExt cx="2637524" cy="890803"/>
          </a:xfrm>
        </p:grpSpPr>
        <p:sp>
          <p:nvSpPr>
            <p:cNvPr id="939" name="文本框 938"/>
            <p:cNvSpPr txBox="1"/>
            <p:nvPr/>
          </p:nvSpPr>
          <p:spPr>
            <a:xfrm>
              <a:off x="7401698" y="1318471"/>
              <a:ext cx="2637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注册登录模块</a:t>
              </a:r>
            </a:p>
          </p:txBody>
        </p:sp>
        <p:sp>
          <p:nvSpPr>
            <p:cNvPr id="940" name="文本框 939"/>
            <p:cNvSpPr txBox="1"/>
            <p:nvPr/>
          </p:nvSpPr>
          <p:spPr>
            <a:xfrm>
              <a:off x="7456308" y="1870720"/>
              <a:ext cx="2565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59" name="组合 958"/>
          <p:cNvGrpSpPr/>
          <p:nvPr/>
        </p:nvGrpSpPr>
        <p:grpSpPr>
          <a:xfrm>
            <a:off x="4075078" y="5000502"/>
            <a:ext cx="1975941" cy="890803"/>
            <a:chOff x="7456308" y="1318471"/>
            <a:chExt cx="2565613" cy="890803"/>
          </a:xfrm>
        </p:grpSpPr>
        <p:sp>
          <p:nvSpPr>
            <p:cNvPr id="960" name="文本框 959"/>
            <p:cNvSpPr txBox="1"/>
            <p:nvPr/>
          </p:nvSpPr>
          <p:spPr>
            <a:xfrm>
              <a:off x="7801323" y="1318471"/>
              <a:ext cx="1838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主页模块</a:t>
              </a:r>
            </a:p>
          </p:txBody>
        </p:sp>
        <p:sp>
          <p:nvSpPr>
            <p:cNvPr id="961" name="文本框 960"/>
            <p:cNvSpPr txBox="1"/>
            <p:nvPr/>
          </p:nvSpPr>
          <p:spPr>
            <a:xfrm>
              <a:off x="7456308" y="1870720"/>
              <a:ext cx="2565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2" name="组合 961"/>
          <p:cNvGrpSpPr/>
          <p:nvPr/>
        </p:nvGrpSpPr>
        <p:grpSpPr>
          <a:xfrm>
            <a:off x="6229514" y="5000502"/>
            <a:ext cx="1975941" cy="890803"/>
            <a:chOff x="7456308" y="1318471"/>
            <a:chExt cx="2565613" cy="890803"/>
          </a:xfrm>
        </p:grpSpPr>
        <p:sp>
          <p:nvSpPr>
            <p:cNvPr id="963" name="文本框 962"/>
            <p:cNvSpPr txBox="1"/>
            <p:nvPr/>
          </p:nvSpPr>
          <p:spPr>
            <a:xfrm>
              <a:off x="7784671" y="1318471"/>
              <a:ext cx="187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设置模块</a:t>
              </a:r>
            </a:p>
          </p:txBody>
        </p:sp>
        <p:sp>
          <p:nvSpPr>
            <p:cNvPr id="964" name="文本框 963"/>
            <p:cNvSpPr txBox="1"/>
            <p:nvPr/>
          </p:nvSpPr>
          <p:spPr>
            <a:xfrm>
              <a:off x="7456308" y="1870720"/>
              <a:ext cx="2565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5" name="组合 964"/>
          <p:cNvGrpSpPr/>
          <p:nvPr/>
        </p:nvGrpSpPr>
        <p:grpSpPr>
          <a:xfrm>
            <a:off x="8383950" y="5000502"/>
            <a:ext cx="1975941" cy="890803"/>
            <a:chOff x="7456308" y="1318471"/>
            <a:chExt cx="2565613" cy="890803"/>
          </a:xfrm>
        </p:grpSpPr>
        <p:sp>
          <p:nvSpPr>
            <p:cNvPr id="966" name="文本框 965"/>
            <p:cNvSpPr txBox="1"/>
            <p:nvPr/>
          </p:nvSpPr>
          <p:spPr>
            <a:xfrm>
              <a:off x="7784670" y="1318471"/>
              <a:ext cx="1871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cs typeface="+mn-ea"/>
                  <a:sym typeface="+mn-lt"/>
                </a:rPr>
                <a:t>我的模块</a:t>
              </a:r>
            </a:p>
          </p:txBody>
        </p:sp>
        <p:sp>
          <p:nvSpPr>
            <p:cNvPr id="967" name="文本框 966"/>
            <p:cNvSpPr txBox="1"/>
            <p:nvPr/>
          </p:nvSpPr>
          <p:spPr>
            <a:xfrm>
              <a:off x="7456308" y="1870720"/>
              <a:ext cx="2565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968" name="文本框 967"/>
          <p:cNvSpPr txBox="1"/>
          <p:nvPr/>
        </p:nvSpPr>
        <p:spPr>
          <a:xfrm>
            <a:off x="4638708" y="381409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9" name="文本框 968"/>
          <p:cNvSpPr txBox="1"/>
          <p:nvPr/>
        </p:nvSpPr>
        <p:spPr>
          <a:xfrm>
            <a:off x="6764495" y="381409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70" name="文本框 969"/>
          <p:cNvSpPr txBox="1"/>
          <p:nvPr/>
        </p:nvSpPr>
        <p:spPr>
          <a:xfrm>
            <a:off x="9004582" y="3814099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20" y="-1104134"/>
            <a:ext cx="4651651" cy="5054022"/>
          </a:xfrm>
          <a:prstGeom prst="rect">
            <a:avLst/>
          </a:prstGeom>
        </p:spPr>
      </p:pic>
      <p:pic>
        <p:nvPicPr>
          <p:cNvPr id="971" name="图片 9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2637" y="3333368"/>
            <a:ext cx="4590686" cy="50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" grpId="0" animBg="1"/>
      <p:bldP spid="928" grpId="0" animBg="1"/>
      <p:bldP spid="929" grpId="0" animBg="1"/>
      <p:bldP spid="9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6"/>
          <p:cNvSpPr/>
          <p:nvPr>
            <p:custDataLst>
              <p:tags r:id="rId1"/>
            </p:custDataLst>
          </p:nvPr>
        </p:nvSpPr>
        <p:spPr bwMode="auto">
          <a:xfrm>
            <a:off x="1323340" y="1534795"/>
            <a:ext cx="5252720" cy="4525645"/>
          </a:xfrm>
          <a:custGeom>
            <a:avLst/>
            <a:gdLst>
              <a:gd name="T0" fmla="*/ 9407525 w 21600"/>
              <a:gd name="T1" fmla="*/ 475456 h 21600"/>
              <a:gd name="T2" fmla="*/ 9407525 w 21600"/>
              <a:gd name="T3" fmla="*/ 475456 h 21600"/>
              <a:gd name="T4" fmla="*/ 9407525 w 21600"/>
              <a:gd name="T5" fmla="*/ 475456 h 21600"/>
              <a:gd name="T6" fmla="*/ 9407525 w 21600"/>
              <a:gd name="T7" fmla="*/ 47545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 defTabSz="647700">
              <a:defRPr sz="4600">
                <a:solidFill>
                  <a:srgbClr val="000000"/>
                </a:solidFill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defRPr>
            </a:lvl1pPr>
            <a:lvl2pPr marL="742950" indent="-28575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marL="11430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marL="16002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marL="2057400" indent="-228600" algn="ctr" defTabSz="647700"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5146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9718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4290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886200" indent="-228600" algn="ctr" defTabSz="647700" eaLnBrk="0" fontAlgn="base" hangingPunct="0">
              <a:spcBef>
                <a:spcPct val="0"/>
              </a:spcBef>
              <a:spcAft>
                <a:spcPct val="0"/>
              </a:spcAft>
              <a:defRPr sz="4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lvl="0" algn="l" defTabSz="914400">
              <a:lnSpc>
                <a:spcPct val="12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将用户点击浏览过的新闻按时间排列出来方便用户再次查看。</a:t>
            </a:r>
            <a:b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实现思路：</a:t>
            </a:r>
            <a:b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设计好数据库：用于将浏览的信息保存下来，其中的字段可以是id，json数据，和time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lvl="0" algn="l" defTabSz="914400">
              <a:lnSpc>
                <a:spcPct val="12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2.当点击到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新闻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的时候，访问数据库是否有该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新闻的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信息，有的话更新浏览的时间，更新数据库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没有的话添加到数据库中;</a:t>
            </a:r>
          </a:p>
          <a:p>
            <a:pPr lvl="0" algn="l" defTabSz="914400">
              <a:lnSpc>
                <a:spcPct val="120000"/>
              </a:lnSpc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3.单独开辟一个页面，按照时间顺序查询，遍历数据库中的所有数据，并将数据用view展示出来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828170-EA41-6B83-B1DC-307392EA908E}"/>
              </a:ext>
            </a:extLst>
          </p:cNvPr>
          <p:cNvSpPr/>
          <p:nvPr/>
        </p:nvSpPr>
        <p:spPr>
          <a:xfrm>
            <a:off x="429815" y="475995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350364-3ADF-222A-A308-862E8F669CC3}"/>
              </a:ext>
            </a:extLst>
          </p:cNvPr>
          <p:cNvSpPr txBox="1"/>
          <p:nvPr/>
        </p:nvSpPr>
        <p:spPr>
          <a:xfrm>
            <a:off x="1271905" y="723900"/>
            <a:ext cx="2635250" cy="552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/>
              <a:t>4</a:t>
            </a:r>
            <a:r>
              <a:rPr lang="en-US" sz="2400" dirty="0"/>
              <a:t>.</a:t>
            </a:r>
            <a:r>
              <a:rPr lang="en-US" altLang="zh-CN" sz="2400" dirty="0"/>
              <a:t>4 </a:t>
            </a:r>
            <a:r>
              <a:rPr lang="zh-CN" altLang="en-US" sz="2400" dirty="0"/>
              <a:t>浏览历史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5350" y="746760"/>
            <a:ext cx="2957830" cy="5728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1377950" y="151844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C2FDAF-14BA-C08D-E3E9-93E4A906133B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166010-E720-A130-07CB-E1FE6FC2E97F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4.4 </a:t>
            </a:r>
            <a:r>
              <a:rPr lang="zh-CN" altLang="en-US" dirty="0"/>
              <a:t>流程图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709029-6DB2-3175-5814-55D21FAD5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0" y="1619251"/>
            <a:ext cx="1608076" cy="3479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BB1709-AF02-5EFB-38E1-85663440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26" y="2362015"/>
            <a:ext cx="1415817" cy="3063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3961AE-DC8E-BF4E-65FE-392A009F1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46" y="1648227"/>
            <a:ext cx="1415817" cy="3063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DE0F7F2-7AFC-978C-E822-E85B9A6AF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20" y="2622429"/>
            <a:ext cx="1415817" cy="30631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FBCF196-D8B3-2CBD-68C2-49E5A84135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3" y="2110239"/>
            <a:ext cx="1415817" cy="30631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CC95AFF2-4CEC-0D9F-C794-7D5AD8E99165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rot="16200000" flipH="1">
            <a:off x="3702087" y="2793806"/>
            <a:ext cx="75027" cy="4684224"/>
          </a:xfrm>
          <a:prstGeom prst="bentConnector3">
            <a:avLst>
              <a:gd name="adj1" fmla="val 4046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0AAE4EAD-A014-E229-5A91-38A5E16B6258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16200000" flipH="1">
            <a:off x="4451509" y="2044383"/>
            <a:ext cx="326804" cy="6434847"/>
          </a:xfrm>
          <a:prstGeom prst="bentConnector3">
            <a:avLst>
              <a:gd name="adj1" fmla="val 169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A2EF0E23-B57E-D3EA-C2CA-430DE3B866FE}"/>
              </a:ext>
            </a:extLst>
          </p:cNvPr>
          <p:cNvCxnSpPr>
            <a:cxnSpLocks/>
            <a:stCxn id="5" idx="2"/>
            <a:endCxn id="17" idx="2"/>
          </p:cNvCxnSpPr>
          <p:nvPr/>
        </p:nvCxnSpPr>
        <p:spPr>
          <a:xfrm rot="16200000" flipH="1">
            <a:off x="5186900" y="1308992"/>
            <a:ext cx="587217" cy="8166041"/>
          </a:xfrm>
          <a:prstGeom prst="bentConnector3">
            <a:avLst>
              <a:gd name="adj1" fmla="val 138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CE4DAF15-96B6-9E40-440F-6C7B5563D7D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1374190" y="4711419"/>
            <a:ext cx="2751565" cy="4747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7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49684" y="1281072"/>
            <a:ext cx="4206511" cy="4513521"/>
          </a:xfrm>
          <a:prstGeom prst="rect">
            <a:avLst/>
          </a:prstGeom>
        </p:spPr>
      </p:pic>
      <p:sp>
        <p:nvSpPr>
          <p:cNvPr id="5" name="PA_文本框 4"/>
          <p:cNvSpPr txBox="1"/>
          <p:nvPr>
            <p:custDataLst>
              <p:tags r:id="rId2"/>
            </p:custDataLst>
          </p:nvPr>
        </p:nvSpPr>
        <p:spPr>
          <a:xfrm>
            <a:off x="6509469" y="2593541"/>
            <a:ext cx="3257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cs typeface="+mn-ea"/>
                <a:sym typeface="+mn-lt"/>
              </a:rPr>
              <a:t>THANK YOU</a:t>
            </a:r>
            <a:endParaRPr lang="zh-CN" altLang="en-US" sz="4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8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组合 1317"/>
          <p:cNvGrpSpPr/>
          <p:nvPr/>
        </p:nvGrpSpPr>
        <p:grpSpPr>
          <a:xfrm>
            <a:off x="2071725" y="1318439"/>
            <a:ext cx="2787354" cy="3530008"/>
            <a:chOff x="2071725" y="1318439"/>
            <a:chExt cx="2787354" cy="3530008"/>
          </a:xfrm>
        </p:grpSpPr>
        <p:grpSp>
          <p:nvGrpSpPr>
            <p:cNvPr id="924" name="Group 919"/>
            <p:cNvGrpSpPr>
              <a:grpSpLocks noChangeAspect="1"/>
            </p:cNvGrpSpPr>
            <p:nvPr/>
          </p:nvGrpSpPr>
          <p:grpSpPr bwMode="auto">
            <a:xfrm rot="10800000" flipV="1">
              <a:off x="2071725" y="1318439"/>
              <a:ext cx="2787354" cy="3530008"/>
              <a:chOff x="2236" y="0"/>
              <a:chExt cx="3208" cy="4320"/>
            </a:xfrm>
          </p:grpSpPr>
          <p:sp>
            <p:nvSpPr>
              <p:cNvPr id="925" name="AutoShape 918"/>
              <p:cNvSpPr>
                <a:spLocks noChangeAspect="1" noChangeArrowheads="1" noTextEdit="1"/>
              </p:cNvSpPr>
              <p:nvPr/>
            </p:nvSpPr>
            <p:spPr bwMode="auto">
              <a:xfrm>
                <a:off x="2236" y="0"/>
                <a:ext cx="3208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926" name="Group 1120"/>
              <p:cNvGrpSpPr>
                <a:grpSpLocks/>
              </p:cNvGrpSpPr>
              <p:nvPr/>
            </p:nvGrpSpPr>
            <p:grpSpPr bwMode="auto">
              <a:xfrm>
                <a:off x="2234" y="0"/>
                <a:ext cx="3259" cy="4318"/>
                <a:chOff x="2234" y="0"/>
                <a:chExt cx="3259" cy="4318"/>
              </a:xfrm>
            </p:grpSpPr>
            <p:sp>
              <p:nvSpPr>
                <p:cNvPr id="1101" name="Freeform 920"/>
                <p:cNvSpPr>
                  <a:spLocks noEditPoints="1"/>
                </p:cNvSpPr>
                <p:nvPr/>
              </p:nvSpPr>
              <p:spPr bwMode="auto">
                <a:xfrm>
                  <a:off x="3715" y="199"/>
                  <a:ext cx="831" cy="1343"/>
                </a:xfrm>
                <a:custGeom>
                  <a:avLst/>
                  <a:gdLst>
                    <a:gd name="T0" fmla="*/ 328 w 442"/>
                    <a:gd name="T1" fmla="*/ 662 h 714"/>
                    <a:gd name="T2" fmla="*/ 254 w 442"/>
                    <a:gd name="T3" fmla="*/ 704 h 714"/>
                    <a:gd name="T4" fmla="*/ 257 w 442"/>
                    <a:gd name="T5" fmla="*/ 709 h 714"/>
                    <a:gd name="T6" fmla="*/ 259 w 442"/>
                    <a:gd name="T7" fmla="*/ 714 h 714"/>
                    <a:gd name="T8" fmla="*/ 333 w 442"/>
                    <a:gd name="T9" fmla="*/ 673 h 714"/>
                    <a:gd name="T10" fmla="*/ 328 w 442"/>
                    <a:gd name="T11" fmla="*/ 662 h 714"/>
                    <a:gd name="T12" fmla="*/ 347 w 442"/>
                    <a:gd name="T13" fmla="*/ 652 h 714"/>
                    <a:gd name="T14" fmla="*/ 328 w 442"/>
                    <a:gd name="T15" fmla="*/ 662 h 714"/>
                    <a:gd name="T16" fmla="*/ 334 w 442"/>
                    <a:gd name="T17" fmla="*/ 673 h 714"/>
                    <a:gd name="T18" fmla="*/ 352 w 442"/>
                    <a:gd name="T19" fmla="*/ 663 h 714"/>
                    <a:gd name="T20" fmla="*/ 347 w 442"/>
                    <a:gd name="T21" fmla="*/ 652 h 714"/>
                    <a:gd name="T22" fmla="*/ 436 w 442"/>
                    <a:gd name="T23" fmla="*/ 601 h 714"/>
                    <a:gd name="T24" fmla="*/ 349 w 442"/>
                    <a:gd name="T25" fmla="*/ 650 h 714"/>
                    <a:gd name="T26" fmla="*/ 355 w 442"/>
                    <a:gd name="T27" fmla="*/ 661 h 714"/>
                    <a:gd name="T28" fmla="*/ 442 w 442"/>
                    <a:gd name="T29" fmla="*/ 613 h 714"/>
                    <a:gd name="T30" fmla="*/ 439 w 442"/>
                    <a:gd name="T31" fmla="*/ 607 h 714"/>
                    <a:gd name="T32" fmla="*/ 436 w 442"/>
                    <a:gd name="T33" fmla="*/ 601 h 714"/>
                    <a:gd name="T34" fmla="*/ 71 w 442"/>
                    <a:gd name="T35" fmla="*/ 474 h 714"/>
                    <a:gd name="T36" fmla="*/ 71 w 442"/>
                    <a:gd name="T37" fmla="*/ 478 h 714"/>
                    <a:gd name="T38" fmla="*/ 71 w 442"/>
                    <a:gd name="T39" fmla="*/ 479 h 714"/>
                    <a:gd name="T40" fmla="*/ 234 w 442"/>
                    <a:gd name="T41" fmla="*/ 688 h 714"/>
                    <a:gd name="T42" fmla="*/ 234 w 442"/>
                    <a:gd name="T43" fmla="*/ 687 h 714"/>
                    <a:gd name="T44" fmla="*/ 236 w 442"/>
                    <a:gd name="T45" fmla="*/ 687 h 714"/>
                    <a:gd name="T46" fmla="*/ 238 w 442"/>
                    <a:gd name="T47" fmla="*/ 687 h 714"/>
                    <a:gd name="T48" fmla="*/ 71 w 442"/>
                    <a:gd name="T49" fmla="*/ 474 h 714"/>
                    <a:gd name="T50" fmla="*/ 46 w 442"/>
                    <a:gd name="T51" fmla="*/ 462 h 714"/>
                    <a:gd name="T52" fmla="*/ 0 w 442"/>
                    <a:gd name="T53" fmla="*/ 512 h 714"/>
                    <a:gd name="T54" fmla="*/ 4 w 442"/>
                    <a:gd name="T55" fmla="*/ 516 h 714"/>
                    <a:gd name="T56" fmla="*/ 8 w 442"/>
                    <a:gd name="T57" fmla="*/ 519 h 714"/>
                    <a:gd name="T58" fmla="*/ 54 w 442"/>
                    <a:gd name="T59" fmla="*/ 470 h 714"/>
                    <a:gd name="T60" fmla="*/ 53 w 442"/>
                    <a:gd name="T61" fmla="*/ 469 h 714"/>
                    <a:gd name="T62" fmla="*/ 46 w 442"/>
                    <a:gd name="T63" fmla="*/ 462 h 714"/>
                    <a:gd name="T64" fmla="*/ 99 w 442"/>
                    <a:gd name="T65" fmla="*/ 207 h 714"/>
                    <a:gd name="T66" fmla="*/ 99 w 442"/>
                    <a:gd name="T67" fmla="*/ 208 h 714"/>
                    <a:gd name="T68" fmla="*/ 95 w 442"/>
                    <a:gd name="T69" fmla="*/ 209 h 714"/>
                    <a:gd name="T70" fmla="*/ 95 w 442"/>
                    <a:gd name="T71" fmla="*/ 209 h 714"/>
                    <a:gd name="T72" fmla="*/ 428 w 442"/>
                    <a:gd name="T73" fmla="*/ 574 h 714"/>
                    <a:gd name="T74" fmla="*/ 429 w 442"/>
                    <a:gd name="T75" fmla="*/ 570 h 714"/>
                    <a:gd name="T76" fmla="*/ 430 w 442"/>
                    <a:gd name="T77" fmla="*/ 570 h 714"/>
                    <a:gd name="T78" fmla="*/ 99 w 442"/>
                    <a:gd name="T79" fmla="*/ 207 h 714"/>
                    <a:gd name="T80" fmla="*/ 168 w 442"/>
                    <a:gd name="T81" fmla="*/ 26 h 714"/>
                    <a:gd name="T82" fmla="*/ 65 w 442"/>
                    <a:gd name="T83" fmla="*/ 174 h 714"/>
                    <a:gd name="T84" fmla="*/ 71 w 442"/>
                    <a:gd name="T85" fmla="*/ 178 h 714"/>
                    <a:gd name="T86" fmla="*/ 77 w 442"/>
                    <a:gd name="T87" fmla="*/ 182 h 714"/>
                    <a:gd name="T88" fmla="*/ 182 w 442"/>
                    <a:gd name="T89" fmla="*/ 35 h 714"/>
                    <a:gd name="T90" fmla="*/ 168 w 442"/>
                    <a:gd name="T91" fmla="*/ 26 h 714"/>
                    <a:gd name="T92" fmla="*/ 186 w 442"/>
                    <a:gd name="T93" fmla="*/ 0 h 714"/>
                    <a:gd name="T94" fmla="*/ 170 w 442"/>
                    <a:gd name="T95" fmla="*/ 23 h 714"/>
                    <a:gd name="T96" fmla="*/ 184 w 442"/>
                    <a:gd name="T97" fmla="*/ 33 h 714"/>
                    <a:gd name="T98" fmla="*/ 200 w 442"/>
                    <a:gd name="T99" fmla="*/ 10 h 714"/>
                    <a:gd name="T100" fmla="*/ 193 w 442"/>
                    <a:gd name="T101" fmla="*/ 5 h 714"/>
                    <a:gd name="T102" fmla="*/ 186 w 442"/>
                    <a:gd name="T103" fmla="*/ 0 h 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2" h="714">
                      <a:moveTo>
                        <a:pt x="328" y="662"/>
                      </a:moveTo>
                      <a:cubicBezTo>
                        <a:pt x="303" y="676"/>
                        <a:pt x="279" y="690"/>
                        <a:pt x="254" y="704"/>
                      </a:cubicBezTo>
                      <a:cubicBezTo>
                        <a:pt x="255" y="706"/>
                        <a:pt x="256" y="707"/>
                        <a:pt x="257" y="709"/>
                      </a:cubicBezTo>
                      <a:cubicBezTo>
                        <a:pt x="258" y="711"/>
                        <a:pt x="259" y="712"/>
                        <a:pt x="259" y="714"/>
                      </a:cubicBezTo>
                      <a:cubicBezTo>
                        <a:pt x="284" y="700"/>
                        <a:pt x="309" y="687"/>
                        <a:pt x="333" y="673"/>
                      </a:cubicBezTo>
                      <a:cubicBezTo>
                        <a:pt x="331" y="670"/>
                        <a:pt x="330" y="666"/>
                        <a:pt x="328" y="662"/>
                      </a:cubicBezTo>
                      <a:moveTo>
                        <a:pt x="347" y="652"/>
                      </a:moveTo>
                      <a:cubicBezTo>
                        <a:pt x="340" y="655"/>
                        <a:pt x="334" y="659"/>
                        <a:pt x="328" y="662"/>
                      </a:cubicBezTo>
                      <a:cubicBezTo>
                        <a:pt x="330" y="666"/>
                        <a:pt x="332" y="669"/>
                        <a:pt x="334" y="673"/>
                      </a:cubicBezTo>
                      <a:cubicBezTo>
                        <a:pt x="340" y="669"/>
                        <a:pt x="346" y="666"/>
                        <a:pt x="352" y="663"/>
                      </a:cubicBezTo>
                      <a:cubicBezTo>
                        <a:pt x="350" y="659"/>
                        <a:pt x="348" y="655"/>
                        <a:pt x="347" y="652"/>
                      </a:cubicBezTo>
                      <a:moveTo>
                        <a:pt x="436" y="601"/>
                      </a:moveTo>
                      <a:cubicBezTo>
                        <a:pt x="407" y="617"/>
                        <a:pt x="378" y="634"/>
                        <a:pt x="349" y="650"/>
                      </a:cubicBezTo>
                      <a:cubicBezTo>
                        <a:pt x="351" y="654"/>
                        <a:pt x="353" y="657"/>
                        <a:pt x="355" y="661"/>
                      </a:cubicBezTo>
                      <a:cubicBezTo>
                        <a:pt x="384" y="645"/>
                        <a:pt x="413" y="629"/>
                        <a:pt x="442" y="613"/>
                      </a:cubicBezTo>
                      <a:cubicBezTo>
                        <a:pt x="441" y="611"/>
                        <a:pt x="440" y="609"/>
                        <a:pt x="439" y="607"/>
                      </a:cubicBezTo>
                      <a:cubicBezTo>
                        <a:pt x="438" y="605"/>
                        <a:pt x="437" y="603"/>
                        <a:pt x="436" y="601"/>
                      </a:cubicBezTo>
                      <a:moveTo>
                        <a:pt x="71" y="474"/>
                      </a:moveTo>
                      <a:cubicBezTo>
                        <a:pt x="72" y="476"/>
                        <a:pt x="72" y="477"/>
                        <a:pt x="71" y="478"/>
                      </a:cubicBezTo>
                      <a:cubicBezTo>
                        <a:pt x="71" y="478"/>
                        <a:pt x="71" y="478"/>
                        <a:pt x="71" y="479"/>
                      </a:cubicBezTo>
                      <a:cubicBezTo>
                        <a:pt x="136" y="541"/>
                        <a:pt x="190" y="612"/>
                        <a:pt x="234" y="688"/>
                      </a:cubicBezTo>
                      <a:cubicBezTo>
                        <a:pt x="234" y="687"/>
                        <a:pt x="234" y="687"/>
                        <a:pt x="234" y="687"/>
                      </a:cubicBezTo>
                      <a:cubicBezTo>
                        <a:pt x="235" y="687"/>
                        <a:pt x="235" y="687"/>
                        <a:pt x="236" y="687"/>
                      </a:cubicBezTo>
                      <a:cubicBezTo>
                        <a:pt x="237" y="687"/>
                        <a:pt x="237" y="687"/>
                        <a:pt x="238" y="687"/>
                      </a:cubicBezTo>
                      <a:cubicBezTo>
                        <a:pt x="194" y="610"/>
                        <a:pt x="138" y="538"/>
                        <a:pt x="71" y="474"/>
                      </a:cubicBezTo>
                      <a:moveTo>
                        <a:pt x="46" y="462"/>
                      </a:moveTo>
                      <a:cubicBezTo>
                        <a:pt x="31" y="479"/>
                        <a:pt x="15" y="495"/>
                        <a:pt x="0" y="512"/>
                      </a:cubicBezTo>
                      <a:cubicBezTo>
                        <a:pt x="1" y="513"/>
                        <a:pt x="2" y="514"/>
                        <a:pt x="4" y="516"/>
                      </a:cubicBezTo>
                      <a:cubicBezTo>
                        <a:pt x="5" y="517"/>
                        <a:pt x="6" y="518"/>
                        <a:pt x="8" y="519"/>
                      </a:cubicBezTo>
                      <a:cubicBezTo>
                        <a:pt x="23" y="503"/>
                        <a:pt x="39" y="487"/>
                        <a:pt x="54" y="470"/>
                      </a:cubicBezTo>
                      <a:cubicBezTo>
                        <a:pt x="54" y="470"/>
                        <a:pt x="53" y="470"/>
                        <a:pt x="53" y="469"/>
                      </a:cubicBezTo>
                      <a:cubicBezTo>
                        <a:pt x="50" y="467"/>
                        <a:pt x="48" y="464"/>
                        <a:pt x="46" y="462"/>
                      </a:cubicBezTo>
                      <a:moveTo>
                        <a:pt x="99" y="207"/>
                      </a:moveTo>
                      <a:cubicBezTo>
                        <a:pt x="99" y="207"/>
                        <a:pt x="99" y="208"/>
                        <a:pt x="99" y="208"/>
                      </a:cubicBezTo>
                      <a:cubicBezTo>
                        <a:pt x="98" y="209"/>
                        <a:pt x="97" y="209"/>
                        <a:pt x="95" y="209"/>
                      </a:cubicBezTo>
                      <a:cubicBezTo>
                        <a:pt x="95" y="209"/>
                        <a:pt x="95" y="209"/>
                        <a:pt x="95" y="209"/>
                      </a:cubicBezTo>
                      <a:cubicBezTo>
                        <a:pt x="238" y="309"/>
                        <a:pt x="348" y="434"/>
                        <a:pt x="428" y="574"/>
                      </a:cubicBezTo>
                      <a:cubicBezTo>
                        <a:pt x="428" y="572"/>
                        <a:pt x="428" y="571"/>
                        <a:pt x="429" y="570"/>
                      </a:cubicBezTo>
                      <a:cubicBezTo>
                        <a:pt x="429" y="570"/>
                        <a:pt x="430" y="570"/>
                        <a:pt x="430" y="570"/>
                      </a:cubicBezTo>
                      <a:cubicBezTo>
                        <a:pt x="350" y="431"/>
                        <a:pt x="241" y="307"/>
                        <a:pt x="99" y="207"/>
                      </a:cubicBezTo>
                      <a:moveTo>
                        <a:pt x="168" y="26"/>
                      </a:moveTo>
                      <a:cubicBezTo>
                        <a:pt x="133" y="75"/>
                        <a:pt x="99" y="125"/>
                        <a:pt x="65" y="174"/>
                      </a:cubicBezTo>
                      <a:cubicBezTo>
                        <a:pt x="67" y="175"/>
                        <a:pt x="69" y="177"/>
                        <a:pt x="71" y="178"/>
                      </a:cubicBezTo>
                      <a:cubicBezTo>
                        <a:pt x="73" y="180"/>
                        <a:pt x="75" y="181"/>
                        <a:pt x="77" y="182"/>
                      </a:cubicBezTo>
                      <a:cubicBezTo>
                        <a:pt x="112" y="133"/>
                        <a:pt x="147" y="84"/>
                        <a:pt x="182" y="35"/>
                      </a:cubicBezTo>
                      <a:cubicBezTo>
                        <a:pt x="177" y="32"/>
                        <a:pt x="172" y="29"/>
                        <a:pt x="168" y="26"/>
                      </a:cubicBezTo>
                      <a:moveTo>
                        <a:pt x="186" y="0"/>
                      </a:moveTo>
                      <a:cubicBezTo>
                        <a:pt x="180" y="8"/>
                        <a:pt x="175" y="16"/>
                        <a:pt x="170" y="23"/>
                      </a:cubicBezTo>
                      <a:cubicBezTo>
                        <a:pt x="174" y="26"/>
                        <a:pt x="179" y="30"/>
                        <a:pt x="184" y="33"/>
                      </a:cubicBezTo>
                      <a:cubicBezTo>
                        <a:pt x="189" y="25"/>
                        <a:pt x="195" y="17"/>
                        <a:pt x="200" y="10"/>
                      </a:cubicBezTo>
                      <a:cubicBezTo>
                        <a:pt x="198" y="8"/>
                        <a:pt x="195" y="7"/>
                        <a:pt x="193" y="5"/>
                      </a:cubicBezTo>
                      <a:cubicBezTo>
                        <a:pt x="191" y="3"/>
                        <a:pt x="188" y="2"/>
                        <a:pt x="1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2" name="Freeform 921"/>
                <p:cNvSpPr>
                  <a:spLocks/>
                </p:cNvSpPr>
                <p:nvPr/>
              </p:nvSpPr>
              <p:spPr bwMode="auto">
                <a:xfrm>
                  <a:off x="4008" y="145"/>
                  <a:ext cx="154" cy="101"/>
                </a:xfrm>
                <a:custGeom>
                  <a:avLst/>
                  <a:gdLst>
                    <a:gd name="T0" fmla="*/ 6 w 82"/>
                    <a:gd name="T1" fmla="*/ 0 h 54"/>
                    <a:gd name="T2" fmla="*/ 2 w 82"/>
                    <a:gd name="T3" fmla="*/ 1 h 54"/>
                    <a:gd name="T4" fmla="*/ 30 w 82"/>
                    <a:gd name="T5" fmla="*/ 29 h 54"/>
                    <a:gd name="T6" fmla="*/ 37 w 82"/>
                    <a:gd name="T7" fmla="*/ 34 h 54"/>
                    <a:gd name="T8" fmla="*/ 44 w 82"/>
                    <a:gd name="T9" fmla="*/ 39 h 54"/>
                    <a:gd name="T10" fmla="*/ 78 w 82"/>
                    <a:gd name="T11" fmla="*/ 54 h 54"/>
                    <a:gd name="T12" fmla="*/ 80 w 82"/>
                    <a:gd name="T13" fmla="*/ 53 h 54"/>
                    <a:gd name="T14" fmla="*/ 42 w 82"/>
                    <a:gd name="T15" fmla="*/ 27 h 54"/>
                    <a:gd name="T16" fmla="*/ 43 w 82"/>
                    <a:gd name="T17" fmla="*/ 26 h 54"/>
                    <a:gd name="T18" fmla="*/ 81 w 82"/>
                    <a:gd name="T19" fmla="*/ 52 h 54"/>
                    <a:gd name="T20" fmla="*/ 48 w 82"/>
                    <a:gd name="T21" fmla="*/ 19 h 54"/>
                    <a:gd name="T22" fmla="*/ 6 w 82"/>
                    <a:gd name="T23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54">
                      <a:moveTo>
                        <a:pt x="6" y="0"/>
                      </a:moveTo>
                      <a:cubicBezTo>
                        <a:pt x="4" y="0"/>
                        <a:pt x="3" y="1"/>
                        <a:pt x="2" y="1"/>
                      </a:cubicBezTo>
                      <a:cubicBezTo>
                        <a:pt x="0" y="5"/>
                        <a:pt x="12" y="17"/>
                        <a:pt x="30" y="29"/>
                      </a:cubicBezTo>
                      <a:cubicBezTo>
                        <a:pt x="32" y="31"/>
                        <a:pt x="35" y="32"/>
                        <a:pt x="37" y="34"/>
                      </a:cubicBezTo>
                      <a:cubicBezTo>
                        <a:pt x="39" y="36"/>
                        <a:pt x="42" y="37"/>
                        <a:pt x="44" y="39"/>
                      </a:cubicBezTo>
                      <a:cubicBezTo>
                        <a:pt x="59" y="48"/>
                        <a:pt x="72" y="54"/>
                        <a:pt x="78" y="54"/>
                      </a:cubicBezTo>
                      <a:cubicBezTo>
                        <a:pt x="79" y="54"/>
                        <a:pt x="80" y="54"/>
                        <a:pt x="80" y="53"/>
                      </a:cubicBezTo>
                      <a:cubicBezTo>
                        <a:pt x="68" y="44"/>
                        <a:pt x="55" y="36"/>
                        <a:pt x="42" y="27"/>
                      </a:cubicBezTo>
                      <a:cubicBezTo>
                        <a:pt x="42" y="27"/>
                        <a:pt x="42" y="26"/>
                        <a:pt x="43" y="26"/>
                      </a:cubicBezTo>
                      <a:cubicBezTo>
                        <a:pt x="56" y="34"/>
                        <a:pt x="69" y="43"/>
                        <a:pt x="81" y="52"/>
                      </a:cubicBezTo>
                      <a:cubicBezTo>
                        <a:pt x="82" y="47"/>
                        <a:pt x="68" y="32"/>
                        <a:pt x="48" y="19"/>
                      </a:cubicBezTo>
                      <a:cubicBezTo>
                        <a:pt x="30" y="7"/>
                        <a:pt x="13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3" name="Freeform 922"/>
                <p:cNvSpPr>
                  <a:spLocks/>
                </p:cNvSpPr>
                <p:nvPr/>
              </p:nvSpPr>
              <p:spPr bwMode="auto">
                <a:xfrm>
                  <a:off x="3769" y="506"/>
                  <a:ext cx="136" cy="86"/>
                </a:xfrm>
                <a:custGeom>
                  <a:avLst/>
                  <a:gdLst>
                    <a:gd name="T0" fmla="*/ 7 w 72"/>
                    <a:gd name="T1" fmla="*/ 0 h 46"/>
                    <a:gd name="T2" fmla="*/ 3 w 72"/>
                    <a:gd name="T3" fmla="*/ 1 h 46"/>
                    <a:gd name="T4" fmla="*/ 32 w 72"/>
                    <a:gd name="T5" fmla="*/ 30 h 46"/>
                    <a:gd name="T6" fmla="*/ 66 w 72"/>
                    <a:gd name="T7" fmla="*/ 46 h 46"/>
                    <a:gd name="T8" fmla="*/ 66 w 72"/>
                    <a:gd name="T9" fmla="*/ 46 h 46"/>
                    <a:gd name="T10" fmla="*/ 70 w 72"/>
                    <a:gd name="T11" fmla="*/ 45 h 46"/>
                    <a:gd name="T12" fmla="*/ 70 w 72"/>
                    <a:gd name="T13" fmla="*/ 44 h 46"/>
                    <a:gd name="T14" fmla="*/ 48 w 72"/>
                    <a:gd name="T15" fmla="*/ 19 h 46"/>
                    <a:gd name="T16" fmla="*/ 42 w 72"/>
                    <a:gd name="T17" fmla="*/ 15 h 46"/>
                    <a:gd name="T18" fmla="*/ 36 w 72"/>
                    <a:gd name="T19" fmla="*/ 11 h 46"/>
                    <a:gd name="T20" fmla="*/ 7 w 72"/>
                    <a:gd name="T21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46">
                      <a:moveTo>
                        <a:pt x="7" y="0"/>
                      </a:move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0" y="6"/>
                        <a:pt x="14" y="18"/>
                        <a:pt x="32" y="30"/>
                      </a:cubicBezTo>
                      <a:cubicBezTo>
                        <a:pt x="46" y="40"/>
                        <a:pt x="60" y="46"/>
                        <a:pt x="66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8" y="46"/>
                        <a:pt x="69" y="46"/>
                        <a:pt x="70" y="45"/>
                      </a:cubicBezTo>
                      <a:cubicBezTo>
                        <a:pt x="70" y="45"/>
                        <a:pt x="70" y="44"/>
                        <a:pt x="70" y="44"/>
                      </a:cubicBezTo>
                      <a:cubicBezTo>
                        <a:pt x="72" y="41"/>
                        <a:pt x="63" y="30"/>
                        <a:pt x="48" y="19"/>
                      </a:cubicBezTo>
                      <a:cubicBezTo>
                        <a:pt x="46" y="18"/>
                        <a:pt x="44" y="17"/>
                        <a:pt x="42" y="15"/>
                      </a:cubicBezTo>
                      <a:cubicBezTo>
                        <a:pt x="40" y="14"/>
                        <a:pt x="38" y="12"/>
                        <a:pt x="36" y="11"/>
                      </a:cubicBezTo>
                      <a:cubicBezTo>
                        <a:pt x="24" y="4"/>
                        <a:pt x="13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4" name="Freeform 923"/>
                <p:cNvSpPr>
                  <a:spLocks/>
                </p:cNvSpPr>
                <p:nvPr/>
              </p:nvSpPr>
              <p:spPr bwMode="auto">
                <a:xfrm>
                  <a:off x="3677" y="1147"/>
                  <a:ext cx="72" cy="64"/>
                </a:xfrm>
                <a:custGeom>
                  <a:avLst/>
                  <a:gdLst>
                    <a:gd name="T0" fmla="*/ 4 w 38"/>
                    <a:gd name="T1" fmla="*/ 0 h 34"/>
                    <a:gd name="T2" fmla="*/ 2 w 38"/>
                    <a:gd name="T3" fmla="*/ 1 h 34"/>
                    <a:gd name="T4" fmla="*/ 20 w 38"/>
                    <a:gd name="T5" fmla="*/ 16 h 34"/>
                    <a:gd name="T6" fmla="*/ 18 w 38"/>
                    <a:gd name="T7" fmla="*/ 18 h 34"/>
                    <a:gd name="T8" fmla="*/ 0 w 38"/>
                    <a:gd name="T9" fmla="*/ 3 h 34"/>
                    <a:gd name="T10" fmla="*/ 14 w 38"/>
                    <a:gd name="T11" fmla="*/ 23 h 34"/>
                    <a:gd name="T12" fmla="*/ 33 w 38"/>
                    <a:gd name="T13" fmla="*/ 34 h 34"/>
                    <a:gd name="T14" fmla="*/ 36 w 38"/>
                    <a:gd name="T15" fmla="*/ 33 h 34"/>
                    <a:gd name="T16" fmla="*/ 28 w 38"/>
                    <a:gd name="T17" fmla="*/ 15 h 34"/>
                    <a:gd name="T18" fmla="*/ 24 w 38"/>
                    <a:gd name="T19" fmla="*/ 12 h 34"/>
                    <a:gd name="T20" fmla="*/ 20 w 38"/>
                    <a:gd name="T21" fmla="*/ 8 h 34"/>
                    <a:gd name="T22" fmla="*/ 4 w 38"/>
                    <a:gd name="T2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" h="34">
                      <a:moveTo>
                        <a:pt x="4" y="0"/>
                      </a:move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8" y="6"/>
                        <a:pt x="14" y="11"/>
                        <a:pt x="20" y="16"/>
                      </a:cubicBezTo>
                      <a:cubicBezTo>
                        <a:pt x="19" y="17"/>
                        <a:pt x="18" y="17"/>
                        <a:pt x="18" y="18"/>
                      </a:cubicBezTo>
                      <a:cubicBezTo>
                        <a:pt x="12" y="13"/>
                        <a:pt x="6" y="8"/>
                        <a:pt x="0" y="3"/>
                      </a:cubicBezTo>
                      <a:cubicBezTo>
                        <a:pt x="0" y="7"/>
                        <a:pt x="5" y="15"/>
                        <a:pt x="14" y="23"/>
                      </a:cubicBezTo>
                      <a:cubicBezTo>
                        <a:pt x="21" y="29"/>
                        <a:pt x="29" y="34"/>
                        <a:pt x="33" y="34"/>
                      </a:cubicBezTo>
                      <a:cubicBezTo>
                        <a:pt x="34" y="34"/>
                        <a:pt x="35" y="34"/>
                        <a:pt x="36" y="33"/>
                      </a:cubicBezTo>
                      <a:cubicBezTo>
                        <a:pt x="38" y="31"/>
                        <a:pt x="35" y="23"/>
                        <a:pt x="28" y="15"/>
                      </a:cubicBezTo>
                      <a:cubicBezTo>
                        <a:pt x="26" y="14"/>
                        <a:pt x="25" y="13"/>
                        <a:pt x="24" y="12"/>
                      </a:cubicBezTo>
                      <a:cubicBezTo>
                        <a:pt x="22" y="10"/>
                        <a:pt x="21" y="9"/>
                        <a:pt x="20" y="8"/>
                      </a:cubicBezTo>
                      <a:cubicBezTo>
                        <a:pt x="13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5" name="Freeform 924"/>
                <p:cNvSpPr>
                  <a:spLocks/>
                </p:cNvSpPr>
                <p:nvPr/>
              </p:nvSpPr>
              <p:spPr bwMode="auto">
                <a:xfrm>
                  <a:off x="4517" y="1271"/>
                  <a:ext cx="78" cy="122"/>
                </a:xfrm>
                <a:custGeom>
                  <a:avLst/>
                  <a:gdLst>
                    <a:gd name="T0" fmla="*/ 4 w 41"/>
                    <a:gd name="T1" fmla="*/ 0 h 65"/>
                    <a:gd name="T2" fmla="*/ 3 w 41"/>
                    <a:gd name="T3" fmla="*/ 0 h 65"/>
                    <a:gd name="T4" fmla="*/ 2 w 41"/>
                    <a:gd name="T5" fmla="*/ 0 h 65"/>
                    <a:gd name="T6" fmla="*/ 1 w 41"/>
                    <a:gd name="T7" fmla="*/ 4 h 65"/>
                    <a:gd name="T8" fmla="*/ 9 w 41"/>
                    <a:gd name="T9" fmla="*/ 31 h 65"/>
                    <a:gd name="T10" fmla="*/ 12 w 41"/>
                    <a:gd name="T11" fmla="*/ 37 h 65"/>
                    <a:gd name="T12" fmla="*/ 15 w 41"/>
                    <a:gd name="T13" fmla="*/ 43 h 65"/>
                    <a:gd name="T14" fmla="*/ 35 w 41"/>
                    <a:gd name="T15" fmla="*/ 65 h 65"/>
                    <a:gd name="T16" fmla="*/ 37 w 41"/>
                    <a:gd name="T17" fmla="*/ 65 h 65"/>
                    <a:gd name="T18" fmla="*/ 28 w 41"/>
                    <a:gd name="T19" fmla="*/ 28 h 65"/>
                    <a:gd name="T20" fmla="*/ 4 w 41"/>
                    <a:gd name="T2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65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0" y="9"/>
                        <a:pt x="3" y="19"/>
                        <a:pt x="9" y="31"/>
                      </a:cubicBezTo>
                      <a:cubicBezTo>
                        <a:pt x="10" y="33"/>
                        <a:pt x="11" y="35"/>
                        <a:pt x="12" y="37"/>
                      </a:cubicBezTo>
                      <a:cubicBezTo>
                        <a:pt x="13" y="39"/>
                        <a:pt x="14" y="41"/>
                        <a:pt x="15" y="43"/>
                      </a:cubicBezTo>
                      <a:cubicBezTo>
                        <a:pt x="23" y="56"/>
                        <a:pt x="31" y="65"/>
                        <a:pt x="35" y="65"/>
                      </a:cubicBezTo>
                      <a:cubicBezTo>
                        <a:pt x="36" y="65"/>
                        <a:pt x="36" y="65"/>
                        <a:pt x="37" y="65"/>
                      </a:cubicBezTo>
                      <a:cubicBezTo>
                        <a:pt x="41" y="62"/>
                        <a:pt x="37" y="46"/>
                        <a:pt x="28" y="28"/>
                      </a:cubicBezTo>
                      <a:cubicBezTo>
                        <a:pt x="19" y="12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6" name="Freeform 925"/>
                <p:cNvSpPr>
                  <a:spLocks/>
                </p:cNvSpPr>
                <p:nvPr/>
              </p:nvSpPr>
              <p:spPr bwMode="auto">
                <a:xfrm>
                  <a:off x="4147" y="1491"/>
                  <a:ext cx="68" cy="99"/>
                </a:xfrm>
                <a:custGeom>
                  <a:avLst/>
                  <a:gdLst>
                    <a:gd name="T0" fmla="*/ 6 w 36"/>
                    <a:gd name="T1" fmla="*/ 0 h 53"/>
                    <a:gd name="T2" fmla="*/ 4 w 36"/>
                    <a:gd name="T3" fmla="*/ 0 h 53"/>
                    <a:gd name="T4" fmla="*/ 4 w 36"/>
                    <a:gd name="T5" fmla="*/ 1 h 53"/>
                    <a:gd name="T6" fmla="*/ 11 w 36"/>
                    <a:gd name="T7" fmla="*/ 31 h 53"/>
                    <a:gd name="T8" fmla="*/ 30 w 36"/>
                    <a:gd name="T9" fmla="*/ 53 h 53"/>
                    <a:gd name="T10" fmla="*/ 17 w 36"/>
                    <a:gd name="T11" fmla="*/ 27 h 53"/>
                    <a:gd name="T12" fmla="*/ 19 w 36"/>
                    <a:gd name="T13" fmla="*/ 26 h 53"/>
                    <a:gd name="T14" fmla="*/ 32 w 36"/>
                    <a:gd name="T15" fmla="*/ 53 h 53"/>
                    <a:gd name="T16" fmla="*/ 33 w 36"/>
                    <a:gd name="T17" fmla="*/ 53 h 53"/>
                    <a:gd name="T18" fmla="*/ 29 w 36"/>
                    <a:gd name="T19" fmla="*/ 27 h 53"/>
                    <a:gd name="T20" fmla="*/ 27 w 36"/>
                    <a:gd name="T21" fmla="*/ 22 h 53"/>
                    <a:gd name="T22" fmla="*/ 24 w 36"/>
                    <a:gd name="T23" fmla="*/ 17 h 53"/>
                    <a:gd name="T24" fmla="*/ 8 w 36"/>
                    <a:gd name="T25" fmla="*/ 0 h 53"/>
                    <a:gd name="T26" fmla="*/ 6 w 36"/>
                    <a:gd name="T2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3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0" y="4"/>
                        <a:pt x="3" y="17"/>
                        <a:pt x="11" y="31"/>
                      </a:cubicBezTo>
                      <a:cubicBezTo>
                        <a:pt x="17" y="43"/>
                        <a:pt x="25" y="52"/>
                        <a:pt x="30" y="53"/>
                      </a:cubicBezTo>
                      <a:cubicBezTo>
                        <a:pt x="26" y="45"/>
                        <a:pt x="22" y="36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23" y="35"/>
                        <a:pt x="28" y="44"/>
                        <a:pt x="32" y="53"/>
                      </a:cubicBezTo>
                      <a:cubicBezTo>
                        <a:pt x="32" y="53"/>
                        <a:pt x="32" y="53"/>
                        <a:pt x="33" y="53"/>
                      </a:cubicBezTo>
                      <a:cubicBezTo>
                        <a:pt x="36" y="51"/>
                        <a:pt x="35" y="40"/>
                        <a:pt x="29" y="27"/>
                      </a:cubicBezTo>
                      <a:cubicBezTo>
                        <a:pt x="29" y="25"/>
                        <a:pt x="28" y="24"/>
                        <a:pt x="27" y="22"/>
                      </a:cubicBezTo>
                      <a:cubicBezTo>
                        <a:pt x="26" y="20"/>
                        <a:pt x="25" y="19"/>
                        <a:pt x="24" y="17"/>
                      </a:cubicBezTo>
                      <a:cubicBezTo>
                        <a:pt x="18" y="8"/>
                        <a:pt x="12" y="2"/>
                        <a:pt x="8" y="0"/>
                      </a:cubicBezTo>
                      <a:cubicBezTo>
                        <a:pt x="7" y="0"/>
                        <a:pt x="7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7" name="Freeform 926"/>
                <p:cNvSpPr>
                  <a:spLocks/>
                </p:cNvSpPr>
                <p:nvPr/>
              </p:nvSpPr>
              <p:spPr bwMode="auto">
                <a:xfrm>
                  <a:off x="3792" y="1047"/>
                  <a:ext cx="58" cy="53"/>
                </a:xfrm>
                <a:custGeom>
                  <a:avLst/>
                  <a:gdLst>
                    <a:gd name="T0" fmla="*/ 3 w 31"/>
                    <a:gd name="T1" fmla="*/ 0 h 28"/>
                    <a:gd name="T2" fmla="*/ 1 w 31"/>
                    <a:gd name="T3" fmla="*/ 1 h 28"/>
                    <a:gd name="T4" fmla="*/ 5 w 31"/>
                    <a:gd name="T5" fmla="*/ 11 h 28"/>
                    <a:gd name="T6" fmla="*/ 12 w 31"/>
                    <a:gd name="T7" fmla="*/ 18 h 28"/>
                    <a:gd name="T8" fmla="*/ 13 w 31"/>
                    <a:gd name="T9" fmla="*/ 19 h 28"/>
                    <a:gd name="T10" fmla="*/ 28 w 31"/>
                    <a:gd name="T11" fmla="*/ 28 h 28"/>
                    <a:gd name="T12" fmla="*/ 30 w 31"/>
                    <a:gd name="T13" fmla="*/ 28 h 28"/>
                    <a:gd name="T14" fmla="*/ 30 w 31"/>
                    <a:gd name="T15" fmla="*/ 27 h 28"/>
                    <a:gd name="T16" fmla="*/ 30 w 31"/>
                    <a:gd name="T17" fmla="*/ 23 h 28"/>
                    <a:gd name="T18" fmla="*/ 20 w 31"/>
                    <a:gd name="T19" fmla="*/ 10 h 28"/>
                    <a:gd name="T20" fmla="*/ 3 w 3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28">
                      <a:moveTo>
                        <a:pt x="3" y="0"/>
                      </a:move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0" y="2"/>
                        <a:pt x="2" y="6"/>
                        <a:pt x="5" y="11"/>
                      </a:cubicBezTo>
                      <a:cubicBezTo>
                        <a:pt x="7" y="13"/>
                        <a:pt x="9" y="16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9" y="25"/>
                        <a:pt x="25" y="28"/>
                        <a:pt x="28" y="28"/>
                      </a:cubicBezTo>
                      <a:cubicBezTo>
                        <a:pt x="29" y="28"/>
                        <a:pt x="29" y="28"/>
                        <a:pt x="30" y="28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1" y="26"/>
                        <a:pt x="31" y="25"/>
                        <a:pt x="30" y="23"/>
                      </a:cubicBezTo>
                      <a:cubicBezTo>
                        <a:pt x="29" y="20"/>
                        <a:pt x="25" y="15"/>
                        <a:pt x="20" y="10"/>
                      </a:cubicBezTo>
                      <a:cubicBezTo>
                        <a:pt x="13" y="4"/>
                        <a:pt x="7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8" name="Freeform 927"/>
                <p:cNvSpPr>
                  <a:spLocks noEditPoints="1"/>
                </p:cNvSpPr>
                <p:nvPr/>
              </p:nvSpPr>
              <p:spPr bwMode="auto">
                <a:xfrm>
                  <a:off x="3217" y="1196"/>
                  <a:ext cx="648" cy="983"/>
                </a:xfrm>
                <a:custGeom>
                  <a:avLst/>
                  <a:gdLst>
                    <a:gd name="T0" fmla="*/ 338 w 345"/>
                    <a:gd name="T1" fmla="*/ 451 h 523"/>
                    <a:gd name="T2" fmla="*/ 141 w 345"/>
                    <a:gd name="T3" fmla="*/ 517 h 523"/>
                    <a:gd name="T4" fmla="*/ 142 w 345"/>
                    <a:gd name="T5" fmla="*/ 520 h 523"/>
                    <a:gd name="T6" fmla="*/ 142 w 345"/>
                    <a:gd name="T7" fmla="*/ 523 h 523"/>
                    <a:gd name="T8" fmla="*/ 340 w 345"/>
                    <a:gd name="T9" fmla="*/ 459 h 523"/>
                    <a:gd name="T10" fmla="*/ 339 w 345"/>
                    <a:gd name="T11" fmla="*/ 455 h 523"/>
                    <a:gd name="T12" fmla="*/ 338 w 345"/>
                    <a:gd name="T13" fmla="*/ 451 h 523"/>
                    <a:gd name="T14" fmla="*/ 335 w 345"/>
                    <a:gd name="T15" fmla="*/ 411 h 523"/>
                    <a:gd name="T16" fmla="*/ 332 w 345"/>
                    <a:gd name="T17" fmla="*/ 412 h 523"/>
                    <a:gd name="T18" fmla="*/ 339 w 345"/>
                    <a:gd name="T19" fmla="*/ 433 h 523"/>
                    <a:gd name="T20" fmla="*/ 341 w 345"/>
                    <a:gd name="T21" fmla="*/ 431 h 523"/>
                    <a:gd name="T22" fmla="*/ 342 w 345"/>
                    <a:gd name="T23" fmla="*/ 431 h 523"/>
                    <a:gd name="T24" fmla="*/ 335 w 345"/>
                    <a:gd name="T25" fmla="*/ 411 h 523"/>
                    <a:gd name="T26" fmla="*/ 14 w 345"/>
                    <a:gd name="T27" fmla="*/ 400 h 523"/>
                    <a:gd name="T28" fmla="*/ 0 w 345"/>
                    <a:gd name="T29" fmla="*/ 411 h 523"/>
                    <a:gd name="T30" fmla="*/ 1 w 345"/>
                    <a:gd name="T31" fmla="*/ 413 h 523"/>
                    <a:gd name="T32" fmla="*/ 3 w 345"/>
                    <a:gd name="T33" fmla="*/ 415 h 523"/>
                    <a:gd name="T34" fmla="*/ 17 w 345"/>
                    <a:gd name="T35" fmla="*/ 405 h 523"/>
                    <a:gd name="T36" fmla="*/ 14 w 345"/>
                    <a:gd name="T37" fmla="*/ 400 h 523"/>
                    <a:gd name="T38" fmla="*/ 70 w 345"/>
                    <a:gd name="T39" fmla="*/ 378 h 523"/>
                    <a:gd name="T40" fmla="*/ 68 w 345"/>
                    <a:gd name="T41" fmla="*/ 380 h 523"/>
                    <a:gd name="T42" fmla="*/ 68 w 345"/>
                    <a:gd name="T43" fmla="*/ 381 h 523"/>
                    <a:gd name="T44" fmla="*/ 128 w 345"/>
                    <a:gd name="T45" fmla="*/ 507 h 523"/>
                    <a:gd name="T46" fmla="*/ 128 w 345"/>
                    <a:gd name="T47" fmla="*/ 507 h 523"/>
                    <a:gd name="T48" fmla="*/ 130 w 345"/>
                    <a:gd name="T49" fmla="*/ 507 h 523"/>
                    <a:gd name="T50" fmla="*/ 131 w 345"/>
                    <a:gd name="T51" fmla="*/ 507 h 523"/>
                    <a:gd name="T52" fmla="*/ 70 w 345"/>
                    <a:gd name="T53" fmla="*/ 378 h 523"/>
                    <a:gd name="T54" fmla="*/ 56 w 345"/>
                    <a:gd name="T55" fmla="*/ 371 h 523"/>
                    <a:gd name="T56" fmla="*/ 17 w 345"/>
                    <a:gd name="T57" fmla="*/ 398 h 523"/>
                    <a:gd name="T58" fmla="*/ 20 w 345"/>
                    <a:gd name="T59" fmla="*/ 403 h 523"/>
                    <a:gd name="T60" fmla="*/ 58 w 345"/>
                    <a:gd name="T61" fmla="*/ 376 h 523"/>
                    <a:gd name="T62" fmla="*/ 58 w 345"/>
                    <a:gd name="T63" fmla="*/ 375 h 523"/>
                    <a:gd name="T64" fmla="*/ 56 w 345"/>
                    <a:gd name="T65" fmla="*/ 371 h 523"/>
                    <a:gd name="T66" fmla="*/ 195 w 345"/>
                    <a:gd name="T67" fmla="*/ 172 h 523"/>
                    <a:gd name="T68" fmla="*/ 195 w 345"/>
                    <a:gd name="T69" fmla="*/ 173 h 523"/>
                    <a:gd name="T70" fmla="*/ 192 w 345"/>
                    <a:gd name="T71" fmla="*/ 174 h 523"/>
                    <a:gd name="T72" fmla="*/ 329 w 345"/>
                    <a:gd name="T73" fmla="*/ 404 h 523"/>
                    <a:gd name="T74" fmla="*/ 332 w 345"/>
                    <a:gd name="T75" fmla="*/ 403 h 523"/>
                    <a:gd name="T76" fmla="*/ 195 w 345"/>
                    <a:gd name="T77" fmla="*/ 172 h 523"/>
                    <a:gd name="T78" fmla="*/ 338 w 345"/>
                    <a:gd name="T79" fmla="*/ 0 h 523"/>
                    <a:gd name="T80" fmla="*/ 183 w 345"/>
                    <a:gd name="T81" fmla="*/ 146 h 523"/>
                    <a:gd name="T82" fmla="*/ 186 w 345"/>
                    <a:gd name="T83" fmla="*/ 149 h 523"/>
                    <a:gd name="T84" fmla="*/ 189 w 345"/>
                    <a:gd name="T85" fmla="*/ 153 h 523"/>
                    <a:gd name="T86" fmla="*/ 345 w 345"/>
                    <a:gd name="T87" fmla="*/ 8 h 523"/>
                    <a:gd name="T88" fmla="*/ 341 w 345"/>
                    <a:gd name="T89" fmla="*/ 4 h 523"/>
                    <a:gd name="T90" fmla="*/ 338 w 345"/>
                    <a:gd name="T91" fmla="*/ 0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5" h="523">
                      <a:moveTo>
                        <a:pt x="338" y="451"/>
                      </a:moveTo>
                      <a:cubicBezTo>
                        <a:pt x="272" y="473"/>
                        <a:pt x="206" y="495"/>
                        <a:pt x="141" y="517"/>
                      </a:cubicBezTo>
                      <a:cubicBezTo>
                        <a:pt x="141" y="518"/>
                        <a:pt x="141" y="519"/>
                        <a:pt x="142" y="520"/>
                      </a:cubicBezTo>
                      <a:cubicBezTo>
                        <a:pt x="142" y="521"/>
                        <a:pt x="142" y="522"/>
                        <a:pt x="142" y="523"/>
                      </a:cubicBezTo>
                      <a:cubicBezTo>
                        <a:pt x="208" y="502"/>
                        <a:pt x="274" y="480"/>
                        <a:pt x="340" y="459"/>
                      </a:cubicBezTo>
                      <a:cubicBezTo>
                        <a:pt x="340" y="458"/>
                        <a:pt x="339" y="457"/>
                        <a:pt x="339" y="455"/>
                      </a:cubicBezTo>
                      <a:cubicBezTo>
                        <a:pt x="338" y="454"/>
                        <a:pt x="338" y="453"/>
                        <a:pt x="338" y="451"/>
                      </a:cubicBezTo>
                      <a:moveTo>
                        <a:pt x="335" y="411"/>
                      </a:moveTo>
                      <a:cubicBezTo>
                        <a:pt x="334" y="411"/>
                        <a:pt x="333" y="412"/>
                        <a:pt x="332" y="412"/>
                      </a:cubicBezTo>
                      <a:cubicBezTo>
                        <a:pt x="334" y="419"/>
                        <a:pt x="336" y="426"/>
                        <a:pt x="339" y="433"/>
                      </a:cubicBezTo>
                      <a:cubicBezTo>
                        <a:pt x="339" y="432"/>
                        <a:pt x="340" y="431"/>
                        <a:pt x="341" y="431"/>
                      </a:cubicBezTo>
                      <a:cubicBezTo>
                        <a:pt x="341" y="431"/>
                        <a:pt x="341" y="431"/>
                        <a:pt x="342" y="431"/>
                      </a:cubicBezTo>
                      <a:cubicBezTo>
                        <a:pt x="339" y="424"/>
                        <a:pt x="337" y="417"/>
                        <a:pt x="335" y="411"/>
                      </a:cubicBezTo>
                      <a:moveTo>
                        <a:pt x="14" y="400"/>
                      </a:moveTo>
                      <a:cubicBezTo>
                        <a:pt x="9" y="404"/>
                        <a:pt x="4" y="407"/>
                        <a:pt x="0" y="411"/>
                      </a:cubicBezTo>
                      <a:cubicBezTo>
                        <a:pt x="0" y="411"/>
                        <a:pt x="1" y="412"/>
                        <a:pt x="1" y="413"/>
                      </a:cubicBezTo>
                      <a:cubicBezTo>
                        <a:pt x="2" y="413"/>
                        <a:pt x="2" y="414"/>
                        <a:pt x="3" y="415"/>
                      </a:cubicBezTo>
                      <a:cubicBezTo>
                        <a:pt x="8" y="412"/>
                        <a:pt x="13" y="408"/>
                        <a:pt x="17" y="405"/>
                      </a:cubicBezTo>
                      <a:cubicBezTo>
                        <a:pt x="16" y="403"/>
                        <a:pt x="15" y="402"/>
                        <a:pt x="14" y="400"/>
                      </a:cubicBezTo>
                      <a:moveTo>
                        <a:pt x="70" y="378"/>
                      </a:moveTo>
                      <a:cubicBezTo>
                        <a:pt x="69" y="379"/>
                        <a:pt x="69" y="380"/>
                        <a:pt x="68" y="380"/>
                      </a:cubicBezTo>
                      <a:cubicBezTo>
                        <a:pt x="68" y="380"/>
                        <a:pt x="68" y="381"/>
                        <a:pt x="68" y="381"/>
                      </a:cubicBezTo>
                      <a:cubicBezTo>
                        <a:pt x="93" y="420"/>
                        <a:pt x="113" y="463"/>
                        <a:pt x="128" y="507"/>
                      </a:cubicBezTo>
                      <a:cubicBezTo>
                        <a:pt x="128" y="507"/>
                        <a:pt x="128" y="507"/>
                        <a:pt x="128" y="507"/>
                      </a:cubicBezTo>
                      <a:cubicBezTo>
                        <a:pt x="129" y="507"/>
                        <a:pt x="129" y="507"/>
                        <a:pt x="130" y="507"/>
                      </a:cubicBezTo>
                      <a:cubicBezTo>
                        <a:pt x="130" y="507"/>
                        <a:pt x="131" y="507"/>
                        <a:pt x="131" y="507"/>
                      </a:cubicBezTo>
                      <a:cubicBezTo>
                        <a:pt x="117" y="461"/>
                        <a:pt x="96" y="418"/>
                        <a:pt x="70" y="378"/>
                      </a:cubicBezTo>
                      <a:moveTo>
                        <a:pt x="56" y="371"/>
                      </a:moveTo>
                      <a:cubicBezTo>
                        <a:pt x="43" y="380"/>
                        <a:pt x="30" y="389"/>
                        <a:pt x="17" y="398"/>
                      </a:cubicBezTo>
                      <a:cubicBezTo>
                        <a:pt x="18" y="400"/>
                        <a:pt x="19" y="401"/>
                        <a:pt x="20" y="403"/>
                      </a:cubicBezTo>
                      <a:cubicBezTo>
                        <a:pt x="33" y="394"/>
                        <a:pt x="46" y="385"/>
                        <a:pt x="58" y="376"/>
                      </a:cubicBezTo>
                      <a:cubicBezTo>
                        <a:pt x="58" y="376"/>
                        <a:pt x="58" y="376"/>
                        <a:pt x="58" y="375"/>
                      </a:cubicBezTo>
                      <a:cubicBezTo>
                        <a:pt x="57" y="374"/>
                        <a:pt x="56" y="372"/>
                        <a:pt x="56" y="371"/>
                      </a:cubicBezTo>
                      <a:moveTo>
                        <a:pt x="195" y="172"/>
                      </a:moveTo>
                      <a:cubicBezTo>
                        <a:pt x="195" y="172"/>
                        <a:pt x="195" y="172"/>
                        <a:pt x="195" y="173"/>
                      </a:cubicBezTo>
                      <a:cubicBezTo>
                        <a:pt x="194" y="173"/>
                        <a:pt x="193" y="174"/>
                        <a:pt x="192" y="174"/>
                      </a:cubicBezTo>
                      <a:cubicBezTo>
                        <a:pt x="253" y="242"/>
                        <a:pt x="298" y="321"/>
                        <a:pt x="329" y="404"/>
                      </a:cubicBezTo>
                      <a:cubicBezTo>
                        <a:pt x="330" y="404"/>
                        <a:pt x="331" y="403"/>
                        <a:pt x="332" y="403"/>
                      </a:cubicBezTo>
                      <a:cubicBezTo>
                        <a:pt x="301" y="319"/>
                        <a:pt x="256" y="241"/>
                        <a:pt x="195" y="172"/>
                      </a:cubicBezTo>
                      <a:moveTo>
                        <a:pt x="338" y="0"/>
                      </a:moveTo>
                      <a:cubicBezTo>
                        <a:pt x="286" y="49"/>
                        <a:pt x="234" y="98"/>
                        <a:pt x="183" y="146"/>
                      </a:cubicBezTo>
                      <a:cubicBezTo>
                        <a:pt x="184" y="147"/>
                        <a:pt x="185" y="148"/>
                        <a:pt x="186" y="149"/>
                      </a:cubicBezTo>
                      <a:cubicBezTo>
                        <a:pt x="187" y="150"/>
                        <a:pt x="188" y="151"/>
                        <a:pt x="189" y="153"/>
                      </a:cubicBezTo>
                      <a:cubicBezTo>
                        <a:pt x="241" y="104"/>
                        <a:pt x="293" y="56"/>
                        <a:pt x="345" y="8"/>
                      </a:cubicBezTo>
                      <a:cubicBezTo>
                        <a:pt x="344" y="7"/>
                        <a:pt x="343" y="6"/>
                        <a:pt x="341" y="4"/>
                      </a:cubicBezTo>
                      <a:cubicBezTo>
                        <a:pt x="340" y="3"/>
                        <a:pt x="339" y="1"/>
                        <a:pt x="3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9" name="Freeform 928"/>
                <p:cNvSpPr>
                  <a:spLocks/>
                </p:cNvSpPr>
                <p:nvPr/>
              </p:nvSpPr>
              <p:spPr bwMode="auto">
                <a:xfrm>
                  <a:off x="3826" y="1149"/>
                  <a:ext cx="90" cy="86"/>
                </a:xfrm>
                <a:custGeom>
                  <a:avLst/>
                  <a:gdLst>
                    <a:gd name="T0" fmla="*/ 6 w 48"/>
                    <a:gd name="T1" fmla="*/ 0 h 46"/>
                    <a:gd name="T2" fmla="*/ 3 w 48"/>
                    <a:gd name="T3" fmla="*/ 1 h 46"/>
                    <a:gd name="T4" fmla="*/ 14 w 48"/>
                    <a:gd name="T5" fmla="*/ 25 h 46"/>
                    <a:gd name="T6" fmla="*/ 17 w 48"/>
                    <a:gd name="T7" fmla="*/ 29 h 46"/>
                    <a:gd name="T8" fmla="*/ 21 w 48"/>
                    <a:gd name="T9" fmla="*/ 33 h 46"/>
                    <a:gd name="T10" fmla="*/ 42 w 48"/>
                    <a:gd name="T11" fmla="*/ 46 h 46"/>
                    <a:gd name="T12" fmla="*/ 44 w 48"/>
                    <a:gd name="T13" fmla="*/ 45 h 46"/>
                    <a:gd name="T14" fmla="*/ 31 w 48"/>
                    <a:gd name="T15" fmla="*/ 17 h 46"/>
                    <a:gd name="T16" fmla="*/ 6 w 48"/>
                    <a:gd name="T1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46">
                      <a:moveTo>
                        <a:pt x="6" y="0"/>
                      </a:move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0" y="5"/>
                        <a:pt x="5" y="15"/>
                        <a:pt x="14" y="25"/>
                      </a:cubicBezTo>
                      <a:cubicBezTo>
                        <a:pt x="15" y="26"/>
                        <a:pt x="16" y="28"/>
                        <a:pt x="17" y="29"/>
                      </a:cubicBezTo>
                      <a:cubicBezTo>
                        <a:pt x="19" y="31"/>
                        <a:pt x="20" y="32"/>
                        <a:pt x="21" y="33"/>
                      </a:cubicBezTo>
                      <a:cubicBezTo>
                        <a:pt x="29" y="41"/>
                        <a:pt x="37" y="46"/>
                        <a:pt x="42" y="46"/>
                      </a:cubicBezTo>
                      <a:cubicBezTo>
                        <a:pt x="43" y="46"/>
                        <a:pt x="44" y="45"/>
                        <a:pt x="44" y="45"/>
                      </a:cubicBezTo>
                      <a:cubicBezTo>
                        <a:pt x="48" y="42"/>
                        <a:pt x="42" y="29"/>
                        <a:pt x="31" y="17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0" name="Freeform 929"/>
                <p:cNvSpPr>
                  <a:spLocks/>
                </p:cNvSpPr>
                <p:nvPr/>
              </p:nvSpPr>
              <p:spPr bwMode="auto">
                <a:xfrm>
                  <a:off x="3516" y="1455"/>
                  <a:ext cx="73" cy="68"/>
                </a:xfrm>
                <a:custGeom>
                  <a:avLst/>
                  <a:gdLst>
                    <a:gd name="T0" fmla="*/ 7 w 39"/>
                    <a:gd name="T1" fmla="*/ 0 h 36"/>
                    <a:gd name="T2" fmla="*/ 4 w 39"/>
                    <a:gd name="T3" fmla="*/ 1 h 36"/>
                    <a:gd name="T4" fmla="*/ 13 w 39"/>
                    <a:gd name="T5" fmla="*/ 24 h 36"/>
                    <a:gd name="T6" fmla="*/ 33 w 39"/>
                    <a:gd name="T7" fmla="*/ 36 h 36"/>
                    <a:gd name="T8" fmla="*/ 33 w 39"/>
                    <a:gd name="T9" fmla="*/ 36 h 36"/>
                    <a:gd name="T10" fmla="*/ 36 w 39"/>
                    <a:gd name="T11" fmla="*/ 35 h 36"/>
                    <a:gd name="T12" fmla="*/ 36 w 39"/>
                    <a:gd name="T13" fmla="*/ 34 h 36"/>
                    <a:gd name="T14" fmla="*/ 30 w 39"/>
                    <a:gd name="T15" fmla="*/ 15 h 36"/>
                    <a:gd name="T16" fmla="*/ 27 w 39"/>
                    <a:gd name="T17" fmla="*/ 11 h 36"/>
                    <a:gd name="T18" fmla="*/ 24 w 39"/>
                    <a:gd name="T19" fmla="*/ 8 h 36"/>
                    <a:gd name="T20" fmla="*/ 7 w 39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" h="36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4"/>
                        <a:pt x="5" y="15"/>
                        <a:pt x="13" y="24"/>
                      </a:cubicBezTo>
                      <a:cubicBezTo>
                        <a:pt x="20" y="31"/>
                        <a:pt x="28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36"/>
                        <a:pt x="35" y="35"/>
                        <a:pt x="36" y="35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9" y="31"/>
                        <a:pt x="36" y="23"/>
                        <a:pt x="30" y="15"/>
                      </a:cubicBezTo>
                      <a:cubicBezTo>
                        <a:pt x="29" y="13"/>
                        <a:pt x="28" y="12"/>
                        <a:pt x="27" y="11"/>
                      </a:cubicBezTo>
                      <a:cubicBezTo>
                        <a:pt x="26" y="10"/>
                        <a:pt x="25" y="9"/>
                        <a:pt x="24" y="8"/>
                      </a:cubicBezTo>
                      <a:cubicBezTo>
                        <a:pt x="18" y="3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1" name="Freeform 930"/>
                <p:cNvSpPr>
                  <a:spLocks/>
                </p:cNvSpPr>
                <p:nvPr/>
              </p:nvSpPr>
              <p:spPr bwMode="auto">
                <a:xfrm>
                  <a:off x="3189" y="1961"/>
                  <a:ext cx="35" cy="37"/>
                </a:xfrm>
                <a:custGeom>
                  <a:avLst/>
                  <a:gdLst>
                    <a:gd name="T0" fmla="*/ 7 w 19"/>
                    <a:gd name="T1" fmla="*/ 0 h 20"/>
                    <a:gd name="T2" fmla="*/ 4 w 19"/>
                    <a:gd name="T3" fmla="*/ 1 h 20"/>
                    <a:gd name="T4" fmla="*/ 4 w 19"/>
                    <a:gd name="T5" fmla="*/ 14 h 20"/>
                    <a:gd name="T6" fmla="*/ 13 w 19"/>
                    <a:gd name="T7" fmla="*/ 20 h 20"/>
                    <a:gd name="T8" fmla="*/ 16 w 19"/>
                    <a:gd name="T9" fmla="*/ 20 h 20"/>
                    <a:gd name="T10" fmla="*/ 9 w 19"/>
                    <a:gd name="T11" fmla="*/ 10 h 20"/>
                    <a:gd name="T12" fmla="*/ 11 w 19"/>
                    <a:gd name="T13" fmla="*/ 9 h 20"/>
                    <a:gd name="T14" fmla="*/ 17 w 19"/>
                    <a:gd name="T15" fmla="*/ 19 h 20"/>
                    <a:gd name="T16" fmla="*/ 18 w 19"/>
                    <a:gd name="T17" fmla="*/ 8 h 20"/>
                    <a:gd name="T18" fmla="*/ 16 w 19"/>
                    <a:gd name="T19" fmla="*/ 6 h 20"/>
                    <a:gd name="T20" fmla="*/ 15 w 19"/>
                    <a:gd name="T21" fmla="*/ 4 h 20"/>
                    <a:gd name="T22" fmla="*/ 7 w 19"/>
                    <a:gd name="T2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0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3"/>
                        <a:pt x="1" y="9"/>
                        <a:pt x="4" y="14"/>
                      </a:cubicBezTo>
                      <a:cubicBezTo>
                        <a:pt x="6" y="18"/>
                        <a:pt x="10" y="20"/>
                        <a:pt x="13" y="20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14" y="17"/>
                        <a:pt x="11" y="14"/>
                        <a:pt x="9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13" y="13"/>
                        <a:pt x="15" y="16"/>
                        <a:pt x="17" y="19"/>
                      </a:cubicBezTo>
                      <a:cubicBezTo>
                        <a:pt x="19" y="16"/>
                        <a:pt x="19" y="12"/>
                        <a:pt x="18" y="8"/>
                      </a:cubicBezTo>
                      <a:cubicBezTo>
                        <a:pt x="17" y="7"/>
                        <a:pt x="17" y="6"/>
                        <a:pt x="16" y="6"/>
                      </a:cubicBezTo>
                      <a:cubicBezTo>
                        <a:pt x="16" y="5"/>
                        <a:pt x="15" y="4"/>
                        <a:pt x="15" y="4"/>
                      </a:cubicBezTo>
                      <a:cubicBezTo>
                        <a:pt x="12" y="1"/>
                        <a:pt x="9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2" name="Freeform 931"/>
                <p:cNvSpPr>
                  <a:spLocks/>
                </p:cNvSpPr>
                <p:nvPr/>
              </p:nvSpPr>
              <p:spPr bwMode="auto">
                <a:xfrm>
                  <a:off x="3848" y="2006"/>
                  <a:ext cx="46" cy="81"/>
                </a:xfrm>
                <a:custGeom>
                  <a:avLst/>
                  <a:gdLst>
                    <a:gd name="T0" fmla="*/ 6 w 24"/>
                    <a:gd name="T1" fmla="*/ 0 h 43"/>
                    <a:gd name="T2" fmla="*/ 6 w 24"/>
                    <a:gd name="T3" fmla="*/ 0 h 43"/>
                    <a:gd name="T4" fmla="*/ 5 w 24"/>
                    <a:gd name="T5" fmla="*/ 0 h 43"/>
                    <a:gd name="T6" fmla="*/ 3 w 24"/>
                    <a:gd name="T7" fmla="*/ 2 h 43"/>
                    <a:gd name="T8" fmla="*/ 2 w 24"/>
                    <a:gd name="T9" fmla="*/ 20 h 43"/>
                    <a:gd name="T10" fmla="*/ 3 w 24"/>
                    <a:gd name="T11" fmla="*/ 24 h 43"/>
                    <a:gd name="T12" fmla="*/ 4 w 24"/>
                    <a:gd name="T13" fmla="*/ 28 h 43"/>
                    <a:gd name="T14" fmla="*/ 16 w 24"/>
                    <a:gd name="T15" fmla="*/ 43 h 43"/>
                    <a:gd name="T16" fmla="*/ 18 w 24"/>
                    <a:gd name="T17" fmla="*/ 43 h 43"/>
                    <a:gd name="T18" fmla="*/ 20 w 24"/>
                    <a:gd name="T19" fmla="*/ 18 h 43"/>
                    <a:gd name="T20" fmla="*/ 6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1"/>
                        <a:pt x="3" y="2"/>
                      </a:cubicBezTo>
                      <a:cubicBezTo>
                        <a:pt x="0" y="5"/>
                        <a:pt x="0" y="13"/>
                        <a:pt x="2" y="20"/>
                      </a:cubicBezTo>
                      <a:cubicBezTo>
                        <a:pt x="2" y="22"/>
                        <a:pt x="2" y="23"/>
                        <a:pt x="3" y="24"/>
                      </a:cubicBezTo>
                      <a:cubicBezTo>
                        <a:pt x="3" y="26"/>
                        <a:pt x="4" y="27"/>
                        <a:pt x="4" y="28"/>
                      </a:cubicBezTo>
                      <a:cubicBezTo>
                        <a:pt x="7" y="37"/>
                        <a:pt x="12" y="43"/>
                        <a:pt x="16" y="43"/>
                      </a:cubicBezTo>
                      <a:cubicBezTo>
                        <a:pt x="17" y="43"/>
                        <a:pt x="17" y="43"/>
                        <a:pt x="18" y="43"/>
                      </a:cubicBezTo>
                      <a:cubicBezTo>
                        <a:pt x="22" y="42"/>
                        <a:pt x="24" y="31"/>
                        <a:pt x="20" y="18"/>
                      </a:cubicBezTo>
                      <a:cubicBezTo>
                        <a:pt x="17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3" name="Freeform 932"/>
                <p:cNvSpPr>
                  <a:spLocks/>
                </p:cNvSpPr>
                <p:nvPr/>
              </p:nvSpPr>
              <p:spPr bwMode="auto">
                <a:xfrm>
                  <a:off x="3446" y="2149"/>
                  <a:ext cx="42" cy="58"/>
                </a:xfrm>
                <a:custGeom>
                  <a:avLst/>
                  <a:gdLst>
                    <a:gd name="T0" fmla="*/ 8 w 22"/>
                    <a:gd name="T1" fmla="*/ 0 h 31"/>
                    <a:gd name="T2" fmla="*/ 6 w 22"/>
                    <a:gd name="T3" fmla="*/ 0 h 31"/>
                    <a:gd name="T4" fmla="*/ 6 w 22"/>
                    <a:gd name="T5" fmla="*/ 0 h 31"/>
                    <a:gd name="T6" fmla="*/ 2 w 22"/>
                    <a:gd name="T7" fmla="*/ 18 h 31"/>
                    <a:gd name="T8" fmla="*/ 9 w 22"/>
                    <a:gd name="T9" fmla="*/ 29 h 31"/>
                    <a:gd name="T10" fmla="*/ 6 w 22"/>
                    <a:gd name="T11" fmla="*/ 18 h 31"/>
                    <a:gd name="T12" fmla="*/ 8 w 22"/>
                    <a:gd name="T13" fmla="*/ 18 h 31"/>
                    <a:gd name="T14" fmla="*/ 12 w 22"/>
                    <a:gd name="T15" fmla="*/ 31 h 31"/>
                    <a:gd name="T16" fmla="*/ 14 w 22"/>
                    <a:gd name="T17" fmla="*/ 31 h 31"/>
                    <a:gd name="T18" fmla="*/ 15 w 22"/>
                    <a:gd name="T19" fmla="*/ 31 h 31"/>
                    <a:gd name="T20" fmla="*/ 20 w 22"/>
                    <a:gd name="T21" fmla="*/ 16 h 31"/>
                    <a:gd name="T22" fmla="*/ 20 w 22"/>
                    <a:gd name="T23" fmla="*/ 13 h 31"/>
                    <a:gd name="T24" fmla="*/ 19 w 22"/>
                    <a:gd name="T25" fmla="*/ 10 h 31"/>
                    <a:gd name="T26" fmla="*/ 9 w 22"/>
                    <a:gd name="T27" fmla="*/ 0 h 31"/>
                    <a:gd name="T28" fmla="*/ 8 w 22"/>
                    <a:gd name="T2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" h="31">
                      <a:moveTo>
                        <a:pt x="8" y="0"/>
                      </a:move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" y="2"/>
                        <a:pt x="0" y="10"/>
                        <a:pt x="2" y="18"/>
                      </a:cubicBezTo>
                      <a:cubicBezTo>
                        <a:pt x="4" y="23"/>
                        <a:pt x="6" y="27"/>
                        <a:pt x="9" y="29"/>
                      </a:cubicBezTo>
                      <a:cubicBezTo>
                        <a:pt x="8" y="25"/>
                        <a:pt x="7" y="22"/>
                        <a:pt x="6" y="18"/>
                      </a:cubicBezTo>
                      <a:cubicBezTo>
                        <a:pt x="7" y="18"/>
                        <a:pt x="7" y="18"/>
                        <a:pt x="8" y="18"/>
                      </a:cubicBezTo>
                      <a:cubicBezTo>
                        <a:pt x="9" y="22"/>
                        <a:pt x="11" y="26"/>
                        <a:pt x="12" y="31"/>
                      </a:cubicBezTo>
                      <a:cubicBezTo>
                        <a:pt x="12" y="31"/>
                        <a:pt x="13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9" y="30"/>
                        <a:pt x="22" y="23"/>
                        <a:pt x="20" y="16"/>
                      </a:cubicBezTo>
                      <a:cubicBezTo>
                        <a:pt x="20" y="15"/>
                        <a:pt x="20" y="14"/>
                        <a:pt x="20" y="13"/>
                      </a:cubicBezTo>
                      <a:cubicBezTo>
                        <a:pt x="19" y="12"/>
                        <a:pt x="19" y="11"/>
                        <a:pt x="19" y="10"/>
                      </a:cubicBezTo>
                      <a:cubicBezTo>
                        <a:pt x="16" y="4"/>
                        <a:pt x="13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4" name="Freeform 933"/>
                <p:cNvSpPr>
                  <a:spLocks/>
                </p:cNvSpPr>
                <p:nvPr/>
              </p:nvSpPr>
              <p:spPr bwMode="auto">
                <a:xfrm>
                  <a:off x="3320" y="1878"/>
                  <a:ext cx="29" cy="34"/>
                </a:xfrm>
                <a:custGeom>
                  <a:avLst/>
                  <a:gdLst>
                    <a:gd name="T0" fmla="*/ 4 w 15"/>
                    <a:gd name="T1" fmla="*/ 0 h 18"/>
                    <a:gd name="T2" fmla="*/ 2 w 15"/>
                    <a:gd name="T3" fmla="*/ 1 h 18"/>
                    <a:gd name="T4" fmla="*/ 1 w 15"/>
                    <a:gd name="T5" fmla="*/ 8 h 18"/>
                    <a:gd name="T6" fmla="*/ 3 w 15"/>
                    <a:gd name="T7" fmla="*/ 12 h 18"/>
                    <a:gd name="T8" fmla="*/ 3 w 15"/>
                    <a:gd name="T9" fmla="*/ 13 h 18"/>
                    <a:gd name="T10" fmla="*/ 11 w 15"/>
                    <a:gd name="T11" fmla="*/ 18 h 18"/>
                    <a:gd name="T12" fmla="*/ 13 w 15"/>
                    <a:gd name="T13" fmla="*/ 18 h 18"/>
                    <a:gd name="T14" fmla="*/ 13 w 15"/>
                    <a:gd name="T15" fmla="*/ 17 h 18"/>
                    <a:gd name="T16" fmla="*/ 15 w 15"/>
                    <a:gd name="T17" fmla="*/ 15 h 18"/>
                    <a:gd name="T18" fmla="*/ 12 w 15"/>
                    <a:gd name="T19" fmla="*/ 6 h 18"/>
                    <a:gd name="T20" fmla="*/ 4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4" y="0"/>
                      </a:move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0" y="2"/>
                        <a:pt x="0" y="5"/>
                        <a:pt x="1" y="8"/>
                      </a:cubicBezTo>
                      <a:cubicBezTo>
                        <a:pt x="1" y="9"/>
                        <a:pt x="2" y="11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6" y="16"/>
                        <a:pt x="9" y="18"/>
                        <a:pt x="11" y="18"/>
                      </a:cubicBezTo>
                      <a:cubicBezTo>
                        <a:pt x="11" y="18"/>
                        <a:pt x="12" y="18"/>
                        <a:pt x="13" y="18"/>
                      </a:cubicBezTo>
                      <a:cubicBezTo>
                        <a:pt x="13" y="18"/>
                        <a:pt x="13" y="17"/>
                        <a:pt x="13" y="17"/>
                      </a:cubicBezTo>
                      <a:cubicBezTo>
                        <a:pt x="14" y="17"/>
                        <a:pt x="14" y="16"/>
                        <a:pt x="15" y="15"/>
                      </a:cubicBezTo>
                      <a:cubicBezTo>
                        <a:pt x="15" y="12"/>
                        <a:pt x="14" y="9"/>
                        <a:pt x="12" y="6"/>
                      </a:cubicBezTo>
                      <a:cubicBezTo>
                        <a:pt x="10" y="2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5" name="Freeform 934"/>
                <p:cNvSpPr>
                  <a:spLocks noEditPoints="1"/>
                </p:cNvSpPr>
                <p:nvPr/>
              </p:nvSpPr>
              <p:spPr bwMode="auto">
                <a:xfrm>
                  <a:off x="3933" y="1429"/>
                  <a:ext cx="829" cy="1088"/>
                </a:xfrm>
                <a:custGeom>
                  <a:avLst/>
                  <a:gdLst>
                    <a:gd name="T0" fmla="*/ 211 w 441"/>
                    <a:gd name="T1" fmla="*/ 567 h 579"/>
                    <a:gd name="T2" fmla="*/ 113 w 441"/>
                    <a:gd name="T3" fmla="*/ 568 h 579"/>
                    <a:gd name="T4" fmla="*/ 113 w 441"/>
                    <a:gd name="T5" fmla="*/ 573 h 579"/>
                    <a:gd name="T6" fmla="*/ 113 w 441"/>
                    <a:gd name="T7" fmla="*/ 578 h 579"/>
                    <a:gd name="T8" fmla="*/ 211 w 441"/>
                    <a:gd name="T9" fmla="*/ 578 h 579"/>
                    <a:gd name="T10" fmla="*/ 211 w 441"/>
                    <a:gd name="T11" fmla="*/ 567 h 579"/>
                    <a:gd name="T12" fmla="*/ 319 w 441"/>
                    <a:gd name="T13" fmla="*/ 567 h 579"/>
                    <a:gd name="T14" fmla="*/ 215 w 441"/>
                    <a:gd name="T15" fmla="*/ 567 h 579"/>
                    <a:gd name="T16" fmla="*/ 214 w 441"/>
                    <a:gd name="T17" fmla="*/ 578 h 579"/>
                    <a:gd name="T18" fmla="*/ 319 w 441"/>
                    <a:gd name="T19" fmla="*/ 579 h 579"/>
                    <a:gd name="T20" fmla="*/ 319 w 441"/>
                    <a:gd name="T21" fmla="*/ 573 h 579"/>
                    <a:gd name="T22" fmla="*/ 319 w 441"/>
                    <a:gd name="T23" fmla="*/ 567 h 579"/>
                    <a:gd name="T24" fmla="*/ 78 w 441"/>
                    <a:gd name="T25" fmla="*/ 323 h 579"/>
                    <a:gd name="T26" fmla="*/ 76 w 441"/>
                    <a:gd name="T27" fmla="*/ 326 h 579"/>
                    <a:gd name="T28" fmla="*/ 76 w 441"/>
                    <a:gd name="T29" fmla="*/ 326 h 579"/>
                    <a:gd name="T30" fmla="*/ 104 w 441"/>
                    <a:gd name="T31" fmla="*/ 547 h 579"/>
                    <a:gd name="T32" fmla="*/ 104 w 441"/>
                    <a:gd name="T33" fmla="*/ 547 h 579"/>
                    <a:gd name="T34" fmla="*/ 105 w 441"/>
                    <a:gd name="T35" fmla="*/ 547 h 579"/>
                    <a:gd name="T36" fmla="*/ 107 w 441"/>
                    <a:gd name="T37" fmla="*/ 549 h 579"/>
                    <a:gd name="T38" fmla="*/ 78 w 441"/>
                    <a:gd name="T39" fmla="*/ 323 h 579"/>
                    <a:gd name="T40" fmla="*/ 45 w 441"/>
                    <a:gd name="T41" fmla="*/ 311 h 579"/>
                    <a:gd name="T42" fmla="*/ 0 w 441"/>
                    <a:gd name="T43" fmla="*/ 325 h 579"/>
                    <a:gd name="T44" fmla="*/ 2 w 441"/>
                    <a:gd name="T45" fmla="*/ 329 h 579"/>
                    <a:gd name="T46" fmla="*/ 3 w 441"/>
                    <a:gd name="T47" fmla="*/ 333 h 579"/>
                    <a:gd name="T48" fmla="*/ 48 w 441"/>
                    <a:gd name="T49" fmla="*/ 320 h 579"/>
                    <a:gd name="T50" fmla="*/ 45 w 441"/>
                    <a:gd name="T51" fmla="*/ 311 h 579"/>
                    <a:gd name="T52" fmla="*/ 65 w 441"/>
                    <a:gd name="T53" fmla="*/ 304 h 579"/>
                    <a:gd name="T54" fmla="*/ 48 w 441"/>
                    <a:gd name="T55" fmla="*/ 310 h 579"/>
                    <a:gd name="T56" fmla="*/ 51 w 441"/>
                    <a:gd name="T57" fmla="*/ 319 h 579"/>
                    <a:gd name="T58" fmla="*/ 67 w 441"/>
                    <a:gd name="T59" fmla="*/ 314 h 579"/>
                    <a:gd name="T60" fmla="*/ 67 w 441"/>
                    <a:gd name="T61" fmla="*/ 312 h 579"/>
                    <a:gd name="T62" fmla="*/ 65 w 441"/>
                    <a:gd name="T63" fmla="*/ 304 h 579"/>
                    <a:gd name="T64" fmla="*/ 246 w 441"/>
                    <a:gd name="T65" fmla="*/ 128 h 579"/>
                    <a:gd name="T66" fmla="*/ 326 w 441"/>
                    <a:gd name="T67" fmla="*/ 542 h 579"/>
                    <a:gd name="T68" fmla="*/ 328 w 441"/>
                    <a:gd name="T69" fmla="*/ 541 h 579"/>
                    <a:gd name="T70" fmla="*/ 329 w 441"/>
                    <a:gd name="T71" fmla="*/ 541 h 579"/>
                    <a:gd name="T72" fmla="*/ 250 w 441"/>
                    <a:gd name="T73" fmla="*/ 129 h 579"/>
                    <a:gd name="T74" fmla="*/ 250 w 441"/>
                    <a:gd name="T75" fmla="*/ 129 h 579"/>
                    <a:gd name="T76" fmla="*/ 249 w 441"/>
                    <a:gd name="T77" fmla="*/ 129 h 579"/>
                    <a:gd name="T78" fmla="*/ 246 w 441"/>
                    <a:gd name="T79" fmla="*/ 128 h 579"/>
                    <a:gd name="T80" fmla="*/ 270 w 441"/>
                    <a:gd name="T81" fmla="*/ 78 h 579"/>
                    <a:gd name="T82" fmla="*/ 243 w 441"/>
                    <a:gd name="T83" fmla="*/ 90 h 579"/>
                    <a:gd name="T84" fmla="*/ 246 w 441"/>
                    <a:gd name="T85" fmla="*/ 95 h 579"/>
                    <a:gd name="T86" fmla="*/ 248 w 441"/>
                    <a:gd name="T87" fmla="*/ 101 h 579"/>
                    <a:gd name="T88" fmla="*/ 274 w 441"/>
                    <a:gd name="T89" fmla="*/ 89 h 579"/>
                    <a:gd name="T90" fmla="*/ 270 w 441"/>
                    <a:gd name="T91" fmla="*/ 78 h 579"/>
                    <a:gd name="T92" fmla="*/ 435 w 441"/>
                    <a:gd name="T93" fmla="*/ 0 h 579"/>
                    <a:gd name="T94" fmla="*/ 273 w 441"/>
                    <a:gd name="T95" fmla="*/ 76 h 579"/>
                    <a:gd name="T96" fmla="*/ 277 w 441"/>
                    <a:gd name="T97" fmla="*/ 88 h 579"/>
                    <a:gd name="T98" fmla="*/ 441 w 441"/>
                    <a:gd name="T99" fmla="*/ 13 h 579"/>
                    <a:gd name="T100" fmla="*/ 438 w 441"/>
                    <a:gd name="T101" fmla="*/ 6 h 579"/>
                    <a:gd name="T102" fmla="*/ 435 w 441"/>
                    <a:gd name="T103" fmla="*/ 0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1" h="579">
                      <a:moveTo>
                        <a:pt x="211" y="567"/>
                      </a:moveTo>
                      <a:cubicBezTo>
                        <a:pt x="178" y="568"/>
                        <a:pt x="146" y="568"/>
                        <a:pt x="113" y="568"/>
                      </a:cubicBezTo>
                      <a:cubicBezTo>
                        <a:pt x="113" y="570"/>
                        <a:pt x="113" y="571"/>
                        <a:pt x="113" y="573"/>
                      </a:cubicBezTo>
                      <a:cubicBezTo>
                        <a:pt x="113" y="575"/>
                        <a:pt x="113" y="576"/>
                        <a:pt x="113" y="578"/>
                      </a:cubicBezTo>
                      <a:cubicBezTo>
                        <a:pt x="146" y="578"/>
                        <a:pt x="178" y="578"/>
                        <a:pt x="211" y="578"/>
                      </a:cubicBezTo>
                      <a:cubicBezTo>
                        <a:pt x="211" y="575"/>
                        <a:pt x="211" y="571"/>
                        <a:pt x="211" y="567"/>
                      </a:cubicBezTo>
                      <a:moveTo>
                        <a:pt x="319" y="567"/>
                      </a:moveTo>
                      <a:cubicBezTo>
                        <a:pt x="284" y="567"/>
                        <a:pt x="249" y="567"/>
                        <a:pt x="215" y="567"/>
                      </a:cubicBezTo>
                      <a:cubicBezTo>
                        <a:pt x="214" y="571"/>
                        <a:pt x="214" y="575"/>
                        <a:pt x="214" y="578"/>
                      </a:cubicBezTo>
                      <a:cubicBezTo>
                        <a:pt x="249" y="579"/>
                        <a:pt x="284" y="579"/>
                        <a:pt x="319" y="579"/>
                      </a:cubicBezTo>
                      <a:cubicBezTo>
                        <a:pt x="319" y="577"/>
                        <a:pt x="319" y="575"/>
                        <a:pt x="319" y="573"/>
                      </a:cubicBezTo>
                      <a:cubicBezTo>
                        <a:pt x="319" y="571"/>
                        <a:pt x="319" y="569"/>
                        <a:pt x="319" y="567"/>
                      </a:cubicBezTo>
                      <a:moveTo>
                        <a:pt x="78" y="323"/>
                      </a:moveTo>
                      <a:cubicBezTo>
                        <a:pt x="78" y="325"/>
                        <a:pt x="77" y="326"/>
                        <a:pt x="76" y="326"/>
                      </a:cubicBezTo>
                      <a:cubicBezTo>
                        <a:pt x="76" y="326"/>
                        <a:pt x="76" y="326"/>
                        <a:pt x="76" y="326"/>
                      </a:cubicBezTo>
                      <a:cubicBezTo>
                        <a:pt x="94" y="398"/>
                        <a:pt x="103" y="473"/>
                        <a:pt x="104" y="547"/>
                      </a:cubicBezTo>
                      <a:cubicBezTo>
                        <a:pt x="104" y="547"/>
                        <a:pt x="104" y="547"/>
                        <a:pt x="104" y="547"/>
                      </a:cubicBezTo>
                      <a:cubicBezTo>
                        <a:pt x="104" y="547"/>
                        <a:pt x="104" y="547"/>
                        <a:pt x="105" y="547"/>
                      </a:cubicBezTo>
                      <a:cubicBezTo>
                        <a:pt x="105" y="547"/>
                        <a:pt x="106" y="548"/>
                        <a:pt x="107" y="549"/>
                      </a:cubicBezTo>
                      <a:cubicBezTo>
                        <a:pt x="107" y="472"/>
                        <a:pt x="97" y="396"/>
                        <a:pt x="78" y="323"/>
                      </a:cubicBezTo>
                      <a:moveTo>
                        <a:pt x="45" y="311"/>
                      </a:moveTo>
                      <a:cubicBezTo>
                        <a:pt x="30" y="316"/>
                        <a:pt x="15" y="320"/>
                        <a:pt x="0" y="325"/>
                      </a:cubicBezTo>
                      <a:cubicBezTo>
                        <a:pt x="1" y="326"/>
                        <a:pt x="1" y="328"/>
                        <a:pt x="2" y="329"/>
                      </a:cubicBezTo>
                      <a:cubicBezTo>
                        <a:pt x="2" y="331"/>
                        <a:pt x="3" y="332"/>
                        <a:pt x="3" y="333"/>
                      </a:cubicBezTo>
                      <a:cubicBezTo>
                        <a:pt x="18" y="329"/>
                        <a:pt x="33" y="324"/>
                        <a:pt x="48" y="320"/>
                      </a:cubicBezTo>
                      <a:cubicBezTo>
                        <a:pt x="47" y="317"/>
                        <a:pt x="46" y="314"/>
                        <a:pt x="45" y="311"/>
                      </a:cubicBezTo>
                      <a:moveTo>
                        <a:pt x="65" y="304"/>
                      </a:moveTo>
                      <a:cubicBezTo>
                        <a:pt x="60" y="306"/>
                        <a:pt x="54" y="308"/>
                        <a:pt x="48" y="310"/>
                      </a:cubicBezTo>
                      <a:cubicBezTo>
                        <a:pt x="49" y="313"/>
                        <a:pt x="50" y="316"/>
                        <a:pt x="51" y="319"/>
                      </a:cubicBezTo>
                      <a:cubicBezTo>
                        <a:pt x="56" y="317"/>
                        <a:pt x="62" y="315"/>
                        <a:pt x="67" y="314"/>
                      </a:cubicBezTo>
                      <a:cubicBezTo>
                        <a:pt x="67" y="313"/>
                        <a:pt x="67" y="313"/>
                        <a:pt x="67" y="312"/>
                      </a:cubicBezTo>
                      <a:cubicBezTo>
                        <a:pt x="66" y="310"/>
                        <a:pt x="66" y="307"/>
                        <a:pt x="65" y="304"/>
                      </a:cubicBezTo>
                      <a:moveTo>
                        <a:pt x="246" y="128"/>
                      </a:moveTo>
                      <a:cubicBezTo>
                        <a:pt x="299" y="260"/>
                        <a:pt x="324" y="401"/>
                        <a:pt x="326" y="542"/>
                      </a:cubicBezTo>
                      <a:cubicBezTo>
                        <a:pt x="326" y="541"/>
                        <a:pt x="327" y="541"/>
                        <a:pt x="328" y="541"/>
                      </a:cubicBezTo>
                      <a:cubicBezTo>
                        <a:pt x="328" y="541"/>
                        <a:pt x="329" y="541"/>
                        <a:pt x="329" y="541"/>
                      </a:cubicBezTo>
                      <a:cubicBezTo>
                        <a:pt x="328" y="400"/>
                        <a:pt x="302" y="259"/>
                        <a:pt x="250" y="129"/>
                      </a:cubicBezTo>
                      <a:cubicBezTo>
                        <a:pt x="250" y="129"/>
                        <a:pt x="250" y="129"/>
                        <a:pt x="250" y="129"/>
                      </a:cubicBezTo>
                      <a:cubicBezTo>
                        <a:pt x="249" y="129"/>
                        <a:pt x="249" y="129"/>
                        <a:pt x="249" y="129"/>
                      </a:cubicBezTo>
                      <a:cubicBezTo>
                        <a:pt x="248" y="129"/>
                        <a:pt x="247" y="129"/>
                        <a:pt x="246" y="128"/>
                      </a:cubicBezTo>
                      <a:moveTo>
                        <a:pt x="270" y="78"/>
                      </a:moveTo>
                      <a:cubicBezTo>
                        <a:pt x="261" y="82"/>
                        <a:pt x="252" y="86"/>
                        <a:pt x="243" y="90"/>
                      </a:cubicBezTo>
                      <a:cubicBezTo>
                        <a:pt x="244" y="92"/>
                        <a:pt x="245" y="93"/>
                        <a:pt x="246" y="95"/>
                      </a:cubicBezTo>
                      <a:cubicBezTo>
                        <a:pt x="247" y="97"/>
                        <a:pt x="247" y="99"/>
                        <a:pt x="248" y="101"/>
                      </a:cubicBezTo>
                      <a:cubicBezTo>
                        <a:pt x="257" y="97"/>
                        <a:pt x="266" y="93"/>
                        <a:pt x="274" y="89"/>
                      </a:cubicBezTo>
                      <a:cubicBezTo>
                        <a:pt x="273" y="85"/>
                        <a:pt x="271" y="81"/>
                        <a:pt x="270" y="78"/>
                      </a:cubicBezTo>
                      <a:moveTo>
                        <a:pt x="435" y="0"/>
                      </a:moveTo>
                      <a:cubicBezTo>
                        <a:pt x="381" y="25"/>
                        <a:pt x="327" y="51"/>
                        <a:pt x="273" y="76"/>
                      </a:cubicBezTo>
                      <a:cubicBezTo>
                        <a:pt x="274" y="80"/>
                        <a:pt x="276" y="84"/>
                        <a:pt x="277" y="88"/>
                      </a:cubicBezTo>
                      <a:cubicBezTo>
                        <a:pt x="332" y="63"/>
                        <a:pt x="386" y="38"/>
                        <a:pt x="441" y="13"/>
                      </a:cubicBezTo>
                      <a:cubicBezTo>
                        <a:pt x="440" y="11"/>
                        <a:pt x="439" y="9"/>
                        <a:pt x="438" y="6"/>
                      </a:cubicBezTo>
                      <a:cubicBezTo>
                        <a:pt x="437" y="4"/>
                        <a:pt x="436" y="2"/>
                        <a:pt x="43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6" name="Freeform 935"/>
                <p:cNvSpPr>
                  <a:spLocks/>
                </p:cNvSpPr>
                <p:nvPr/>
              </p:nvSpPr>
              <p:spPr bwMode="auto">
                <a:xfrm>
                  <a:off x="4734" y="1367"/>
                  <a:ext cx="73" cy="133"/>
                </a:xfrm>
                <a:custGeom>
                  <a:avLst/>
                  <a:gdLst>
                    <a:gd name="T0" fmla="*/ 6 w 39"/>
                    <a:gd name="T1" fmla="*/ 0 h 71"/>
                    <a:gd name="T2" fmla="*/ 4 w 39"/>
                    <a:gd name="T3" fmla="*/ 0 h 71"/>
                    <a:gd name="T4" fmla="*/ 9 w 39"/>
                    <a:gd name="T5" fmla="*/ 33 h 71"/>
                    <a:gd name="T6" fmla="*/ 12 w 39"/>
                    <a:gd name="T7" fmla="*/ 39 h 71"/>
                    <a:gd name="T8" fmla="*/ 15 w 39"/>
                    <a:gd name="T9" fmla="*/ 46 h 71"/>
                    <a:gd name="T10" fmla="*/ 34 w 39"/>
                    <a:gd name="T11" fmla="*/ 71 h 71"/>
                    <a:gd name="T12" fmla="*/ 35 w 39"/>
                    <a:gd name="T13" fmla="*/ 71 h 71"/>
                    <a:gd name="T14" fmla="*/ 29 w 39"/>
                    <a:gd name="T15" fmla="*/ 31 h 71"/>
                    <a:gd name="T16" fmla="*/ 6 w 39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1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3" y="16"/>
                        <a:pt x="9" y="33"/>
                      </a:cubicBezTo>
                      <a:cubicBezTo>
                        <a:pt x="10" y="35"/>
                        <a:pt x="11" y="37"/>
                        <a:pt x="12" y="39"/>
                      </a:cubicBezTo>
                      <a:cubicBezTo>
                        <a:pt x="13" y="42"/>
                        <a:pt x="14" y="44"/>
                        <a:pt x="15" y="46"/>
                      </a:cubicBezTo>
                      <a:cubicBezTo>
                        <a:pt x="22" y="61"/>
                        <a:pt x="29" y="71"/>
                        <a:pt x="34" y="71"/>
                      </a:cubicBezTo>
                      <a:cubicBezTo>
                        <a:pt x="34" y="71"/>
                        <a:pt x="35" y="71"/>
                        <a:pt x="35" y="71"/>
                      </a:cubicBezTo>
                      <a:cubicBezTo>
                        <a:pt x="39" y="69"/>
                        <a:pt x="37" y="51"/>
                        <a:pt x="29" y="31"/>
                      </a:cubicBezTo>
                      <a:cubicBezTo>
                        <a:pt x="21" y="13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7" name="Freeform 936"/>
                <p:cNvSpPr>
                  <a:spLocks/>
                </p:cNvSpPr>
                <p:nvPr/>
              </p:nvSpPr>
              <p:spPr bwMode="auto">
                <a:xfrm>
                  <a:off x="4346" y="1560"/>
                  <a:ext cx="64" cy="111"/>
                </a:xfrm>
                <a:custGeom>
                  <a:avLst/>
                  <a:gdLst>
                    <a:gd name="T0" fmla="*/ 6 w 34"/>
                    <a:gd name="T1" fmla="*/ 0 h 59"/>
                    <a:gd name="T2" fmla="*/ 4 w 34"/>
                    <a:gd name="T3" fmla="*/ 0 h 59"/>
                    <a:gd name="T4" fmla="*/ 8 w 34"/>
                    <a:gd name="T5" fmla="*/ 30 h 59"/>
                    <a:gd name="T6" fmla="*/ 16 w 34"/>
                    <a:gd name="T7" fmla="*/ 26 h 59"/>
                    <a:gd name="T8" fmla="*/ 19 w 34"/>
                    <a:gd name="T9" fmla="*/ 32 h 59"/>
                    <a:gd name="T10" fmla="*/ 10 w 34"/>
                    <a:gd name="T11" fmla="*/ 36 h 59"/>
                    <a:gd name="T12" fmla="*/ 26 w 34"/>
                    <a:gd name="T13" fmla="*/ 58 h 59"/>
                    <a:gd name="T14" fmla="*/ 29 w 34"/>
                    <a:gd name="T15" fmla="*/ 59 h 59"/>
                    <a:gd name="T16" fmla="*/ 30 w 34"/>
                    <a:gd name="T17" fmla="*/ 59 h 59"/>
                    <a:gd name="T18" fmla="*/ 30 w 34"/>
                    <a:gd name="T19" fmla="*/ 59 h 59"/>
                    <a:gd name="T20" fmla="*/ 28 w 34"/>
                    <a:gd name="T21" fmla="*/ 31 h 59"/>
                    <a:gd name="T22" fmla="*/ 26 w 34"/>
                    <a:gd name="T23" fmla="*/ 25 h 59"/>
                    <a:gd name="T24" fmla="*/ 23 w 34"/>
                    <a:gd name="T25" fmla="*/ 20 h 59"/>
                    <a:gd name="T26" fmla="*/ 6 w 34"/>
                    <a:gd name="T2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59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2" y="15"/>
                        <a:pt x="8" y="30"/>
                      </a:cubicBezTo>
                      <a:cubicBezTo>
                        <a:pt x="11" y="29"/>
                        <a:pt x="13" y="28"/>
                        <a:pt x="16" y="26"/>
                      </a:cubicBezTo>
                      <a:cubicBezTo>
                        <a:pt x="17" y="28"/>
                        <a:pt x="18" y="30"/>
                        <a:pt x="19" y="32"/>
                      </a:cubicBezTo>
                      <a:cubicBezTo>
                        <a:pt x="16" y="33"/>
                        <a:pt x="13" y="35"/>
                        <a:pt x="10" y="36"/>
                      </a:cubicBezTo>
                      <a:cubicBezTo>
                        <a:pt x="15" y="47"/>
                        <a:pt x="22" y="56"/>
                        <a:pt x="26" y="58"/>
                      </a:cubicBezTo>
                      <a:cubicBezTo>
                        <a:pt x="27" y="59"/>
                        <a:pt x="28" y="59"/>
                        <a:pt x="29" y="59"/>
                      </a:cubicBezTo>
                      <a:cubicBezTo>
                        <a:pt x="29" y="59"/>
                        <a:pt x="29" y="59"/>
                        <a:pt x="30" y="59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4" y="56"/>
                        <a:pt x="33" y="45"/>
                        <a:pt x="28" y="31"/>
                      </a:cubicBezTo>
                      <a:cubicBezTo>
                        <a:pt x="27" y="29"/>
                        <a:pt x="27" y="27"/>
                        <a:pt x="26" y="25"/>
                      </a:cubicBezTo>
                      <a:cubicBezTo>
                        <a:pt x="25" y="23"/>
                        <a:pt x="24" y="22"/>
                        <a:pt x="23" y="20"/>
                      </a:cubicBezTo>
                      <a:cubicBezTo>
                        <a:pt x="17" y="8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8" name="Freeform 937"/>
                <p:cNvSpPr>
                  <a:spLocks/>
                </p:cNvSpPr>
                <p:nvPr/>
              </p:nvSpPr>
              <p:spPr bwMode="auto">
                <a:xfrm>
                  <a:off x="3905" y="2017"/>
                  <a:ext cx="36" cy="70"/>
                </a:xfrm>
                <a:custGeom>
                  <a:avLst/>
                  <a:gdLst>
                    <a:gd name="T0" fmla="*/ 6 w 19"/>
                    <a:gd name="T1" fmla="*/ 0 h 37"/>
                    <a:gd name="T2" fmla="*/ 5 w 19"/>
                    <a:gd name="T3" fmla="*/ 0 h 37"/>
                    <a:gd name="T4" fmla="*/ 3 w 19"/>
                    <a:gd name="T5" fmla="*/ 21 h 37"/>
                    <a:gd name="T6" fmla="*/ 14 w 19"/>
                    <a:gd name="T7" fmla="*/ 37 h 37"/>
                    <a:gd name="T8" fmla="*/ 15 w 19"/>
                    <a:gd name="T9" fmla="*/ 37 h 37"/>
                    <a:gd name="T10" fmla="*/ 18 w 19"/>
                    <a:gd name="T11" fmla="*/ 20 h 37"/>
                    <a:gd name="T12" fmla="*/ 17 w 19"/>
                    <a:gd name="T13" fmla="*/ 16 h 37"/>
                    <a:gd name="T14" fmla="*/ 15 w 19"/>
                    <a:gd name="T15" fmla="*/ 12 h 37"/>
                    <a:gd name="T16" fmla="*/ 6 w 19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37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2"/>
                        <a:pt x="0" y="11"/>
                        <a:pt x="3" y="21"/>
                      </a:cubicBezTo>
                      <a:cubicBezTo>
                        <a:pt x="5" y="30"/>
                        <a:pt x="10" y="37"/>
                        <a:pt x="14" y="37"/>
                      </a:cubicBezTo>
                      <a:cubicBezTo>
                        <a:pt x="14" y="37"/>
                        <a:pt x="15" y="37"/>
                        <a:pt x="15" y="37"/>
                      </a:cubicBezTo>
                      <a:cubicBezTo>
                        <a:pt x="18" y="36"/>
                        <a:pt x="19" y="29"/>
                        <a:pt x="18" y="20"/>
                      </a:cubicBezTo>
                      <a:cubicBezTo>
                        <a:pt x="18" y="19"/>
                        <a:pt x="17" y="18"/>
                        <a:pt x="17" y="16"/>
                      </a:cubicBezTo>
                      <a:cubicBezTo>
                        <a:pt x="16" y="15"/>
                        <a:pt x="16" y="13"/>
                        <a:pt x="15" y="12"/>
                      </a:cubicBezTo>
                      <a:cubicBezTo>
                        <a:pt x="13" y="5"/>
                        <a:pt x="9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9" name="Freeform 938"/>
                <p:cNvSpPr>
                  <a:spLocks/>
                </p:cNvSpPr>
                <p:nvPr/>
              </p:nvSpPr>
              <p:spPr bwMode="auto">
                <a:xfrm>
                  <a:off x="4532" y="2446"/>
                  <a:ext cx="36" cy="120"/>
                </a:xfrm>
                <a:custGeom>
                  <a:avLst/>
                  <a:gdLst>
                    <a:gd name="T0" fmla="*/ 9 w 19"/>
                    <a:gd name="T1" fmla="*/ 0 h 64"/>
                    <a:gd name="T2" fmla="*/ 7 w 19"/>
                    <a:gd name="T3" fmla="*/ 1 h 64"/>
                    <a:gd name="T4" fmla="*/ 0 w 19"/>
                    <a:gd name="T5" fmla="*/ 26 h 64"/>
                    <a:gd name="T6" fmla="*/ 0 w 19"/>
                    <a:gd name="T7" fmla="*/ 32 h 64"/>
                    <a:gd name="T8" fmla="*/ 0 w 19"/>
                    <a:gd name="T9" fmla="*/ 38 h 64"/>
                    <a:gd name="T10" fmla="*/ 8 w 19"/>
                    <a:gd name="T11" fmla="*/ 64 h 64"/>
                    <a:gd name="T12" fmla="*/ 8 w 19"/>
                    <a:gd name="T13" fmla="*/ 64 h 64"/>
                    <a:gd name="T14" fmla="*/ 8 w 19"/>
                    <a:gd name="T15" fmla="*/ 64 h 64"/>
                    <a:gd name="T16" fmla="*/ 18 w 19"/>
                    <a:gd name="T17" fmla="*/ 32 h 64"/>
                    <a:gd name="T18" fmla="*/ 10 w 19"/>
                    <a:gd name="T19" fmla="*/ 0 h 64"/>
                    <a:gd name="T20" fmla="*/ 9 w 19"/>
                    <a:gd name="T21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64">
                      <a:moveTo>
                        <a:pt x="9" y="0"/>
                      </a:move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5"/>
                        <a:pt x="1" y="14"/>
                        <a:pt x="0" y="26"/>
                      </a:cubicBezTo>
                      <a:cubicBezTo>
                        <a:pt x="0" y="28"/>
                        <a:pt x="0" y="30"/>
                        <a:pt x="0" y="32"/>
                      </a:cubicBezTo>
                      <a:cubicBezTo>
                        <a:pt x="0" y="34"/>
                        <a:pt x="0" y="36"/>
                        <a:pt x="0" y="38"/>
                      </a:cubicBezTo>
                      <a:cubicBezTo>
                        <a:pt x="0" y="53"/>
                        <a:pt x="4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13" y="64"/>
                        <a:pt x="18" y="50"/>
                        <a:pt x="18" y="32"/>
                      </a:cubicBezTo>
                      <a:cubicBezTo>
                        <a:pt x="19" y="15"/>
                        <a:pt x="15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0" name="Freeform 939"/>
                <p:cNvSpPr>
                  <a:spLocks/>
                </p:cNvSpPr>
                <p:nvPr/>
              </p:nvSpPr>
              <p:spPr bwMode="auto">
                <a:xfrm>
                  <a:off x="4112" y="2457"/>
                  <a:ext cx="33" cy="98"/>
                </a:xfrm>
                <a:custGeom>
                  <a:avLst/>
                  <a:gdLst>
                    <a:gd name="T0" fmla="*/ 10 w 18"/>
                    <a:gd name="T1" fmla="*/ 0 h 52"/>
                    <a:gd name="T2" fmla="*/ 9 w 18"/>
                    <a:gd name="T3" fmla="*/ 0 h 52"/>
                    <a:gd name="T4" fmla="*/ 9 w 18"/>
                    <a:gd name="T5" fmla="*/ 0 h 52"/>
                    <a:gd name="T6" fmla="*/ 0 w 18"/>
                    <a:gd name="T7" fmla="*/ 26 h 52"/>
                    <a:gd name="T8" fmla="*/ 9 w 18"/>
                    <a:gd name="T9" fmla="*/ 52 h 52"/>
                    <a:gd name="T10" fmla="*/ 9 w 18"/>
                    <a:gd name="T11" fmla="*/ 52 h 52"/>
                    <a:gd name="T12" fmla="*/ 18 w 18"/>
                    <a:gd name="T13" fmla="*/ 31 h 52"/>
                    <a:gd name="T14" fmla="*/ 18 w 18"/>
                    <a:gd name="T15" fmla="*/ 26 h 52"/>
                    <a:gd name="T16" fmla="*/ 18 w 18"/>
                    <a:gd name="T17" fmla="*/ 21 h 52"/>
                    <a:gd name="T18" fmla="*/ 12 w 18"/>
                    <a:gd name="T19" fmla="*/ 2 h 52"/>
                    <a:gd name="T20" fmla="*/ 10 w 18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52">
                      <a:moveTo>
                        <a:pt x="10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1" y="13"/>
                        <a:pt x="0" y="26"/>
                      </a:cubicBezTo>
                      <a:cubicBezTo>
                        <a:pt x="0" y="40"/>
                        <a:pt x="3" y="51"/>
                        <a:pt x="9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13" y="52"/>
                        <a:pt x="17" y="43"/>
                        <a:pt x="18" y="31"/>
                      </a:cubicBezTo>
                      <a:cubicBezTo>
                        <a:pt x="18" y="29"/>
                        <a:pt x="18" y="28"/>
                        <a:pt x="18" y="26"/>
                      </a:cubicBezTo>
                      <a:cubicBezTo>
                        <a:pt x="18" y="24"/>
                        <a:pt x="18" y="23"/>
                        <a:pt x="18" y="21"/>
                      </a:cubicBezTo>
                      <a:cubicBezTo>
                        <a:pt x="18" y="12"/>
                        <a:pt x="15" y="5"/>
                        <a:pt x="12" y="2"/>
                      </a:cubicBezTo>
                      <a:cubicBezTo>
                        <a:pt x="11" y="1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1" name="Freeform 940"/>
                <p:cNvSpPr>
                  <a:spLocks/>
                </p:cNvSpPr>
                <p:nvPr/>
              </p:nvSpPr>
              <p:spPr bwMode="auto">
                <a:xfrm>
                  <a:off x="4055" y="1983"/>
                  <a:ext cx="26" cy="59"/>
                </a:xfrm>
                <a:custGeom>
                  <a:avLst/>
                  <a:gdLst>
                    <a:gd name="T0" fmla="*/ 4 w 14"/>
                    <a:gd name="T1" fmla="*/ 0 h 31"/>
                    <a:gd name="T2" fmla="*/ 3 w 14"/>
                    <a:gd name="T3" fmla="*/ 0 h 31"/>
                    <a:gd name="T4" fmla="*/ 0 w 14"/>
                    <a:gd name="T5" fmla="*/ 9 h 31"/>
                    <a:gd name="T6" fmla="*/ 2 w 14"/>
                    <a:gd name="T7" fmla="*/ 17 h 31"/>
                    <a:gd name="T8" fmla="*/ 2 w 14"/>
                    <a:gd name="T9" fmla="*/ 19 h 31"/>
                    <a:gd name="T10" fmla="*/ 11 w 14"/>
                    <a:gd name="T11" fmla="*/ 31 h 31"/>
                    <a:gd name="T12" fmla="*/ 11 w 14"/>
                    <a:gd name="T13" fmla="*/ 31 h 31"/>
                    <a:gd name="T14" fmla="*/ 11 w 14"/>
                    <a:gd name="T15" fmla="*/ 31 h 31"/>
                    <a:gd name="T16" fmla="*/ 13 w 14"/>
                    <a:gd name="T17" fmla="*/ 28 h 31"/>
                    <a:gd name="T18" fmla="*/ 13 w 14"/>
                    <a:gd name="T19" fmla="*/ 14 h 31"/>
                    <a:gd name="T20" fmla="*/ 4 w 14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1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5"/>
                        <a:pt x="0" y="9"/>
                      </a:cubicBezTo>
                      <a:cubicBezTo>
                        <a:pt x="1" y="12"/>
                        <a:pt x="1" y="15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4" y="26"/>
                        <a:pt x="8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2" y="31"/>
                        <a:pt x="13" y="30"/>
                        <a:pt x="13" y="28"/>
                      </a:cubicBezTo>
                      <a:cubicBezTo>
                        <a:pt x="14" y="25"/>
                        <a:pt x="14" y="20"/>
                        <a:pt x="13" y="14"/>
                      </a:cubicBezTo>
                      <a:cubicBezTo>
                        <a:pt x="10" y="6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2" name="Freeform 941"/>
                <p:cNvSpPr>
                  <a:spLocks noEditPoints="1"/>
                </p:cNvSpPr>
                <p:nvPr/>
              </p:nvSpPr>
              <p:spPr bwMode="auto">
                <a:xfrm>
                  <a:off x="3721" y="71"/>
                  <a:ext cx="1772" cy="3929"/>
                </a:xfrm>
                <a:custGeom>
                  <a:avLst/>
                  <a:gdLst>
                    <a:gd name="T0" fmla="*/ 731 w 943"/>
                    <a:gd name="T1" fmla="*/ 1798 h 2090"/>
                    <a:gd name="T2" fmla="*/ 600 w 943"/>
                    <a:gd name="T3" fmla="*/ 2088 h 2090"/>
                    <a:gd name="T4" fmla="*/ 601 w 943"/>
                    <a:gd name="T5" fmla="*/ 2088 h 2090"/>
                    <a:gd name="T6" fmla="*/ 602 w 943"/>
                    <a:gd name="T7" fmla="*/ 2088 h 2090"/>
                    <a:gd name="T8" fmla="*/ 603 w 943"/>
                    <a:gd name="T9" fmla="*/ 2090 h 2090"/>
                    <a:gd name="T10" fmla="*/ 733 w 943"/>
                    <a:gd name="T11" fmla="*/ 1803 h 2090"/>
                    <a:gd name="T12" fmla="*/ 733 w 943"/>
                    <a:gd name="T13" fmla="*/ 1803 h 2090"/>
                    <a:gd name="T14" fmla="*/ 731 w 943"/>
                    <a:gd name="T15" fmla="*/ 1798 h 2090"/>
                    <a:gd name="T16" fmla="*/ 750 w 943"/>
                    <a:gd name="T17" fmla="*/ 1766 h 2090"/>
                    <a:gd name="T18" fmla="*/ 746 w 943"/>
                    <a:gd name="T19" fmla="*/ 1779 h 2090"/>
                    <a:gd name="T20" fmla="*/ 745 w 943"/>
                    <a:gd name="T21" fmla="*/ 1782 h 2090"/>
                    <a:gd name="T22" fmla="*/ 821 w 943"/>
                    <a:gd name="T23" fmla="*/ 1807 h 2090"/>
                    <a:gd name="T24" fmla="*/ 821 w 943"/>
                    <a:gd name="T25" fmla="*/ 1805 h 2090"/>
                    <a:gd name="T26" fmla="*/ 826 w 943"/>
                    <a:gd name="T27" fmla="*/ 1791 h 2090"/>
                    <a:gd name="T28" fmla="*/ 750 w 943"/>
                    <a:gd name="T29" fmla="*/ 1766 h 2090"/>
                    <a:gd name="T30" fmla="*/ 835 w 943"/>
                    <a:gd name="T31" fmla="*/ 743 h 2090"/>
                    <a:gd name="T32" fmla="*/ 834 w 943"/>
                    <a:gd name="T33" fmla="*/ 744 h 2090"/>
                    <a:gd name="T34" fmla="*/ 833 w 943"/>
                    <a:gd name="T35" fmla="*/ 744 h 2090"/>
                    <a:gd name="T36" fmla="*/ 832 w 943"/>
                    <a:gd name="T37" fmla="*/ 744 h 2090"/>
                    <a:gd name="T38" fmla="*/ 842 w 943"/>
                    <a:gd name="T39" fmla="*/ 1764 h 2090"/>
                    <a:gd name="T40" fmla="*/ 843 w 943"/>
                    <a:gd name="T41" fmla="*/ 1764 h 2090"/>
                    <a:gd name="T42" fmla="*/ 844 w 943"/>
                    <a:gd name="T43" fmla="*/ 1764 h 2090"/>
                    <a:gd name="T44" fmla="*/ 845 w 943"/>
                    <a:gd name="T45" fmla="*/ 1765 h 2090"/>
                    <a:gd name="T46" fmla="*/ 835 w 943"/>
                    <a:gd name="T47" fmla="*/ 743 h 2090"/>
                    <a:gd name="T48" fmla="*/ 809 w 943"/>
                    <a:gd name="T49" fmla="*/ 702 h 2090"/>
                    <a:gd name="T50" fmla="*/ 697 w 943"/>
                    <a:gd name="T51" fmla="*/ 747 h 2090"/>
                    <a:gd name="T52" fmla="*/ 698 w 943"/>
                    <a:gd name="T53" fmla="*/ 749 h 2090"/>
                    <a:gd name="T54" fmla="*/ 702 w 943"/>
                    <a:gd name="T55" fmla="*/ 762 h 2090"/>
                    <a:gd name="T56" fmla="*/ 815 w 943"/>
                    <a:gd name="T57" fmla="*/ 718 h 2090"/>
                    <a:gd name="T58" fmla="*/ 810 w 943"/>
                    <a:gd name="T59" fmla="*/ 704 h 2090"/>
                    <a:gd name="T60" fmla="*/ 809 w 943"/>
                    <a:gd name="T61" fmla="*/ 702 h 2090"/>
                    <a:gd name="T62" fmla="*/ 2 w 943"/>
                    <a:gd name="T63" fmla="*/ 0 h 2090"/>
                    <a:gd name="T64" fmla="*/ 2 w 943"/>
                    <a:gd name="T65" fmla="*/ 2 h 2090"/>
                    <a:gd name="T66" fmla="*/ 0 w 943"/>
                    <a:gd name="T67" fmla="*/ 3 h 2090"/>
                    <a:gd name="T68" fmla="*/ 165 w 943"/>
                    <a:gd name="T69" fmla="*/ 94 h 2090"/>
                    <a:gd name="T70" fmla="*/ 179 w 943"/>
                    <a:gd name="T71" fmla="*/ 103 h 2090"/>
                    <a:gd name="T72" fmla="*/ 673 w 943"/>
                    <a:gd name="T73" fmla="*/ 715 h 2090"/>
                    <a:gd name="T74" fmla="*/ 674 w 943"/>
                    <a:gd name="T75" fmla="*/ 714 h 2090"/>
                    <a:gd name="T76" fmla="*/ 675 w 943"/>
                    <a:gd name="T77" fmla="*/ 714 h 2090"/>
                    <a:gd name="T78" fmla="*/ 676 w 943"/>
                    <a:gd name="T79" fmla="*/ 714 h 2090"/>
                    <a:gd name="T80" fmla="*/ 181 w 943"/>
                    <a:gd name="T81" fmla="*/ 101 h 2090"/>
                    <a:gd name="T82" fmla="*/ 167 w 943"/>
                    <a:gd name="T83" fmla="*/ 91 h 2090"/>
                    <a:gd name="T84" fmla="*/ 2 w 943"/>
                    <a:gd name="T85" fmla="*/ 0 h 2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43" h="2090">
                      <a:moveTo>
                        <a:pt x="731" y="1798"/>
                      </a:moveTo>
                      <a:cubicBezTo>
                        <a:pt x="697" y="1899"/>
                        <a:pt x="653" y="1996"/>
                        <a:pt x="600" y="2088"/>
                      </a:cubicBezTo>
                      <a:cubicBezTo>
                        <a:pt x="601" y="2088"/>
                        <a:pt x="601" y="2088"/>
                        <a:pt x="601" y="2088"/>
                      </a:cubicBezTo>
                      <a:cubicBezTo>
                        <a:pt x="601" y="2088"/>
                        <a:pt x="602" y="2088"/>
                        <a:pt x="602" y="2088"/>
                      </a:cubicBezTo>
                      <a:cubicBezTo>
                        <a:pt x="602" y="2088"/>
                        <a:pt x="603" y="2089"/>
                        <a:pt x="603" y="2090"/>
                      </a:cubicBezTo>
                      <a:cubicBezTo>
                        <a:pt x="656" y="1999"/>
                        <a:pt x="699" y="1903"/>
                        <a:pt x="733" y="1803"/>
                      </a:cubicBezTo>
                      <a:cubicBezTo>
                        <a:pt x="733" y="1803"/>
                        <a:pt x="733" y="1803"/>
                        <a:pt x="733" y="1803"/>
                      </a:cubicBezTo>
                      <a:cubicBezTo>
                        <a:pt x="732" y="1802"/>
                        <a:pt x="731" y="1801"/>
                        <a:pt x="731" y="1798"/>
                      </a:cubicBezTo>
                      <a:moveTo>
                        <a:pt x="750" y="1766"/>
                      </a:moveTo>
                      <a:cubicBezTo>
                        <a:pt x="749" y="1770"/>
                        <a:pt x="748" y="1774"/>
                        <a:pt x="746" y="1779"/>
                      </a:cubicBezTo>
                      <a:cubicBezTo>
                        <a:pt x="746" y="1780"/>
                        <a:pt x="746" y="1781"/>
                        <a:pt x="745" y="1782"/>
                      </a:cubicBezTo>
                      <a:cubicBezTo>
                        <a:pt x="771" y="1790"/>
                        <a:pt x="796" y="1799"/>
                        <a:pt x="821" y="1807"/>
                      </a:cubicBezTo>
                      <a:cubicBezTo>
                        <a:pt x="821" y="1807"/>
                        <a:pt x="821" y="1806"/>
                        <a:pt x="821" y="1805"/>
                      </a:cubicBezTo>
                      <a:cubicBezTo>
                        <a:pt x="823" y="1800"/>
                        <a:pt x="825" y="1796"/>
                        <a:pt x="826" y="1791"/>
                      </a:cubicBezTo>
                      <a:cubicBezTo>
                        <a:pt x="801" y="1783"/>
                        <a:pt x="775" y="1774"/>
                        <a:pt x="750" y="1766"/>
                      </a:cubicBezTo>
                      <a:moveTo>
                        <a:pt x="835" y="743"/>
                      </a:moveTo>
                      <a:cubicBezTo>
                        <a:pt x="835" y="743"/>
                        <a:pt x="834" y="744"/>
                        <a:pt x="834" y="744"/>
                      </a:cubicBezTo>
                      <a:cubicBezTo>
                        <a:pt x="833" y="744"/>
                        <a:pt x="833" y="744"/>
                        <a:pt x="833" y="744"/>
                      </a:cubicBezTo>
                      <a:cubicBezTo>
                        <a:pt x="832" y="744"/>
                        <a:pt x="832" y="744"/>
                        <a:pt x="832" y="744"/>
                      </a:cubicBezTo>
                      <a:cubicBezTo>
                        <a:pt x="940" y="1071"/>
                        <a:pt x="940" y="1433"/>
                        <a:pt x="842" y="1764"/>
                      </a:cubicBezTo>
                      <a:cubicBezTo>
                        <a:pt x="842" y="1764"/>
                        <a:pt x="843" y="1764"/>
                        <a:pt x="843" y="1764"/>
                      </a:cubicBezTo>
                      <a:cubicBezTo>
                        <a:pt x="843" y="1764"/>
                        <a:pt x="844" y="1764"/>
                        <a:pt x="844" y="1764"/>
                      </a:cubicBezTo>
                      <a:cubicBezTo>
                        <a:pt x="844" y="1764"/>
                        <a:pt x="845" y="1765"/>
                        <a:pt x="845" y="1765"/>
                      </a:cubicBezTo>
                      <a:cubicBezTo>
                        <a:pt x="943" y="1433"/>
                        <a:pt x="943" y="1070"/>
                        <a:pt x="835" y="743"/>
                      </a:cubicBezTo>
                      <a:moveTo>
                        <a:pt x="809" y="702"/>
                      </a:moveTo>
                      <a:cubicBezTo>
                        <a:pt x="772" y="717"/>
                        <a:pt x="734" y="732"/>
                        <a:pt x="697" y="747"/>
                      </a:cubicBezTo>
                      <a:cubicBezTo>
                        <a:pt x="697" y="748"/>
                        <a:pt x="697" y="748"/>
                        <a:pt x="698" y="749"/>
                      </a:cubicBezTo>
                      <a:cubicBezTo>
                        <a:pt x="699" y="754"/>
                        <a:pt x="700" y="758"/>
                        <a:pt x="702" y="762"/>
                      </a:cubicBezTo>
                      <a:cubicBezTo>
                        <a:pt x="739" y="747"/>
                        <a:pt x="777" y="732"/>
                        <a:pt x="815" y="718"/>
                      </a:cubicBezTo>
                      <a:cubicBezTo>
                        <a:pt x="814" y="714"/>
                        <a:pt x="812" y="709"/>
                        <a:pt x="810" y="704"/>
                      </a:cubicBezTo>
                      <a:cubicBezTo>
                        <a:pt x="810" y="704"/>
                        <a:pt x="809" y="703"/>
                        <a:pt x="809" y="702"/>
                      </a:cubicBezTo>
                      <a:moveTo>
                        <a:pt x="2" y="0"/>
                      </a:move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58" y="31"/>
                        <a:pt x="113" y="61"/>
                        <a:pt x="165" y="94"/>
                      </a:cubicBezTo>
                      <a:cubicBezTo>
                        <a:pt x="169" y="97"/>
                        <a:pt x="174" y="100"/>
                        <a:pt x="179" y="103"/>
                      </a:cubicBezTo>
                      <a:cubicBezTo>
                        <a:pt x="415" y="260"/>
                        <a:pt x="578" y="475"/>
                        <a:pt x="673" y="715"/>
                      </a:cubicBezTo>
                      <a:cubicBezTo>
                        <a:pt x="673" y="714"/>
                        <a:pt x="674" y="714"/>
                        <a:pt x="674" y="714"/>
                      </a:cubicBezTo>
                      <a:cubicBezTo>
                        <a:pt x="674" y="714"/>
                        <a:pt x="675" y="714"/>
                        <a:pt x="675" y="714"/>
                      </a:cubicBezTo>
                      <a:cubicBezTo>
                        <a:pt x="675" y="714"/>
                        <a:pt x="676" y="714"/>
                        <a:pt x="676" y="714"/>
                      </a:cubicBezTo>
                      <a:cubicBezTo>
                        <a:pt x="581" y="473"/>
                        <a:pt x="417" y="257"/>
                        <a:pt x="181" y="101"/>
                      </a:cubicBezTo>
                      <a:cubicBezTo>
                        <a:pt x="176" y="98"/>
                        <a:pt x="171" y="94"/>
                        <a:pt x="167" y="91"/>
                      </a:cubicBezTo>
                      <a:cubicBezTo>
                        <a:pt x="115" y="58"/>
                        <a:pt x="60" y="28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3" name="Freeform 942"/>
                <p:cNvSpPr>
                  <a:spLocks/>
                </p:cNvSpPr>
                <p:nvPr/>
              </p:nvSpPr>
              <p:spPr bwMode="auto">
                <a:xfrm>
                  <a:off x="3551" y="0"/>
                  <a:ext cx="173" cy="79"/>
                </a:xfrm>
                <a:custGeom>
                  <a:avLst/>
                  <a:gdLst>
                    <a:gd name="T0" fmla="*/ 8 w 92"/>
                    <a:gd name="T1" fmla="*/ 0 h 42"/>
                    <a:gd name="T2" fmla="*/ 2 w 92"/>
                    <a:gd name="T3" fmla="*/ 1 h 42"/>
                    <a:gd name="T4" fmla="*/ 43 w 92"/>
                    <a:gd name="T5" fmla="*/ 28 h 42"/>
                    <a:gd name="T6" fmla="*/ 59 w 92"/>
                    <a:gd name="T7" fmla="*/ 35 h 42"/>
                    <a:gd name="T8" fmla="*/ 63 w 92"/>
                    <a:gd name="T9" fmla="*/ 26 h 42"/>
                    <a:gd name="T10" fmla="*/ 72 w 92"/>
                    <a:gd name="T11" fmla="*/ 30 h 42"/>
                    <a:gd name="T12" fmla="*/ 68 w 92"/>
                    <a:gd name="T13" fmla="*/ 38 h 42"/>
                    <a:gd name="T14" fmla="*/ 87 w 92"/>
                    <a:gd name="T15" fmla="*/ 42 h 42"/>
                    <a:gd name="T16" fmla="*/ 90 w 92"/>
                    <a:gd name="T17" fmla="*/ 41 h 42"/>
                    <a:gd name="T18" fmla="*/ 92 w 92"/>
                    <a:gd name="T19" fmla="*/ 40 h 42"/>
                    <a:gd name="T20" fmla="*/ 92 w 92"/>
                    <a:gd name="T21" fmla="*/ 38 h 42"/>
                    <a:gd name="T22" fmla="*/ 51 w 92"/>
                    <a:gd name="T23" fmla="*/ 12 h 42"/>
                    <a:gd name="T24" fmla="*/ 8 w 92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42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9" y="18"/>
                        <a:pt x="43" y="28"/>
                      </a:cubicBezTo>
                      <a:cubicBezTo>
                        <a:pt x="49" y="31"/>
                        <a:pt x="54" y="33"/>
                        <a:pt x="59" y="35"/>
                      </a:cubicBezTo>
                      <a:cubicBezTo>
                        <a:pt x="61" y="32"/>
                        <a:pt x="62" y="29"/>
                        <a:pt x="63" y="26"/>
                      </a:cubicBezTo>
                      <a:cubicBezTo>
                        <a:pt x="66" y="27"/>
                        <a:pt x="69" y="28"/>
                        <a:pt x="72" y="30"/>
                      </a:cubicBezTo>
                      <a:cubicBezTo>
                        <a:pt x="70" y="32"/>
                        <a:pt x="69" y="35"/>
                        <a:pt x="68" y="38"/>
                      </a:cubicBezTo>
                      <a:cubicBezTo>
                        <a:pt x="76" y="40"/>
                        <a:pt x="83" y="42"/>
                        <a:pt x="87" y="42"/>
                      </a:cubicBezTo>
                      <a:cubicBezTo>
                        <a:pt x="88" y="42"/>
                        <a:pt x="89" y="41"/>
                        <a:pt x="90" y="41"/>
                      </a:cubicBezTo>
                      <a:cubicBezTo>
                        <a:pt x="91" y="41"/>
                        <a:pt x="91" y="41"/>
                        <a:pt x="92" y="40"/>
                      </a:cubicBezTo>
                      <a:cubicBezTo>
                        <a:pt x="92" y="40"/>
                        <a:pt x="92" y="39"/>
                        <a:pt x="92" y="38"/>
                      </a:cubicBezTo>
                      <a:cubicBezTo>
                        <a:pt x="90" y="33"/>
                        <a:pt x="73" y="22"/>
                        <a:pt x="51" y="12"/>
                      </a:cubicBezTo>
                      <a:cubicBezTo>
                        <a:pt x="33" y="4"/>
                        <a:pt x="16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4" name="Freeform 943"/>
                <p:cNvSpPr>
                  <a:spLocks/>
                </p:cNvSpPr>
                <p:nvPr/>
              </p:nvSpPr>
              <p:spPr bwMode="auto">
                <a:xfrm>
                  <a:off x="4980" y="1414"/>
                  <a:ext cx="67" cy="146"/>
                </a:xfrm>
                <a:custGeom>
                  <a:avLst/>
                  <a:gdLst>
                    <a:gd name="T0" fmla="*/ 5 w 36"/>
                    <a:gd name="T1" fmla="*/ 0 h 78"/>
                    <a:gd name="T2" fmla="*/ 4 w 36"/>
                    <a:gd name="T3" fmla="*/ 0 h 78"/>
                    <a:gd name="T4" fmla="*/ 3 w 36"/>
                    <a:gd name="T5" fmla="*/ 1 h 78"/>
                    <a:gd name="T6" fmla="*/ 10 w 36"/>
                    <a:gd name="T7" fmla="*/ 42 h 78"/>
                    <a:gd name="T8" fmla="*/ 32 w 36"/>
                    <a:gd name="T9" fmla="*/ 78 h 78"/>
                    <a:gd name="T10" fmla="*/ 33 w 36"/>
                    <a:gd name="T11" fmla="*/ 78 h 78"/>
                    <a:gd name="T12" fmla="*/ 32 w 36"/>
                    <a:gd name="T13" fmla="*/ 48 h 78"/>
                    <a:gd name="T14" fmla="*/ 28 w 36"/>
                    <a:gd name="T15" fmla="*/ 35 h 78"/>
                    <a:gd name="T16" fmla="*/ 27 w 36"/>
                    <a:gd name="T17" fmla="*/ 33 h 78"/>
                    <a:gd name="T18" fmla="*/ 6 w 36"/>
                    <a:gd name="T19" fmla="*/ 0 h 78"/>
                    <a:gd name="T20" fmla="*/ 5 w 36"/>
                    <a:gd name="T2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78">
                      <a:moveTo>
                        <a:pt x="5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6"/>
                        <a:pt x="4" y="23"/>
                        <a:pt x="10" y="42"/>
                      </a:cubicBezTo>
                      <a:cubicBezTo>
                        <a:pt x="18" y="63"/>
                        <a:pt x="27" y="78"/>
                        <a:pt x="32" y="78"/>
                      </a:cubicBezTo>
                      <a:cubicBezTo>
                        <a:pt x="32" y="78"/>
                        <a:pt x="32" y="78"/>
                        <a:pt x="33" y="78"/>
                      </a:cubicBezTo>
                      <a:cubicBezTo>
                        <a:pt x="36" y="77"/>
                        <a:pt x="36" y="64"/>
                        <a:pt x="32" y="48"/>
                      </a:cubicBezTo>
                      <a:cubicBezTo>
                        <a:pt x="30" y="44"/>
                        <a:pt x="29" y="40"/>
                        <a:pt x="28" y="35"/>
                      </a:cubicBezTo>
                      <a:cubicBezTo>
                        <a:pt x="27" y="34"/>
                        <a:pt x="27" y="34"/>
                        <a:pt x="27" y="33"/>
                      </a:cubicBezTo>
                      <a:cubicBezTo>
                        <a:pt x="20" y="15"/>
                        <a:pt x="11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5" name="Freeform 944"/>
                <p:cNvSpPr>
                  <a:spLocks/>
                </p:cNvSpPr>
                <p:nvPr/>
              </p:nvSpPr>
              <p:spPr bwMode="auto">
                <a:xfrm>
                  <a:off x="4777" y="3997"/>
                  <a:ext cx="79" cy="112"/>
                </a:xfrm>
                <a:custGeom>
                  <a:avLst/>
                  <a:gdLst>
                    <a:gd name="T0" fmla="*/ 39 w 42"/>
                    <a:gd name="T1" fmla="*/ 0 h 60"/>
                    <a:gd name="T2" fmla="*/ 38 w 42"/>
                    <a:gd name="T3" fmla="*/ 0 h 60"/>
                    <a:gd name="T4" fmla="*/ 16 w 42"/>
                    <a:gd name="T5" fmla="*/ 26 h 60"/>
                    <a:gd name="T6" fmla="*/ 4 w 42"/>
                    <a:gd name="T7" fmla="*/ 59 h 60"/>
                    <a:gd name="T8" fmla="*/ 5 w 42"/>
                    <a:gd name="T9" fmla="*/ 60 h 60"/>
                    <a:gd name="T10" fmla="*/ 28 w 42"/>
                    <a:gd name="T11" fmla="*/ 34 h 60"/>
                    <a:gd name="T12" fmla="*/ 41 w 42"/>
                    <a:gd name="T13" fmla="*/ 2 h 60"/>
                    <a:gd name="T14" fmla="*/ 40 w 42"/>
                    <a:gd name="T15" fmla="*/ 0 h 60"/>
                    <a:gd name="T16" fmla="*/ 39 w 42"/>
                    <a:gd name="T1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60">
                      <a:moveTo>
                        <a:pt x="39" y="0"/>
                      </a:moveTo>
                      <a:cubicBezTo>
                        <a:pt x="39" y="0"/>
                        <a:pt x="39" y="0"/>
                        <a:pt x="38" y="0"/>
                      </a:cubicBezTo>
                      <a:cubicBezTo>
                        <a:pt x="34" y="1"/>
                        <a:pt x="25" y="12"/>
                        <a:pt x="16" y="26"/>
                      </a:cubicBezTo>
                      <a:cubicBezTo>
                        <a:pt x="6" y="42"/>
                        <a:pt x="0" y="57"/>
                        <a:pt x="4" y="59"/>
                      </a:cubicBezTo>
                      <a:cubicBezTo>
                        <a:pt x="4" y="60"/>
                        <a:pt x="4" y="60"/>
                        <a:pt x="5" y="60"/>
                      </a:cubicBezTo>
                      <a:cubicBezTo>
                        <a:pt x="9" y="60"/>
                        <a:pt x="19" y="49"/>
                        <a:pt x="28" y="34"/>
                      </a:cubicBezTo>
                      <a:cubicBezTo>
                        <a:pt x="37" y="20"/>
                        <a:pt x="42" y="7"/>
                        <a:pt x="41" y="2"/>
                      </a:cubicBezTo>
                      <a:cubicBezTo>
                        <a:pt x="41" y="1"/>
                        <a:pt x="40" y="0"/>
                        <a:pt x="40" y="0"/>
                      </a:cubicBezTo>
                      <a:cubicBezTo>
                        <a:pt x="40" y="0"/>
                        <a:pt x="39" y="0"/>
                        <a:pt x="3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6" name="Freeform 945"/>
                <p:cNvSpPr>
                  <a:spLocks/>
                </p:cNvSpPr>
                <p:nvPr/>
              </p:nvSpPr>
              <p:spPr bwMode="auto">
                <a:xfrm>
                  <a:off x="5220" y="1308"/>
                  <a:ext cx="76" cy="162"/>
                </a:xfrm>
                <a:custGeom>
                  <a:avLst/>
                  <a:gdLst>
                    <a:gd name="T0" fmla="*/ 6 w 40"/>
                    <a:gd name="T1" fmla="*/ 0 h 86"/>
                    <a:gd name="T2" fmla="*/ 22 w 40"/>
                    <a:gd name="T3" fmla="*/ 43 h 86"/>
                    <a:gd name="T4" fmla="*/ 20 w 40"/>
                    <a:gd name="T5" fmla="*/ 43 h 86"/>
                    <a:gd name="T6" fmla="*/ 4 w 40"/>
                    <a:gd name="T7" fmla="*/ 1 h 86"/>
                    <a:gd name="T8" fmla="*/ 11 w 40"/>
                    <a:gd name="T9" fmla="*/ 44 h 86"/>
                    <a:gd name="T10" fmla="*/ 12 w 40"/>
                    <a:gd name="T11" fmla="*/ 46 h 86"/>
                    <a:gd name="T12" fmla="*/ 17 w 40"/>
                    <a:gd name="T13" fmla="*/ 60 h 86"/>
                    <a:gd name="T14" fmla="*/ 34 w 40"/>
                    <a:gd name="T15" fmla="*/ 86 h 86"/>
                    <a:gd name="T16" fmla="*/ 35 w 40"/>
                    <a:gd name="T17" fmla="*/ 86 h 86"/>
                    <a:gd name="T18" fmla="*/ 36 w 40"/>
                    <a:gd name="T19" fmla="*/ 86 h 86"/>
                    <a:gd name="T20" fmla="*/ 37 w 40"/>
                    <a:gd name="T21" fmla="*/ 85 h 86"/>
                    <a:gd name="T22" fmla="*/ 29 w 40"/>
                    <a:gd name="T23" fmla="*/ 40 h 86"/>
                    <a:gd name="T24" fmla="*/ 6 w 40"/>
                    <a:gd name="T2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86">
                      <a:moveTo>
                        <a:pt x="6" y="0"/>
                      </a:moveTo>
                      <a:cubicBezTo>
                        <a:pt x="11" y="14"/>
                        <a:pt x="17" y="28"/>
                        <a:pt x="22" y="43"/>
                      </a:cubicBezTo>
                      <a:cubicBezTo>
                        <a:pt x="22" y="43"/>
                        <a:pt x="21" y="43"/>
                        <a:pt x="20" y="43"/>
                      </a:cubicBezTo>
                      <a:cubicBezTo>
                        <a:pt x="15" y="29"/>
                        <a:pt x="10" y="15"/>
                        <a:pt x="4" y="1"/>
                      </a:cubicBezTo>
                      <a:cubicBezTo>
                        <a:pt x="0" y="3"/>
                        <a:pt x="3" y="22"/>
                        <a:pt x="11" y="44"/>
                      </a:cubicBezTo>
                      <a:cubicBezTo>
                        <a:pt x="11" y="45"/>
                        <a:pt x="12" y="46"/>
                        <a:pt x="12" y="46"/>
                      </a:cubicBezTo>
                      <a:cubicBezTo>
                        <a:pt x="14" y="51"/>
                        <a:pt x="16" y="56"/>
                        <a:pt x="17" y="60"/>
                      </a:cubicBezTo>
                      <a:cubicBezTo>
                        <a:pt x="23" y="74"/>
                        <a:pt x="30" y="84"/>
                        <a:pt x="34" y="86"/>
                      </a:cubicBezTo>
                      <a:cubicBezTo>
                        <a:pt x="34" y="86"/>
                        <a:pt x="34" y="86"/>
                        <a:pt x="35" y="86"/>
                      </a:cubicBezTo>
                      <a:cubicBezTo>
                        <a:pt x="35" y="86"/>
                        <a:pt x="35" y="86"/>
                        <a:pt x="36" y="86"/>
                      </a:cubicBezTo>
                      <a:cubicBezTo>
                        <a:pt x="36" y="86"/>
                        <a:pt x="37" y="85"/>
                        <a:pt x="37" y="85"/>
                      </a:cubicBezTo>
                      <a:cubicBezTo>
                        <a:pt x="40" y="80"/>
                        <a:pt x="37" y="61"/>
                        <a:pt x="29" y="40"/>
                      </a:cubicBezTo>
                      <a:cubicBezTo>
                        <a:pt x="21" y="18"/>
                        <a:pt x="11" y="1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7" name="Freeform 946"/>
                <p:cNvSpPr>
                  <a:spLocks/>
                </p:cNvSpPr>
                <p:nvPr/>
              </p:nvSpPr>
              <p:spPr bwMode="auto">
                <a:xfrm>
                  <a:off x="5245" y="3388"/>
                  <a:ext cx="69" cy="165"/>
                </a:xfrm>
                <a:custGeom>
                  <a:avLst/>
                  <a:gdLst>
                    <a:gd name="T0" fmla="*/ 32 w 37"/>
                    <a:gd name="T1" fmla="*/ 0 h 88"/>
                    <a:gd name="T2" fmla="*/ 31 w 37"/>
                    <a:gd name="T3" fmla="*/ 0 h 88"/>
                    <a:gd name="T4" fmla="*/ 15 w 37"/>
                    <a:gd name="T5" fmla="*/ 27 h 88"/>
                    <a:gd name="T6" fmla="*/ 10 w 37"/>
                    <a:gd name="T7" fmla="*/ 41 h 88"/>
                    <a:gd name="T8" fmla="*/ 10 w 37"/>
                    <a:gd name="T9" fmla="*/ 43 h 88"/>
                    <a:gd name="T10" fmla="*/ 4 w 37"/>
                    <a:gd name="T11" fmla="*/ 87 h 88"/>
                    <a:gd name="T12" fmla="*/ 5 w 37"/>
                    <a:gd name="T13" fmla="*/ 88 h 88"/>
                    <a:gd name="T14" fmla="*/ 28 w 37"/>
                    <a:gd name="T15" fmla="*/ 47 h 88"/>
                    <a:gd name="T16" fmla="*/ 34 w 37"/>
                    <a:gd name="T17" fmla="*/ 1 h 88"/>
                    <a:gd name="T18" fmla="*/ 33 w 37"/>
                    <a:gd name="T19" fmla="*/ 0 h 88"/>
                    <a:gd name="T20" fmla="*/ 32 w 37"/>
                    <a:gd name="T2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88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7" y="2"/>
                        <a:pt x="21" y="13"/>
                        <a:pt x="15" y="27"/>
                      </a:cubicBezTo>
                      <a:cubicBezTo>
                        <a:pt x="14" y="32"/>
                        <a:pt x="12" y="36"/>
                        <a:pt x="10" y="41"/>
                      </a:cubicBezTo>
                      <a:cubicBezTo>
                        <a:pt x="10" y="42"/>
                        <a:pt x="10" y="43"/>
                        <a:pt x="10" y="43"/>
                      </a:cubicBezTo>
                      <a:cubicBezTo>
                        <a:pt x="3" y="66"/>
                        <a:pt x="0" y="86"/>
                        <a:pt x="4" y="87"/>
                      </a:cubicBezTo>
                      <a:cubicBezTo>
                        <a:pt x="5" y="88"/>
                        <a:pt x="5" y="88"/>
                        <a:pt x="5" y="88"/>
                      </a:cubicBezTo>
                      <a:cubicBezTo>
                        <a:pt x="10" y="88"/>
                        <a:pt x="20" y="70"/>
                        <a:pt x="28" y="47"/>
                      </a:cubicBezTo>
                      <a:cubicBezTo>
                        <a:pt x="35" y="25"/>
                        <a:pt x="37" y="6"/>
                        <a:pt x="34" y="1"/>
                      </a:cubicBezTo>
                      <a:cubicBezTo>
                        <a:pt x="34" y="1"/>
                        <a:pt x="33" y="0"/>
                        <a:pt x="33" y="0"/>
                      </a:cubicBezTo>
                      <a:cubicBezTo>
                        <a:pt x="33" y="0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8" name="Freeform 947"/>
                <p:cNvSpPr>
                  <a:spLocks/>
                </p:cNvSpPr>
                <p:nvPr/>
              </p:nvSpPr>
              <p:spPr bwMode="auto">
                <a:xfrm>
                  <a:off x="5094" y="3363"/>
                  <a:ext cx="38" cy="98"/>
                </a:xfrm>
                <a:custGeom>
                  <a:avLst/>
                  <a:gdLst>
                    <a:gd name="T0" fmla="*/ 18 w 20"/>
                    <a:gd name="T1" fmla="*/ 0 h 52"/>
                    <a:gd name="T2" fmla="*/ 5 w 20"/>
                    <a:gd name="T3" fmla="*/ 24 h 52"/>
                    <a:gd name="T4" fmla="*/ 0 w 20"/>
                    <a:gd name="T5" fmla="*/ 47 h 52"/>
                    <a:gd name="T6" fmla="*/ 2 w 20"/>
                    <a:gd name="T7" fmla="*/ 52 h 52"/>
                    <a:gd name="T8" fmla="*/ 2 w 20"/>
                    <a:gd name="T9" fmla="*/ 52 h 52"/>
                    <a:gd name="T10" fmla="*/ 2 w 20"/>
                    <a:gd name="T11" fmla="*/ 52 h 52"/>
                    <a:gd name="T12" fmla="*/ 14 w 20"/>
                    <a:gd name="T13" fmla="*/ 31 h 52"/>
                    <a:gd name="T14" fmla="*/ 15 w 20"/>
                    <a:gd name="T15" fmla="*/ 28 h 52"/>
                    <a:gd name="T16" fmla="*/ 19 w 20"/>
                    <a:gd name="T17" fmla="*/ 15 h 52"/>
                    <a:gd name="T18" fmla="*/ 18 w 20"/>
                    <a:gd name="T19" fmla="*/ 0 h 52"/>
                    <a:gd name="T20" fmla="*/ 18 w 20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52">
                      <a:moveTo>
                        <a:pt x="18" y="0"/>
                      </a:moveTo>
                      <a:cubicBezTo>
                        <a:pt x="15" y="0"/>
                        <a:pt x="9" y="11"/>
                        <a:pt x="5" y="24"/>
                      </a:cubicBezTo>
                      <a:cubicBezTo>
                        <a:pt x="2" y="33"/>
                        <a:pt x="0" y="42"/>
                        <a:pt x="0" y="47"/>
                      </a:cubicBezTo>
                      <a:cubicBezTo>
                        <a:pt x="0" y="50"/>
                        <a:pt x="1" y="51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5" y="52"/>
                        <a:pt x="11" y="43"/>
                        <a:pt x="14" y="31"/>
                      </a:cubicBezTo>
                      <a:cubicBezTo>
                        <a:pt x="15" y="30"/>
                        <a:pt x="15" y="29"/>
                        <a:pt x="15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20" y="7"/>
                        <a:pt x="20" y="1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9" name="Freeform 948"/>
                <p:cNvSpPr>
                  <a:spLocks noEditPoints="1"/>
                </p:cNvSpPr>
                <p:nvPr/>
              </p:nvSpPr>
              <p:spPr bwMode="auto">
                <a:xfrm>
                  <a:off x="3091" y="1286"/>
                  <a:ext cx="1022" cy="1991"/>
                </a:xfrm>
                <a:custGeom>
                  <a:avLst/>
                  <a:gdLst>
                    <a:gd name="T0" fmla="*/ 386 w 544"/>
                    <a:gd name="T1" fmla="*/ 908 h 1059"/>
                    <a:gd name="T2" fmla="*/ 318 w 544"/>
                    <a:gd name="T3" fmla="*/ 1057 h 1059"/>
                    <a:gd name="T4" fmla="*/ 320 w 544"/>
                    <a:gd name="T5" fmla="*/ 1057 h 1059"/>
                    <a:gd name="T6" fmla="*/ 321 w 544"/>
                    <a:gd name="T7" fmla="*/ 1059 h 1059"/>
                    <a:gd name="T8" fmla="*/ 389 w 544"/>
                    <a:gd name="T9" fmla="*/ 911 h 1059"/>
                    <a:gd name="T10" fmla="*/ 388 w 544"/>
                    <a:gd name="T11" fmla="*/ 910 h 1059"/>
                    <a:gd name="T12" fmla="*/ 386 w 544"/>
                    <a:gd name="T13" fmla="*/ 908 h 1059"/>
                    <a:gd name="T14" fmla="*/ 399 w 544"/>
                    <a:gd name="T15" fmla="*/ 892 h 1059"/>
                    <a:gd name="T16" fmla="*/ 398 w 544"/>
                    <a:gd name="T17" fmla="*/ 899 h 1059"/>
                    <a:gd name="T18" fmla="*/ 397 w 544"/>
                    <a:gd name="T19" fmla="*/ 901 h 1059"/>
                    <a:gd name="T20" fmla="*/ 473 w 544"/>
                    <a:gd name="T21" fmla="*/ 926 h 1059"/>
                    <a:gd name="T22" fmla="*/ 473 w 544"/>
                    <a:gd name="T23" fmla="*/ 925 h 1059"/>
                    <a:gd name="T24" fmla="*/ 476 w 544"/>
                    <a:gd name="T25" fmla="*/ 918 h 1059"/>
                    <a:gd name="T26" fmla="*/ 399 w 544"/>
                    <a:gd name="T27" fmla="*/ 892 h 1059"/>
                    <a:gd name="T28" fmla="*/ 485 w 544"/>
                    <a:gd name="T29" fmla="*/ 348 h 1059"/>
                    <a:gd name="T30" fmla="*/ 483 w 544"/>
                    <a:gd name="T31" fmla="*/ 349 h 1059"/>
                    <a:gd name="T32" fmla="*/ 482 w 544"/>
                    <a:gd name="T33" fmla="*/ 349 h 1059"/>
                    <a:gd name="T34" fmla="*/ 482 w 544"/>
                    <a:gd name="T35" fmla="*/ 349 h 1059"/>
                    <a:gd name="T36" fmla="*/ 493 w 544"/>
                    <a:gd name="T37" fmla="*/ 387 h 1059"/>
                    <a:gd name="T38" fmla="*/ 496 w 544"/>
                    <a:gd name="T39" fmla="*/ 396 h 1059"/>
                    <a:gd name="T40" fmla="*/ 487 w 544"/>
                    <a:gd name="T41" fmla="*/ 904 h 1059"/>
                    <a:gd name="T42" fmla="*/ 488 w 544"/>
                    <a:gd name="T43" fmla="*/ 904 h 1059"/>
                    <a:gd name="T44" fmla="*/ 489 w 544"/>
                    <a:gd name="T45" fmla="*/ 904 h 1059"/>
                    <a:gd name="T46" fmla="*/ 490 w 544"/>
                    <a:gd name="T47" fmla="*/ 905 h 1059"/>
                    <a:gd name="T48" fmla="*/ 499 w 544"/>
                    <a:gd name="T49" fmla="*/ 395 h 1059"/>
                    <a:gd name="T50" fmla="*/ 496 w 544"/>
                    <a:gd name="T51" fmla="*/ 386 h 1059"/>
                    <a:gd name="T52" fmla="*/ 485 w 544"/>
                    <a:gd name="T53" fmla="*/ 348 h 1059"/>
                    <a:gd name="T54" fmla="*/ 466 w 544"/>
                    <a:gd name="T55" fmla="*/ 328 h 1059"/>
                    <a:gd name="T56" fmla="*/ 399 w 544"/>
                    <a:gd name="T57" fmla="*/ 355 h 1059"/>
                    <a:gd name="T58" fmla="*/ 396 w 544"/>
                    <a:gd name="T59" fmla="*/ 356 h 1059"/>
                    <a:gd name="T60" fmla="*/ 354 w 544"/>
                    <a:gd name="T61" fmla="*/ 373 h 1059"/>
                    <a:gd name="T62" fmla="*/ 354 w 544"/>
                    <a:gd name="T63" fmla="*/ 374 h 1059"/>
                    <a:gd name="T64" fmla="*/ 356 w 544"/>
                    <a:gd name="T65" fmla="*/ 381 h 1059"/>
                    <a:gd name="T66" fmla="*/ 399 w 544"/>
                    <a:gd name="T67" fmla="*/ 364 h 1059"/>
                    <a:gd name="T68" fmla="*/ 402 w 544"/>
                    <a:gd name="T69" fmla="*/ 363 h 1059"/>
                    <a:gd name="T70" fmla="*/ 470 w 544"/>
                    <a:gd name="T71" fmla="*/ 336 h 1059"/>
                    <a:gd name="T72" fmla="*/ 467 w 544"/>
                    <a:gd name="T73" fmla="*/ 329 h 1059"/>
                    <a:gd name="T74" fmla="*/ 466 w 544"/>
                    <a:gd name="T75" fmla="*/ 328 h 1059"/>
                    <a:gd name="T76" fmla="*/ 156 w 544"/>
                    <a:gd name="T77" fmla="*/ 99 h 1059"/>
                    <a:gd name="T78" fmla="*/ 153 w 544"/>
                    <a:gd name="T79" fmla="*/ 101 h 1059"/>
                    <a:gd name="T80" fmla="*/ 337 w 544"/>
                    <a:gd name="T81" fmla="*/ 359 h 1059"/>
                    <a:gd name="T82" fmla="*/ 338 w 544"/>
                    <a:gd name="T83" fmla="*/ 358 h 1059"/>
                    <a:gd name="T84" fmla="*/ 340 w 544"/>
                    <a:gd name="T85" fmla="*/ 358 h 1059"/>
                    <a:gd name="T86" fmla="*/ 156 w 544"/>
                    <a:gd name="T87" fmla="*/ 99 h 1059"/>
                    <a:gd name="T88" fmla="*/ 2 w 544"/>
                    <a:gd name="T89" fmla="*/ 0 h 1059"/>
                    <a:gd name="T90" fmla="*/ 1 w 544"/>
                    <a:gd name="T91" fmla="*/ 2 h 1059"/>
                    <a:gd name="T92" fmla="*/ 0 w 544"/>
                    <a:gd name="T93" fmla="*/ 3 h 1059"/>
                    <a:gd name="T94" fmla="*/ 149 w 544"/>
                    <a:gd name="T95" fmla="*/ 98 h 1059"/>
                    <a:gd name="T96" fmla="*/ 151 w 544"/>
                    <a:gd name="T97" fmla="*/ 95 h 1059"/>
                    <a:gd name="T98" fmla="*/ 2 w 544"/>
                    <a:gd name="T99" fmla="*/ 0 h 1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44" h="1059">
                      <a:moveTo>
                        <a:pt x="386" y="908"/>
                      </a:moveTo>
                      <a:cubicBezTo>
                        <a:pt x="368" y="960"/>
                        <a:pt x="346" y="1010"/>
                        <a:pt x="318" y="1057"/>
                      </a:cubicBezTo>
                      <a:cubicBezTo>
                        <a:pt x="319" y="1057"/>
                        <a:pt x="320" y="1057"/>
                        <a:pt x="320" y="1057"/>
                      </a:cubicBezTo>
                      <a:cubicBezTo>
                        <a:pt x="321" y="1058"/>
                        <a:pt x="321" y="1058"/>
                        <a:pt x="321" y="1059"/>
                      </a:cubicBezTo>
                      <a:cubicBezTo>
                        <a:pt x="348" y="1012"/>
                        <a:pt x="371" y="962"/>
                        <a:pt x="389" y="911"/>
                      </a:cubicBezTo>
                      <a:cubicBezTo>
                        <a:pt x="388" y="911"/>
                        <a:pt x="388" y="911"/>
                        <a:pt x="388" y="910"/>
                      </a:cubicBezTo>
                      <a:cubicBezTo>
                        <a:pt x="387" y="910"/>
                        <a:pt x="386" y="909"/>
                        <a:pt x="386" y="908"/>
                      </a:cubicBezTo>
                      <a:moveTo>
                        <a:pt x="399" y="892"/>
                      </a:moveTo>
                      <a:cubicBezTo>
                        <a:pt x="399" y="895"/>
                        <a:pt x="398" y="897"/>
                        <a:pt x="398" y="899"/>
                      </a:cubicBezTo>
                      <a:cubicBezTo>
                        <a:pt x="397" y="900"/>
                        <a:pt x="397" y="900"/>
                        <a:pt x="397" y="901"/>
                      </a:cubicBezTo>
                      <a:cubicBezTo>
                        <a:pt x="422" y="909"/>
                        <a:pt x="447" y="918"/>
                        <a:pt x="473" y="926"/>
                      </a:cubicBezTo>
                      <a:cubicBezTo>
                        <a:pt x="473" y="926"/>
                        <a:pt x="473" y="926"/>
                        <a:pt x="473" y="925"/>
                      </a:cubicBezTo>
                      <a:cubicBezTo>
                        <a:pt x="474" y="922"/>
                        <a:pt x="475" y="920"/>
                        <a:pt x="476" y="918"/>
                      </a:cubicBezTo>
                      <a:cubicBezTo>
                        <a:pt x="450" y="909"/>
                        <a:pt x="425" y="901"/>
                        <a:pt x="399" y="892"/>
                      </a:cubicBezTo>
                      <a:moveTo>
                        <a:pt x="485" y="348"/>
                      </a:moveTo>
                      <a:cubicBezTo>
                        <a:pt x="484" y="349"/>
                        <a:pt x="484" y="349"/>
                        <a:pt x="483" y="349"/>
                      </a:cubicBezTo>
                      <a:cubicBezTo>
                        <a:pt x="483" y="349"/>
                        <a:pt x="483" y="349"/>
                        <a:pt x="482" y="349"/>
                      </a:cubicBezTo>
                      <a:cubicBezTo>
                        <a:pt x="482" y="349"/>
                        <a:pt x="482" y="349"/>
                        <a:pt x="482" y="349"/>
                      </a:cubicBezTo>
                      <a:cubicBezTo>
                        <a:pt x="486" y="362"/>
                        <a:pt x="490" y="374"/>
                        <a:pt x="493" y="387"/>
                      </a:cubicBezTo>
                      <a:cubicBezTo>
                        <a:pt x="494" y="390"/>
                        <a:pt x="495" y="393"/>
                        <a:pt x="496" y="396"/>
                      </a:cubicBezTo>
                      <a:cubicBezTo>
                        <a:pt x="540" y="561"/>
                        <a:pt x="536" y="739"/>
                        <a:pt x="487" y="904"/>
                      </a:cubicBezTo>
                      <a:cubicBezTo>
                        <a:pt x="487" y="904"/>
                        <a:pt x="487" y="904"/>
                        <a:pt x="488" y="904"/>
                      </a:cubicBezTo>
                      <a:cubicBezTo>
                        <a:pt x="488" y="904"/>
                        <a:pt x="488" y="904"/>
                        <a:pt x="489" y="904"/>
                      </a:cubicBezTo>
                      <a:cubicBezTo>
                        <a:pt x="489" y="904"/>
                        <a:pt x="490" y="905"/>
                        <a:pt x="490" y="905"/>
                      </a:cubicBezTo>
                      <a:cubicBezTo>
                        <a:pt x="539" y="740"/>
                        <a:pt x="544" y="560"/>
                        <a:pt x="499" y="395"/>
                      </a:cubicBezTo>
                      <a:cubicBezTo>
                        <a:pt x="498" y="392"/>
                        <a:pt x="497" y="389"/>
                        <a:pt x="496" y="386"/>
                      </a:cubicBezTo>
                      <a:cubicBezTo>
                        <a:pt x="493" y="373"/>
                        <a:pt x="489" y="361"/>
                        <a:pt x="485" y="348"/>
                      </a:cubicBezTo>
                      <a:moveTo>
                        <a:pt x="466" y="328"/>
                      </a:moveTo>
                      <a:cubicBezTo>
                        <a:pt x="444" y="337"/>
                        <a:pt x="421" y="346"/>
                        <a:pt x="399" y="355"/>
                      </a:cubicBezTo>
                      <a:cubicBezTo>
                        <a:pt x="398" y="355"/>
                        <a:pt x="397" y="356"/>
                        <a:pt x="396" y="356"/>
                      </a:cubicBezTo>
                      <a:cubicBezTo>
                        <a:pt x="382" y="362"/>
                        <a:pt x="368" y="367"/>
                        <a:pt x="354" y="373"/>
                      </a:cubicBezTo>
                      <a:cubicBezTo>
                        <a:pt x="354" y="373"/>
                        <a:pt x="354" y="374"/>
                        <a:pt x="354" y="374"/>
                      </a:cubicBezTo>
                      <a:cubicBezTo>
                        <a:pt x="355" y="376"/>
                        <a:pt x="355" y="379"/>
                        <a:pt x="356" y="381"/>
                      </a:cubicBezTo>
                      <a:cubicBezTo>
                        <a:pt x="370" y="375"/>
                        <a:pt x="384" y="370"/>
                        <a:pt x="399" y="364"/>
                      </a:cubicBezTo>
                      <a:cubicBezTo>
                        <a:pt x="400" y="364"/>
                        <a:pt x="401" y="363"/>
                        <a:pt x="402" y="363"/>
                      </a:cubicBezTo>
                      <a:cubicBezTo>
                        <a:pt x="424" y="354"/>
                        <a:pt x="447" y="345"/>
                        <a:pt x="470" y="336"/>
                      </a:cubicBezTo>
                      <a:cubicBezTo>
                        <a:pt x="469" y="334"/>
                        <a:pt x="468" y="332"/>
                        <a:pt x="467" y="329"/>
                      </a:cubicBezTo>
                      <a:cubicBezTo>
                        <a:pt x="466" y="329"/>
                        <a:pt x="466" y="328"/>
                        <a:pt x="466" y="328"/>
                      </a:cubicBezTo>
                      <a:moveTo>
                        <a:pt x="156" y="99"/>
                      </a:moveTo>
                      <a:cubicBezTo>
                        <a:pt x="155" y="100"/>
                        <a:pt x="154" y="100"/>
                        <a:pt x="153" y="101"/>
                      </a:cubicBezTo>
                      <a:cubicBezTo>
                        <a:pt x="238" y="173"/>
                        <a:pt x="298" y="262"/>
                        <a:pt x="337" y="359"/>
                      </a:cubicBezTo>
                      <a:cubicBezTo>
                        <a:pt x="337" y="359"/>
                        <a:pt x="338" y="358"/>
                        <a:pt x="338" y="358"/>
                      </a:cubicBezTo>
                      <a:cubicBezTo>
                        <a:pt x="339" y="358"/>
                        <a:pt x="339" y="358"/>
                        <a:pt x="340" y="358"/>
                      </a:cubicBezTo>
                      <a:cubicBezTo>
                        <a:pt x="301" y="260"/>
                        <a:pt x="240" y="171"/>
                        <a:pt x="156" y="99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56" y="29"/>
                        <a:pt x="106" y="61"/>
                        <a:pt x="149" y="98"/>
                      </a:cubicBezTo>
                      <a:cubicBezTo>
                        <a:pt x="150" y="97"/>
                        <a:pt x="151" y="96"/>
                        <a:pt x="151" y="95"/>
                      </a:cubicBezTo>
                      <a:cubicBezTo>
                        <a:pt x="108" y="58"/>
                        <a:pt x="58" y="26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0" name="Freeform 949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87" cy="49"/>
                </a:xfrm>
                <a:custGeom>
                  <a:avLst/>
                  <a:gdLst>
                    <a:gd name="T0" fmla="*/ 9 w 46"/>
                    <a:gd name="T1" fmla="*/ 0 h 26"/>
                    <a:gd name="T2" fmla="*/ 1 w 46"/>
                    <a:gd name="T3" fmla="*/ 3 h 26"/>
                    <a:gd name="T4" fmla="*/ 24 w 46"/>
                    <a:gd name="T5" fmla="*/ 12 h 26"/>
                    <a:gd name="T6" fmla="*/ 23 w 46"/>
                    <a:gd name="T7" fmla="*/ 14 h 26"/>
                    <a:gd name="T8" fmla="*/ 0 w 46"/>
                    <a:gd name="T9" fmla="*/ 4 h 26"/>
                    <a:gd name="T10" fmla="*/ 19 w 46"/>
                    <a:gd name="T11" fmla="*/ 21 h 26"/>
                    <a:gd name="T12" fmla="*/ 38 w 46"/>
                    <a:gd name="T13" fmla="*/ 26 h 26"/>
                    <a:gd name="T14" fmla="*/ 44 w 46"/>
                    <a:gd name="T15" fmla="*/ 24 h 26"/>
                    <a:gd name="T16" fmla="*/ 45 w 46"/>
                    <a:gd name="T17" fmla="*/ 23 h 26"/>
                    <a:gd name="T18" fmla="*/ 46 w 46"/>
                    <a:gd name="T19" fmla="*/ 21 h 26"/>
                    <a:gd name="T20" fmla="*/ 27 w 46"/>
                    <a:gd name="T21" fmla="*/ 5 h 26"/>
                    <a:gd name="T22" fmla="*/ 9 w 46"/>
                    <a:gd name="T2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" h="26">
                      <a:moveTo>
                        <a:pt x="9" y="0"/>
                      </a:move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9" y="6"/>
                        <a:pt x="16" y="9"/>
                        <a:pt x="24" y="12"/>
                      </a:cubicBezTo>
                      <a:cubicBezTo>
                        <a:pt x="23" y="13"/>
                        <a:pt x="23" y="13"/>
                        <a:pt x="23" y="14"/>
                      </a:cubicBezTo>
                      <a:cubicBezTo>
                        <a:pt x="15" y="11"/>
                        <a:pt x="8" y="7"/>
                        <a:pt x="0" y="4"/>
                      </a:cubicBezTo>
                      <a:cubicBezTo>
                        <a:pt x="0" y="9"/>
                        <a:pt x="8" y="16"/>
                        <a:pt x="19" y="21"/>
                      </a:cubicBezTo>
                      <a:cubicBezTo>
                        <a:pt x="26" y="24"/>
                        <a:pt x="33" y="26"/>
                        <a:pt x="38" y="26"/>
                      </a:cubicBezTo>
                      <a:cubicBezTo>
                        <a:pt x="41" y="26"/>
                        <a:pt x="43" y="25"/>
                        <a:pt x="44" y="24"/>
                      </a:cubicBezTo>
                      <a:cubicBezTo>
                        <a:pt x="45" y="24"/>
                        <a:pt x="45" y="23"/>
                        <a:pt x="45" y="23"/>
                      </a:cubicBezTo>
                      <a:cubicBezTo>
                        <a:pt x="46" y="22"/>
                        <a:pt x="46" y="22"/>
                        <a:pt x="46" y="21"/>
                      </a:cubicBezTo>
                      <a:cubicBezTo>
                        <a:pt x="46" y="16"/>
                        <a:pt x="38" y="9"/>
                        <a:pt x="27" y="5"/>
                      </a:cubicBezTo>
                      <a:cubicBezTo>
                        <a:pt x="20" y="2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1" name="Freeform 950"/>
                <p:cNvSpPr>
                  <a:spLocks/>
                </p:cNvSpPr>
                <p:nvPr/>
              </p:nvSpPr>
              <p:spPr bwMode="auto">
                <a:xfrm>
                  <a:off x="3717" y="1959"/>
                  <a:ext cx="45" cy="75"/>
                </a:xfrm>
                <a:custGeom>
                  <a:avLst/>
                  <a:gdLst>
                    <a:gd name="T0" fmla="*/ 7 w 24"/>
                    <a:gd name="T1" fmla="*/ 0 h 40"/>
                    <a:gd name="T2" fmla="*/ 7 w 24"/>
                    <a:gd name="T3" fmla="*/ 0 h 40"/>
                    <a:gd name="T4" fmla="*/ 5 w 24"/>
                    <a:gd name="T5" fmla="*/ 0 h 40"/>
                    <a:gd name="T6" fmla="*/ 4 w 24"/>
                    <a:gd name="T7" fmla="*/ 1 h 40"/>
                    <a:gd name="T8" fmla="*/ 4 w 24"/>
                    <a:gd name="T9" fmla="*/ 23 h 40"/>
                    <a:gd name="T10" fmla="*/ 18 w 24"/>
                    <a:gd name="T11" fmla="*/ 40 h 40"/>
                    <a:gd name="T12" fmla="*/ 19 w 24"/>
                    <a:gd name="T13" fmla="*/ 39 h 40"/>
                    <a:gd name="T14" fmla="*/ 23 w 24"/>
                    <a:gd name="T15" fmla="*/ 23 h 40"/>
                    <a:gd name="T16" fmla="*/ 21 w 24"/>
                    <a:gd name="T17" fmla="*/ 16 h 40"/>
                    <a:gd name="T18" fmla="*/ 21 w 24"/>
                    <a:gd name="T19" fmla="*/ 15 h 40"/>
                    <a:gd name="T20" fmla="*/ 7 w 24"/>
                    <a:gd name="T2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0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1"/>
                        <a:pt x="4" y="1"/>
                      </a:cubicBezTo>
                      <a:cubicBezTo>
                        <a:pt x="0" y="4"/>
                        <a:pt x="1" y="13"/>
                        <a:pt x="4" y="23"/>
                      </a:cubicBezTo>
                      <a:cubicBezTo>
                        <a:pt x="7" y="33"/>
                        <a:pt x="13" y="40"/>
                        <a:pt x="18" y="40"/>
                      </a:cubicBezTo>
                      <a:cubicBezTo>
                        <a:pt x="18" y="40"/>
                        <a:pt x="19" y="40"/>
                        <a:pt x="19" y="39"/>
                      </a:cubicBezTo>
                      <a:cubicBezTo>
                        <a:pt x="23" y="38"/>
                        <a:pt x="24" y="31"/>
                        <a:pt x="23" y="23"/>
                      </a:cubicBezTo>
                      <a:cubicBezTo>
                        <a:pt x="22" y="21"/>
                        <a:pt x="22" y="18"/>
                        <a:pt x="21" y="16"/>
                      </a:cubicBezTo>
                      <a:cubicBezTo>
                        <a:pt x="21" y="16"/>
                        <a:pt x="21" y="15"/>
                        <a:pt x="21" y="15"/>
                      </a:cubicBezTo>
                      <a:cubicBezTo>
                        <a:pt x="17" y="6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2" name="Freeform 951"/>
                <p:cNvSpPr>
                  <a:spLocks/>
                </p:cNvSpPr>
                <p:nvPr/>
              </p:nvSpPr>
              <p:spPr bwMode="auto">
                <a:xfrm>
                  <a:off x="3651" y="3273"/>
                  <a:ext cx="47" cy="58"/>
                </a:xfrm>
                <a:custGeom>
                  <a:avLst/>
                  <a:gdLst>
                    <a:gd name="T0" fmla="*/ 20 w 25"/>
                    <a:gd name="T1" fmla="*/ 0 h 31"/>
                    <a:gd name="T2" fmla="*/ 7 w 25"/>
                    <a:gd name="T3" fmla="*/ 12 h 31"/>
                    <a:gd name="T4" fmla="*/ 3 w 25"/>
                    <a:gd name="T5" fmla="*/ 31 h 31"/>
                    <a:gd name="T6" fmla="*/ 5 w 25"/>
                    <a:gd name="T7" fmla="*/ 31 h 31"/>
                    <a:gd name="T8" fmla="*/ 19 w 25"/>
                    <a:gd name="T9" fmla="*/ 20 h 31"/>
                    <a:gd name="T10" fmla="*/ 23 w 25"/>
                    <a:gd name="T11" fmla="*/ 2 h 31"/>
                    <a:gd name="T12" fmla="*/ 22 w 25"/>
                    <a:gd name="T13" fmla="*/ 0 h 31"/>
                    <a:gd name="T14" fmla="*/ 20 w 25"/>
                    <a:gd name="T15" fmla="*/ 0 h 31"/>
                    <a:gd name="T16" fmla="*/ 20 w 25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1">
                      <a:moveTo>
                        <a:pt x="20" y="0"/>
                      </a:moveTo>
                      <a:cubicBezTo>
                        <a:pt x="16" y="0"/>
                        <a:pt x="11" y="5"/>
                        <a:pt x="7" y="12"/>
                      </a:cubicBezTo>
                      <a:cubicBezTo>
                        <a:pt x="2" y="20"/>
                        <a:pt x="0" y="29"/>
                        <a:pt x="3" y="31"/>
                      </a:cubicBezTo>
                      <a:cubicBezTo>
                        <a:pt x="4" y="31"/>
                        <a:pt x="5" y="31"/>
                        <a:pt x="5" y="31"/>
                      </a:cubicBezTo>
                      <a:cubicBezTo>
                        <a:pt x="9" y="31"/>
                        <a:pt x="15" y="27"/>
                        <a:pt x="19" y="20"/>
                      </a:cubicBezTo>
                      <a:cubicBezTo>
                        <a:pt x="24" y="12"/>
                        <a:pt x="25" y="5"/>
                        <a:pt x="23" y="2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3" name="Freeform 952"/>
                <p:cNvSpPr>
                  <a:spLocks/>
                </p:cNvSpPr>
                <p:nvPr/>
              </p:nvSpPr>
              <p:spPr bwMode="auto">
                <a:xfrm>
                  <a:off x="3959" y="1854"/>
                  <a:ext cx="49" cy="88"/>
                </a:xfrm>
                <a:custGeom>
                  <a:avLst/>
                  <a:gdLst>
                    <a:gd name="T0" fmla="*/ 6 w 26"/>
                    <a:gd name="T1" fmla="*/ 0 h 47"/>
                    <a:gd name="T2" fmla="*/ 4 w 26"/>
                    <a:gd name="T3" fmla="*/ 1 h 47"/>
                    <a:gd name="T4" fmla="*/ 4 w 26"/>
                    <a:gd name="T5" fmla="*/ 26 h 47"/>
                    <a:gd name="T6" fmla="*/ 5 w 26"/>
                    <a:gd name="T7" fmla="*/ 27 h 47"/>
                    <a:gd name="T8" fmla="*/ 8 w 26"/>
                    <a:gd name="T9" fmla="*/ 34 h 47"/>
                    <a:gd name="T10" fmla="*/ 20 w 26"/>
                    <a:gd name="T11" fmla="*/ 47 h 47"/>
                    <a:gd name="T12" fmla="*/ 20 w 26"/>
                    <a:gd name="T13" fmla="*/ 47 h 47"/>
                    <a:gd name="T14" fmla="*/ 21 w 26"/>
                    <a:gd name="T15" fmla="*/ 47 h 47"/>
                    <a:gd name="T16" fmla="*/ 23 w 26"/>
                    <a:gd name="T17" fmla="*/ 46 h 47"/>
                    <a:gd name="T18" fmla="*/ 22 w 26"/>
                    <a:gd name="T19" fmla="*/ 20 h 47"/>
                    <a:gd name="T20" fmla="*/ 6 w 26"/>
                    <a:gd name="T21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7">
                      <a:moveTo>
                        <a:pt x="6" y="0"/>
                      </a:move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0" y="3"/>
                        <a:pt x="0" y="14"/>
                        <a:pt x="4" y="26"/>
                      </a:cubicBezTo>
                      <a:cubicBezTo>
                        <a:pt x="4" y="26"/>
                        <a:pt x="4" y="27"/>
                        <a:pt x="5" y="27"/>
                      </a:cubicBezTo>
                      <a:cubicBezTo>
                        <a:pt x="6" y="30"/>
                        <a:pt x="7" y="32"/>
                        <a:pt x="8" y="34"/>
                      </a:cubicBezTo>
                      <a:cubicBezTo>
                        <a:pt x="12" y="42"/>
                        <a:pt x="16" y="47"/>
                        <a:pt x="20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2" y="47"/>
                        <a:pt x="22" y="47"/>
                        <a:pt x="23" y="46"/>
                      </a:cubicBezTo>
                      <a:cubicBezTo>
                        <a:pt x="26" y="43"/>
                        <a:pt x="26" y="32"/>
                        <a:pt x="22" y="20"/>
                      </a:cubicBezTo>
                      <a:cubicBezTo>
                        <a:pt x="17" y="9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4" name="Freeform 953"/>
                <p:cNvSpPr>
                  <a:spLocks/>
                </p:cNvSpPr>
                <p:nvPr/>
              </p:nvSpPr>
              <p:spPr bwMode="auto">
                <a:xfrm>
                  <a:off x="3972" y="2985"/>
                  <a:ext cx="47" cy="91"/>
                </a:xfrm>
                <a:custGeom>
                  <a:avLst/>
                  <a:gdLst>
                    <a:gd name="T0" fmla="*/ 19 w 25"/>
                    <a:gd name="T1" fmla="*/ 0 h 48"/>
                    <a:gd name="T2" fmla="*/ 18 w 25"/>
                    <a:gd name="T3" fmla="*/ 0 h 48"/>
                    <a:gd name="T4" fmla="*/ 7 w 25"/>
                    <a:gd name="T5" fmla="*/ 14 h 48"/>
                    <a:gd name="T6" fmla="*/ 4 w 25"/>
                    <a:gd name="T7" fmla="*/ 21 h 48"/>
                    <a:gd name="T8" fmla="*/ 4 w 25"/>
                    <a:gd name="T9" fmla="*/ 22 h 48"/>
                    <a:gd name="T10" fmla="*/ 5 w 25"/>
                    <a:gd name="T11" fmla="*/ 48 h 48"/>
                    <a:gd name="T12" fmla="*/ 5 w 25"/>
                    <a:gd name="T13" fmla="*/ 48 h 48"/>
                    <a:gd name="T14" fmla="*/ 10 w 25"/>
                    <a:gd name="T15" fmla="*/ 34 h 48"/>
                    <a:gd name="T16" fmla="*/ 11 w 25"/>
                    <a:gd name="T17" fmla="*/ 35 h 48"/>
                    <a:gd name="T18" fmla="*/ 7 w 25"/>
                    <a:gd name="T19" fmla="*/ 48 h 48"/>
                    <a:gd name="T20" fmla="*/ 21 w 25"/>
                    <a:gd name="T21" fmla="*/ 27 h 48"/>
                    <a:gd name="T22" fmla="*/ 21 w 25"/>
                    <a:gd name="T23" fmla="*/ 1 h 48"/>
                    <a:gd name="T24" fmla="*/ 20 w 25"/>
                    <a:gd name="T25" fmla="*/ 0 h 48"/>
                    <a:gd name="T26" fmla="*/ 19 w 25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" h="48">
                      <a:moveTo>
                        <a:pt x="19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1"/>
                        <a:pt x="10" y="6"/>
                        <a:pt x="7" y="14"/>
                      </a:cubicBezTo>
                      <a:cubicBezTo>
                        <a:pt x="6" y="16"/>
                        <a:pt x="5" y="18"/>
                        <a:pt x="4" y="21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35"/>
                        <a:pt x="0" y="46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7" y="43"/>
                        <a:pt x="8" y="39"/>
                        <a:pt x="10" y="34"/>
                      </a:cubicBezTo>
                      <a:cubicBezTo>
                        <a:pt x="10" y="35"/>
                        <a:pt x="11" y="35"/>
                        <a:pt x="11" y="35"/>
                      </a:cubicBezTo>
                      <a:cubicBezTo>
                        <a:pt x="10" y="39"/>
                        <a:pt x="9" y="44"/>
                        <a:pt x="7" y="48"/>
                      </a:cubicBezTo>
                      <a:cubicBezTo>
                        <a:pt x="12" y="46"/>
                        <a:pt x="18" y="38"/>
                        <a:pt x="21" y="27"/>
                      </a:cubicBezTo>
                      <a:cubicBezTo>
                        <a:pt x="25" y="15"/>
                        <a:pt x="25" y="4"/>
                        <a:pt x="21" y="1"/>
                      </a:cubicBezTo>
                      <a:cubicBezTo>
                        <a:pt x="21" y="1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5" name="Freeform 954"/>
                <p:cNvSpPr>
                  <a:spLocks/>
                </p:cNvSpPr>
                <p:nvPr/>
              </p:nvSpPr>
              <p:spPr bwMode="auto">
                <a:xfrm>
                  <a:off x="3815" y="2948"/>
                  <a:ext cx="26" cy="50"/>
                </a:xfrm>
                <a:custGeom>
                  <a:avLst/>
                  <a:gdLst>
                    <a:gd name="T0" fmla="*/ 11 w 14"/>
                    <a:gd name="T1" fmla="*/ 0 h 27"/>
                    <a:gd name="T2" fmla="*/ 2 w 14"/>
                    <a:gd name="T3" fmla="*/ 10 h 27"/>
                    <a:gd name="T4" fmla="*/ 8 w 14"/>
                    <a:gd name="T5" fmla="*/ 12 h 27"/>
                    <a:gd name="T6" fmla="*/ 6 w 14"/>
                    <a:gd name="T7" fmla="*/ 18 h 27"/>
                    <a:gd name="T8" fmla="*/ 1 w 14"/>
                    <a:gd name="T9" fmla="*/ 16 h 27"/>
                    <a:gd name="T10" fmla="*/ 1 w 14"/>
                    <a:gd name="T11" fmla="*/ 24 h 27"/>
                    <a:gd name="T12" fmla="*/ 3 w 14"/>
                    <a:gd name="T13" fmla="*/ 26 h 27"/>
                    <a:gd name="T14" fmla="*/ 4 w 14"/>
                    <a:gd name="T15" fmla="*/ 27 h 27"/>
                    <a:gd name="T16" fmla="*/ 4 w 14"/>
                    <a:gd name="T17" fmla="*/ 27 h 27"/>
                    <a:gd name="T18" fmla="*/ 12 w 14"/>
                    <a:gd name="T19" fmla="*/ 17 h 27"/>
                    <a:gd name="T20" fmla="*/ 13 w 14"/>
                    <a:gd name="T21" fmla="*/ 15 h 27"/>
                    <a:gd name="T22" fmla="*/ 14 w 14"/>
                    <a:gd name="T23" fmla="*/ 8 h 27"/>
                    <a:gd name="T24" fmla="*/ 12 w 14"/>
                    <a:gd name="T25" fmla="*/ 0 h 27"/>
                    <a:gd name="T26" fmla="*/ 11 w 14"/>
                    <a:gd name="T2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7">
                      <a:moveTo>
                        <a:pt x="11" y="0"/>
                      </a:moveTo>
                      <a:cubicBezTo>
                        <a:pt x="8" y="0"/>
                        <a:pt x="5" y="4"/>
                        <a:pt x="2" y="10"/>
                      </a:cubicBezTo>
                      <a:cubicBezTo>
                        <a:pt x="4" y="11"/>
                        <a:pt x="6" y="11"/>
                        <a:pt x="8" y="12"/>
                      </a:cubicBezTo>
                      <a:cubicBezTo>
                        <a:pt x="7" y="14"/>
                        <a:pt x="7" y="16"/>
                        <a:pt x="6" y="18"/>
                      </a:cubicBezTo>
                      <a:cubicBezTo>
                        <a:pt x="4" y="17"/>
                        <a:pt x="2" y="17"/>
                        <a:pt x="1" y="16"/>
                      </a:cubicBezTo>
                      <a:cubicBezTo>
                        <a:pt x="0" y="19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6" y="27"/>
                        <a:pt x="10" y="23"/>
                        <a:pt x="12" y="17"/>
                      </a:cubicBezTo>
                      <a:cubicBezTo>
                        <a:pt x="12" y="16"/>
                        <a:pt x="12" y="16"/>
                        <a:pt x="13" y="15"/>
                      </a:cubicBezTo>
                      <a:cubicBezTo>
                        <a:pt x="13" y="13"/>
                        <a:pt x="14" y="11"/>
                        <a:pt x="14" y="8"/>
                      </a:cubicBezTo>
                      <a:cubicBezTo>
                        <a:pt x="14" y="4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6" name="Freeform 955"/>
                <p:cNvSpPr>
                  <a:spLocks noEditPoints="1"/>
                </p:cNvSpPr>
                <p:nvPr/>
              </p:nvSpPr>
              <p:spPr bwMode="auto">
                <a:xfrm>
                  <a:off x="3474" y="1449"/>
                  <a:ext cx="1102" cy="2766"/>
                </a:xfrm>
                <a:custGeom>
                  <a:avLst/>
                  <a:gdLst>
                    <a:gd name="T0" fmla="*/ 125 w 586"/>
                    <a:gd name="T1" fmla="*/ 1379 h 1471"/>
                    <a:gd name="T2" fmla="*/ 0 w 586"/>
                    <a:gd name="T3" fmla="*/ 1468 h 1471"/>
                    <a:gd name="T4" fmla="*/ 1 w 586"/>
                    <a:gd name="T5" fmla="*/ 1469 h 1471"/>
                    <a:gd name="T6" fmla="*/ 1 w 586"/>
                    <a:gd name="T7" fmla="*/ 1471 h 1471"/>
                    <a:gd name="T8" fmla="*/ 127 w 586"/>
                    <a:gd name="T9" fmla="*/ 1381 h 1471"/>
                    <a:gd name="T10" fmla="*/ 125 w 586"/>
                    <a:gd name="T11" fmla="*/ 1379 h 1471"/>
                    <a:gd name="T12" fmla="*/ 177 w 586"/>
                    <a:gd name="T13" fmla="*/ 1332 h 1471"/>
                    <a:gd name="T14" fmla="*/ 131 w 586"/>
                    <a:gd name="T15" fmla="*/ 1374 h 1471"/>
                    <a:gd name="T16" fmla="*/ 133 w 586"/>
                    <a:gd name="T17" fmla="*/ 1376 h 1471"/>
                    <a:gd name="T18" fmla="*/ 177 w 586"/>
                    <a:gd name="T19" fmla="*/ 1336 h 1471"/>
                    <a:gd name="T20" fmla="*/ 177 w 586"/>
                    <a:gd name="T21" fmla="*/ 1336 h 1471"/>
                    <a:gd name="T22" fmla="*/ 177 w 586"/>
                    <a:gd name="T23" fmla="*/ 1332 h 1471"/>
                    <a:gd name="T24" fmla="*/ 200 w 586"/>
                    <a:gd name="T25" fmla="*/ 1320 h 1471"/>
                    <a:gd name="T26" fmla="*/ 194 w 586"/>
                    <a:gd name="T27" fmla="*/ 1327 h 1471"/>
                    <a:gd name="T28" fmla="*/ 193 w 586"/>
                    <a:gd name="T29" fmla="*/ 1328 h 1471"/>
                    <a:gd name="T30" fmla="*/ 248 w 586"/>
                    <a:gd name="T31" fmla="*/ 1387 h 1471"/>
                    <a:gd name="T32" fmla="*/ 250 w 586"/>
                    <a:gd name="T33" fmla="*/ 1385 h 1471"/>
                    <a:gd name="T34" fmla="*/ 257 w 586"/>
                    <a:gd name="T35" fmla="*/ 1378 h 1471"/>
                    <a:gd name="T36" fmla="*/ 200 w 586"/>
                    <a:gd name="T37" fmla="*/ 1320 h 1471"/>
                    <a:gd name="T38" fmla="*/ 340 w 586"/>
                    <a:gd name="T39" fmla="*/ 1295 h 1471"/>
                    <a:gd name="T40" fmla="*/ 277 w 586"/>
                    <a:gd name="T41" fmla="*/ 1368 h 1471"/>
                    <a:gd name="T42" fmla="*/ 279 w 586"/>
                    <a:gd name="T43" fmla="*/ 1368 h 1471"/>
                    <a:gd name="T44" fmla="*/ 280 w 586"/>
                    <a:gd name="T45" fmla="*/ 1370 h 1471"/>
                    <a:gd name="T46" fmla="*/ 342 w 586"/>
                    <a:gd name="T47" fmla="*/ 1297 h 1471"/>
                    <a:gd name="T48" fmla="*/ 340 w 586"/>
                    <a:gd name="T49" fmla="*/ 1295 h 1471"/>
                    <a:gd name="T50" fmla="*/ 582 w 586"/>
                    <a:gd name="T51" fmla="*/ 706 h 1471"/>
                    <a:gd name="T52" fmla="*/ 345 w 586"/>
                    <a:gd name="T53" fmla="*/ 1287 h 1471"/>
                    <a:gd name="T54" fmla="*/ 348 w 586"/>
                    <a:gd name="T55" fmla="*/ 1290 h 1471"/>
                    <a:gd name="T56" fmla="*/ 586 w 586"/>
                    <a:gd name="T57" fmla="*/ 707 h 1471"/>
                    <a:gd name="T58" fmla="*/ 584 w 586"/>
                    <a:gd name="T59" fmla="*/ 707 h 1471"/>
                    <a:gd name="T60" fmla="*/ 584 w 586"/>
                    <a:gd name="T61" fmla="*/ 707 h 1471"/>
                    <a:gd name="T62" fmla="*/ 582 w 586"/>
                    <a:gd name="T63" fmla="*/ 706 h 1471"/>
                    <a:gd name="T64" fmla="*/ 457 w 586"/>
                    <a:gd name="T65" fmla="*/ 660 h 1471"/>
                    <a:gd name="T66" fmla="*/ 457 w 586"/>
                    <a:gd name="T67" fmla="*/ 662 h 1471"/>
                    <a:gd name="T68" fmla="*/ 456 w 586"/>
                    <a:gd name="T69" fmla="*/ 670 h 1471"/>
                    <a:gd name="T70" fmla="*/ 578 w 586"/>
                    <a:gd name="T71" fmla="*/ 684 h 1471"/>
                    <a:gd name="T72" fmla="*/ 579 w 586"/>
                    <a:gd name="T73" fmla="*/ 674 h 1471"/>
                    <a:gd name="T74" fmla="*/ 579 w 586"/>
                    <a:gd name="T75" fmla="*/ 671 h 1471"/>
                    <a:gd name="T76" fmla="*/ 457 w 586"/>
                    <a:gd name="T77" fmla="*/ 660 h 1471"/>
                    <a:gd name="T78" fmla="*/ 304 w 586"/>
                    <a:gd name="T79" fmla="*/ 0 h 1471"/>
                    <a:gd name="T80" fmla="*/ 303 w 586"/>
                    <a:gd name="T81" fmla="*/ 1 h 1471"/>
                    <a:gd name="T82" fmla="*/ 301 w 586"/>
                    <a:gd name="T83" fmla="*/ 2 h 1471"/>
                    <a:gd name="T84" fmla="*/ 455 w 586"/>
                    <a:gd name="T85" fmla="*/ 556 h 1471"/>
                    <a:gd name="T86" fmla="*/ 455 w 586"/>
                    <a:gd name="T87" fmla="*/ 567 h 1471"/>
                    <a:gd name="T88" fmla="*/ 452 w 586"/>
                    <a:gd name="T89" fmla="*/ 632 h 1471"/>
                    <a:gd name="T90" fmla="*/ 455 w 586"/>
                    <a:gd name="T91" fmla="*/ 636 h 1471"/>
                    <a:gd name="T92" fmla="*/ 458 w 586"/>
                    <a:gd name="T93" fmla="*/ 567 h 1471"/>
                    <a:gd name="T94" fmla="*/ 459 w 586"/>
                    <a:gd name="T95" fmla="*/ 556 h 1471"/>
                    <a:gd name="T96" fmla="*/ 304 w 586"/>
                    <a:gd name="T97" fmla="*/ 0 h 1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86" h="1471">
                      <a:moveTo>
                        <a:pt x="125" y="1379"/>
                      </a:moveTo>
                      <a:cubicBezTo>
                        <a:pt x="86" y="1412"/>
                        <a:pt x="44" y="1442"/>
                        <a:pt x="0" y="1468"/>
                      </a:cubicBezTo>
                      <a:cubicBezTo>
                        <a:pt x="0" y="1468"/>
                        <a:pt x="1" y="1469"/>
                        <a:pt x="1" y="1469"/>
                      </a:cubicBezTo>
                      <a:cubicBezTo>
                        <a:pt x="1" y="1470"/>
                        <a:pt x="1" y="1470"/>
                        <a:pt x="1" y="1471"/>
                      </a:cubicBezTo>
                      <a:cubicBezTo>
                        <a:pt x="46" y="1444"/>
                        <a:pt x="88" y="1414"/>
                        <a:pt x="127" y="1381"/>
                      </a:cubicBezTo>
                      <a:cubicBezTo>
                        <a:pt x="127" y="1381"/>
                        <a:pt x="126" y="1380"/>
                        <a:pt x="125" y="1379"/>
                      </a:cubicBezTo>
                      <a:moveTo>
                        <a:pt x="177" y="1332"/>
                      </a:moveTo>
                      <a:cubicBezTo>
                        <a:pt x="162" y="1346"/>
                        <a:pt x="147" y="1360"/>
                        <a:pt x="131" y="1374"/>
                      </a:cubicBezTo>
                      <a:cubicBezTo>
                        <a:pt x="132" y="1375"/>
                        <a:pt x="133" y="1375"/>
                        <a:pt x="133" y="1376"/>
                      </a:cubicBezTo>
                      <a:cubicBezTo>
                        <a:pt x="148" y="1363"/>
                        <a:pt x="163" y="1350"/>
                        <a:pt x="177" y="1336"/>
                      </a:cubicBezTo>
                      <a:cubicBezTo>
                        <a:pt x="177" y="1336"/>
                        <a:pt x="177" y="1336"/>
                        <a:pt x="177" y="1336"/>
                      </a:cubicBezTo>
                      <a:cubicBezTo>
                        <a:pt x="176" y="1335"/>
                        <a:pt x="176" y="1334"/>
                        <a:pt x="177" y="1332"/>
                      </a:cubicBezTo>
                      <a:moveTo>
                        <a:pt x="200" y="1320"/>
                      </a:moveTo>
                      <a:cubicBezTo>
                        <a:pt x="199" y="1322"/>
                        <a:pt x="197" y="1325"/>
                        <a:pt x="194" y="1327"/>
                      </a:cubicBezTo>
                      <a:cubicBezTo>
                        <a:pt x="194" y="1328"/>
                        <a:pt x="193" y="1328"/>
                        <a:pt x="193" y="1328"/>
                      </a:cubicBezTo>
                      <a:cubicBezTo>
                        <a:pt x="211" y="1348"/>
                        <a:pt x="230" y="1367"/>
                        <a:pt x="248" y="1387"/>
                      </a:cubicBezTo>
                      <a:cubicBezTo>
                        <a:pt x="249" y="1386"/>
                        <a:pt x="249" y="1386"/>
                        <a:pt x="250" y="1385"/>
                      </a:cubicBezTo>
                      <a:cubicBezTo>
                        <a:pt x="252" y="1383"/>
                        <a:pt x="255" y="1380"/>
                        <a:pt x="257" y="1378"/>
                      </a:cubicBezTo>
                      <a:cubicBezTo>
                        <a:pt x="238" y="1359"/>
                        <a:pt x="219" y="1339"/>
                        <a:pt x="200" y="1320"/>
                      </a:cubicBezTo>
                      <a:moveTo>
                        <a:pt x="340" y="1295"/>
                      </a:moveTo>
                      <a:cubicBezTo>
                        <a:pt x="320" y="1320"/>
                        <a:pt x="299" y="1344"/>
                        <a:pt x="277" y="1368"/>
                      </a:cubicBezTo>
                      <a:cubicBezTo>
                        <a:pt x="278" y="1368"/>
                        <a:pt x="279" y="1368"/>
                        <a:pt x="279" y="1368"/>
                      </a:cubicBezTo>
                      <a:cubicBezTo>
                        <a:pt x="279" y="1369"/>
                        <a:pt x="280" y="1369"/>
                        <a:pt x="280" y="1370"/>
                      </a:cubicBezTo>
                      <a:cubicBezTo>
                        <a:pt x="302" y="1347"/>
                        <a:pt x="323" y="1322"/>
                        <a:pt x="342" y="1297"/>
                      </a:cubicBezTo>
                      <a:cubicBezTo>
                        <a:pt x="341" y="1296"/>
                        <a:pt x="340" y="1296"/>
                        <a:pt x="340" y="1295"/>
                      </a:cubicBezTo>
                      <a:moveTo>
                        <a:pt x="582" y="706"/>
                      </a:moveTo>
                      <a:cubicBezTo>
                        <a:pt x="554" y="916"/>
                        <a:pt x="474" y="1120"/>
                        <a:pt x="345" y="1287"/>
                      </a:cubicBezTo>
                      <a:cubicBezTo>
                        <a:pt x="346" y="1288"/>
                        <a:pt x="347" y="1289"/>
                        <a:pt x="348" y="1290"/>
                      </a:cubicBezTo>
                      <a:cubicBezTo>
                        <a:pt x="477" y="1122"/>
                        <a:pt x="558" y="918"/>
                        <a:pt x="586" y="707"/>
                      </a:cubicBezTo>
                      <a:cubicBezTo>
                        <a:pt x="585" y="707"/>
                        <a:pt x="585" y="707"/>
                        <a:pt x="584" y="707"/>
                      </a:cubicBezTo>
                      <a:cubicBezTo>
                        <a:pt x="584" y="707"/>
                        <a:pt x="584" y="707"/>
                        <a:pt x="584" y="707"/>
                      </a:cubicBezTo>
                      <a:cubicBezTo>
                        <a:pt x="583" y="707"/>
                        <a:pt x="583" y="707"/>
                        <a:pt x="582" y="706"/>
                      </a:cubicBezTo>
                      <a:moveTo>
                        <a:pt x="457" y="660"/>
                      </a:moveTo>
                      <a:cubicBezTo>
                        <a:pt x="457" y="660"/>
                        <a:pt x="457" y="661"/>
                        <a:pt x="457" y="662"/>
                      </a:cubicBezTo>
                      <a:cubicBezTo>
                        <a:pt x="457" y="665"/>
                        <a:pt x="456" y="668"/>
                        <a:pt x="456" y="670"/>
                      </a:cubicBezTo>
                      <a:cubicBezTo>
                        <a:pt x="497" y="675"/>
                        <a:pt x="538" y="679"/>
                        <a:pt x="578" y="684"/>
                      </a:cubicBezTo>
                      <a:cubicBezTo>
                        <a:pt x="578" y="681"/>
                        <a:pt x="578" y="677"/>
                        <a:pt x="579" y="674"/>
                      </a:cubicBezTo>
                      <a:cubicBezTo>
                        <a:pt x="579" y="673"/>
                        <a:pt x="579" y="672"/>
                        <a:pt x="579" y="671"/>
                      </a:cubicBezTo>
                      <a:cubicBezTo>
                        <a:pt x="539" y="668"/>
                        <a:pt x="498" y="664"/>
                        <a:pt x="457" y="660"/>
                      </a:cubicBezTo>
                      <a:moveTo>
                        <a:pt x="304" y="0"/>
                      </a:moveTo>
                      <a:cubicBezTo>
                        <a:pt x="304" y="0"/>
                        <a:pt x="303" y="1"/>
                        <a:pt x="303" y="1"/>
                      </a:cubicBezTo>
                      <a:cubicBezTo>
                        <a:pt x="302" y="1"/>
                        <a:pt x="302" y="2"/>
                        <a:pt x="301" y="2"/>
                      </a:cubicBezTo>
                      <a:cubicBezTo>
                        <a:pt x="408" y="166"/>
                        <a:pt x="458" y="361"/>
                        <a:pt x="455" y="556"/>
                      </a:cubicBezTo>
                      <a:cubicBezTo>
                        <a:pt x="455" y="560"/>
                        <a:pt x="455" y="564"/>
                        <a:pt x="455" y="567"/>
                      </a:cubicBezTo>
                      <a:cubicBezTo>
                        <a:pt x="454" y="589"/>
                        <a:pt x="453" y="610"/>
                        <a:pt x="452" y="632"/>
                      </a:cubicBezTo>
                      <a:cubicBezTo>
                        <a:pt x="453" y="632"/>
                        <a:pt x="454" y="634"/>
                        <a:pt x="455" y="636"/>
                      </a:cubicBezTo>
                      <a:cubicBezTo>
                        <a:pt x="457" y="613"/>
                        <a:pt x="458" y="590"/>
                        <a:pt x="458" y="567"/>
                      </a:cubicBezTo>
                      <a:cubicBezTo>
                        <a:pt x="458" y="564"/>
                        <a:pt x="458" y="560"/>
                        <a:pt x="459" y="556"/>
                      </a:cubicBezTo>
                      <a:cubicBezTo>
                        <a:pt x="461" y="361"/>
                        <a:pt x="411" y="165"/>
                        <a:pt x="30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7" name="Freeform 956"/>
                <p:cNvSpPr>
                  <a:spLocks/>
                </p:cNvSpPr>
                <p:nvPr/>
              </p:nvSpPr>
              <p:spPr bwMode="auto">
                <a:xfrm>
                  <a:off x="3974" y="1361"/>
                  <a:ext cx="76" cy="92"/>
                </a:xfrm>
                <a:custGeom>
                  <a:avLst/>
                  <a:gdLst>
                    <a:gd name="T0" fmla="*/ 6 w 40"/>
                    <a:gd name="T1" fmla="*/ 0 h 49"/>
                    <a:gd name="T2" fmla="*/ 4 w 40"/>
                    <a:gd name="T3" fmla="*/ 1 h 49"/>
                    <a:gd name="T4" fmla="*/ 13 w 40"/>
                    <a:gd name="T5" fmla="*/ 29 h 49"/>
                    <a:gd name="T6" fmla="*/ 35 w 40"/>
                    <a:gd name="T7" fmla="*/ 49 h 49"/>
                    <a:gd name="T8" fmla="*/ 35 w 40"/>
                    <a:gd name="T9" fmla="*/ 49 h 49"/>
                    <a:gd name="T10" fmla="*/ 37 w 40"/>
                    <a:gd name="T11" fmla="*/ 48 h 49"/>
                    <a:gd name="T12" fmla="*/ 38 w 40"/>
                    <a:gd name="T13" fmla="*/ 47 h 49"/>
                    <a:gd name="T14" fmla="*/ 28 w 40"/>
                    <a:gd name="T15" fmla="*/ 19 h 49"/>
                    <a:gd name="T16" fmla="*/ 6 w 40"/>
                    <a:gd name="T1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49">
                      <a:moveTo>
                        <a:pt x="6" y="0"/>
                      </a:move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0" y="4"/>
                        <a:pt x="4" y="16"/>
                        <a:pt x="13" y="29"/>
                      </a:cubicBezTo>
                      <a:cubicBezTo>
                        <a:pt x="21" y="41"/>
                        <a:pt x="30" y="49"/>
                        <a:pt x="35" y="49"/>
                      </a:cubicBezTo>
                      <a:cubicBezTo>
                        <a:pt x="35" y="49"/>
                        <a:pt x="35" y="49"/>
                        <a:pt x="35" y="49"/>
                      </a:cubicBezTo>
                      <a:cubicBezTo>
                        <a:pt x="36" y="49"/>
                        <a:pt x="36" y="48"/>
                        <a:pt x="37" y="48"/>
                      </a:cubicBezTo>
                      <a:cubicBezTo>
                        <a:pt x="37" y="48"/>
                        <a:pt x="38" y="47"/>
                        <a:pt x="38" y="47"/>
                      </a:cubicBezTo>
                      <a:cubicBezTo>
                        <a:pt x="40" y="42"/>
                        <a:pt x="37" y="31"/>
                        <a:pt x="28" y="19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8" name="Freeform 957"/>
                <p:cNvSpPr>
                  <a:spLocks/>
                </p:cNvSpPr>
                <p:nvPr/>
              </p:nvSpPr>
              <p:spPr bwMode="auto">
                <a:xfrm>
                  <a:off x="4298" y="2638"/>
                  <a:ext cx="37" cy="107"/>
                </a:xfrm>
                <a:custGeom>
                  <a:avLst/>
                  <a:gdLst>
                    <a:gd name="T0" fmla="*/ 13 w 20"/>
                    <a:gd name="T1" fmla="*/ 0 h 57"/>
                    <a:gd name="T2" fmla="*/ 1 w 20"/>
                    <a:gd name="T3" fmla="*/ 28 h 57"/>
                    <a:gd name="T4" fmla="*/ 4 w 20"/>
                    <a:gd name="T5" fmla="*/ 55 h 57"/>
                    <a:gd name="T6" fmla="*/ 7 w 20"/>
                    <a:gd name="T7" fmla="*/ 28 h 57"/>
                    <a:gd name="T8" fmla="*/ 10 w 20"/>
                    <a:gd name="T9" fmla="*/ 28 h 57"/>
                    <a:gd name="T10" fmla="*/ 6 w 20"/>
                    <a:gd name="T11" fmla="*/ 57 h 57"/>
                    <a:gd name="T12" fmla="*/ 7 w 20"/>
                    <a:gd name="T13" fmla="*/ 57 h 57"/>
                    <a:gd name="T14" fmla="*/ 7 w 20"/>
                    <a:gd name="T15" fmla="*/ 57 h 57"/>
                    <a:gd name="T16" fmla="*/ 18 w 20"/>
                    <a:gd name="T17" fmla="*/ 38 h 57"/>
                    <a:gd name="T18" fmla="*/ 19 w 20"/>
                    <a:gd name="T19" fmla="*/ 30 h 57"/>
                    <a:gd name="T20" fmla="*/ 19 w 20"/>
                    <a:gd name="T21" fmla="*/ 28 h 57"/>
                    <a:gd name="T22" fmla="*/ 17 w 20"/>
                    <a:gd name="T23" fmla="*/ 4 h 57"/>
                    <a:gd name="T24" fmla="*/ 14 w 20"/>
                    <a:gd name="T25" fmla="*/ 0 h 57"/>
                    <a:gd name="T26" fmla="*/ 13 w 20"/>
                    <a:gd name="T2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57">
                      <a:moveTo>
                        <a:pt x="13" y="0"/>
                      </a:moveTo>
                      <a:cubicBezTo>
                        <a:pt x="8" y="0"/>
                        <a:pt x="3" y="12"/>
                        <a:pt x="1" y="28"/>
                      </a:cubicBezTo>
                      <a:cubicBezTo>
                        <a:pt x="0" y="40"/>
                        <a:pt x="1" y="51"/>
                        <a:pt x="4" y="55"/>
                      </a:cubicBezTo>
                      <a:cubicBezTo>
                        <a:pt x="5" y="46"/>
                        <a:pt x="6" y="37"/>
                        <a:pt x="7" y="28"/>
                      </a:cubicBezTo>
                      <a:cubicBezTo>
                        <a:pt x="8" y="28"/>
                        <a:pt x="9" y="28"/>
                        <a:pt x="10" y="28"/>
                      </a:cubicBezTo>
                      <a:cubicBezTo>
                        <a:pt x="9" y="38"/>
                        <a:pt x="8" y="48"/>
                        <a:pt x="6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11" y="57"/>
                        <a:pt x="15" y="49"/>
                        <a:pt x="18" y="38"/>
                      </a:cubicBezTo>
                      <a:cubicBezTo>
                        <a:pt x="18" y="36"/>
                        <a:pt x="19" y="33"/>
                        <a:pt x="19" y="30"/>
                      </a:cubicBezTo>
                      <a:cubicBezTo>
                        <a:pt x="19" y="29"/>
                        <a:pt x="19" y="28"/>
                        <a:pt x="19" y="28"/>
                      </a:cubicBezTo>
                      <a:cubicBezTo>
                        <a:pt x="20" y="17"/>
                        <a:pt x="19" y="8"/>
                        <a:pt x="17" y="4"/>
                      </a:cubicBezTo>
                      <a:cubicBezTo>
                        <a:pt x="16" y="2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9" name="Freeform 958"/>
                <p:cNvSpPr>
                  <a:spLocks/>
                </p:cNvSpPr>
                <p:nvPr/>
              </p:nvSpPr>
              <p:spPr bwMode="auto">
                <a:xfrm>
                  <a:off x="3390" y="4209"/>
                  <a:ext cx="86" cy="51"/>
                </a:xfrm>
                <a:custGeom>
                  <a:avLst/>
                  <a:gdLst>
                    <a:gd name="T0" fmla="*/ 42 w 46"/>
                    <a:gd name="T1" fmla="*/ 0 h 27"/>
                    <a:gd name="T2" fmla="*/ 20 w 46"/>
                    <a:gd name="T3" fmla="*/ 7 h 27"/>
                    <a:gd name="T4" fmla="*/ 2 w 46"/>
                    <a:gd name="T5" fmla="*/ 26 h 27"/>
                    <a:gd name="T6" fmla="*/ 6 w 46"/>
                    <a:gd name="T7" fmla="*/ 27 h 27"/>
                    <a:gd name="T8" fmla="*/ 28 w 46"/>
                    <a:gd name="T9" fmla="*/ 20 h 27"/>
                    <a:gd name="T10" fmla="*/ 46 w 46"/>
                    <a:gd name="T11" fmla="*/ 3 h 27"/>
                    <a:gd name="T12" fmla="*/ 46 w 46"/>
                    <a:gd name="T13" fmla="*/ 1 h 27"/>
                    <a:gd name="T14" fmla="*/ 45 w 46"/>
                    <a:gd name="T15" fmla="*/ 0 h 27"/>
                    <a:gd name="T16" fmla="*/ 42 w 4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27">
                      <a:moveTo>
                        <a:pt x="42" y="0"/>
                      </a:moveTo>
                      <a:cubicBezTo>
                        <a:pt x="37" y="0"/>
                        <a:pt x="29" y="2"/>
                        <a:pt x="20" y="7"/>
                      </a:cubicBezTo>
                      <a:cubicBezTo>
                        <a:pt x="8" y="14"/>
                        <a:pt x="0" y="22"/>
                        <a:pt x="2" y="26"/>
                      </a:cubicBezTo>
                      <a:cubicBezTo>
                        <a:pt x="3" y="27"/>
                        <a:pt x="4" y="27"/>
                        <a:pt x="6" y="27"/>
                      </a:cubicBezTo>
                      <a:cubicBezTo>
                        <a:pt x="11" y="27"/>
                        <a:pt x="19" y="25"/>
                        <a:pt x="28" y="20"/>
                      </a:cubicBezTo>
                      <a:cubicBezTo>
                        <a:pt x="38" y="14"/>
                        <a:pt x="46" y="7"/>
                        <a:pt x="46" y="3"/>
                      </a:cubicBezTo>
                      <a:cubicBezTo>
                        <a:pt x="46" y="2"/>
                        <a:pt x="46" y="2"/>
                        <a:pt x="46" y="1"/>
                      </a:cubicBezTo>
                      <a:cubicBezTo>
                        <a:pt x="46" y="1"/>
                        <a:pt x="45" y="0"/>
                        <a:pt x="45" y="0"/>
                      </a:cubicBezTo>
                      <a:cubicBezTo>
                        <a:pt x="44" y="0"/>
                        <a:pt x="43" y="0"/>
                        <a:pt x="4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0" name="Freeform 959"/>
                <p:cNvSpPr>
                  <a:spLocks/>
                </p:cNvSpPr>
                <p:nvPr/>
              </p:nvSpPr>
              <p:spPr bwMode="auto">
                <a:xfrm>
                  <a:off x="4561" y="2656"/>
                  <a:ext cx="37" cy="123"/>
                </a:xfrm>
                <a:custGeom>
                  <a:avLst/>
                  <a:gdLst>
                    <a:gd name="T0" fmla="*/ 13 w 20"/>
                    <a:gd name="T1" fmla="*/ 0 h 65"/>
                    <a:gd name="T2" fmla="*/ 1 w 20"/>
                    <a:gd name="T3" fmla="*/ 29 h 65"/>
                    <a:gd name="T4" fmla="*/ 1 w 20"/>
                    <a:gd name="T5" fmla="*/ 32 h 65"/>
                    <a:gd name="T6" fmla="*/ 0 w 20"/>
                    <a:gd name="T7" fmla="*/ 42 h 65"/>
                    <a:gd name="T8" fmla="*/ 4 w 20"/>
                    <a:gd name="T9" fmla="*/ 64 h 65"/>
                    <a:gd name="T10" fmla="*/ 6 w 20"/>
                    <a:gd name="T11" fmla="*/ 65 h 65"/>
                    <a:gd name="T12" fmla="*/ 6 w 20"/>
                    <a:gd name="T13" fmla="*/ 65 h 65"/>
                    <a:gd name="T14" fmla="*/ 8 w 20"/>
                    <a:gd name="T15" fmla="*/ 65 h 65"/>
                    <a:gd name="T16" fmla="*/ 18 w 20"/>
                    <a:gd name="T17" fmla="*/ 38 h 65"/>
                    <a:gd name="T18" fmla="*/ 9 w 20"/>
                    <a:gd name="T19" fmla="*/ 37 h 65"/>
                    <a:gd name="T20" fmla="*/ 10 w 20"/>
                    <a:gd name="T21" fmla="*/ 28 h 65"/>
                    <a:gd name="T22" fmla="*/ 19 w 20"/>
                    <a:gd name="T23" fmla="*/ 29 h 65"/>
                    <a:gd name="T24" fmla="*/ 13 w 20"/>
                    <a:gd name="T25" fmla="*/ 0 h 65"/>
                    <a:gd name="T26" fmla="*/ 13 w 20"/>
                    <a:gd name="T2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65">
                      <a:moveTo>
                        <a:pt x="13" y="0"/>
                      </a:moveTo>
                      <a:cubicBezTo>
                        <a:pt x="8" y="0"/>
                        <a:pt x="3" y="13"/>
                        <a:pt x="1" y="29"/>
                      </a:cubicBezTo>
                      <a:cubicBezTo>
                        <a:pt x="1" y="30"/>
                        <a:pt x="1" y="31"/>
                        <a:pt x="1" y="32"/>
                      </a:cubicBezTo>
                      <a:cubicBezTo>
                        <a:pt x="0" y="35"/>
                        <a:pt x="0" y="39"/>
                        <a:pt x="0" y="42"/>
                      </a:cubicBezTo>
                      <a:cubicBezTo>
                        <a:pt x="0" y="53"/>
                        <a:pt x="1" y="62"/>
                        <a:pt x="4" y="64"/>
                      </a:cubicBezTo>
                      <a:cubicBezTo>
                        <a:pt x="5" y="65"/>
                        <a:pt x="5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7" y="65"/>
                        <a:pt x="7" y="65"/>
                        <a:pt x="8" y="65"/>
                      </a:cubicBezTo>
                      <a:cubicBezTo>
                        <a:pt x="12" y="62"/>
                        <a:pt x="16" y="52"/>
                        <a:pt x="18" y="38"/>
                      </a:cubicBezTo>
                      <a:cubicBezTo>
                        <a:pt x="15" y="37"/>
                        <a:pt x="12" y="37"/>
                        <a:pt x="9" y="37"/>
                      </a:cubicBezTo>
                      <a:cubicBezTo>
                        <a:pt x="10" y="34"/>
                        <a:pt x="10" y="31"/>
                        <a:pt x="10" y="28"/>
                      </a:cubicBezTo>
                      <a:cubicBezTo>
                        <a:pt x="13" y="28"/>
                        <a:pt x="16" y="28"/>
                        <a:pt x="19" y="29"/>
                      </a:cubicBezTo>
                      <a:cubicBezTo>
                        <a:pt x="20" y="13"/>
                        <a:pt x="17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1" name="Freeform 960"/>
                <p:cNvSpPr>
                  <a:spLocks/>
                </p:cNvSpPr>
                <p:nvPr/>
              </p:nvSpPr>
              <p:spPr bwMode="auto">
                <a:xfrm>
                  <a:off x="3907" y="4021"/>
                  <a:ext cx="96" cy="90"/>
                </a:xfrm>
                <a:custGeom>
                  <a:avLst/>
                  <a:gdLst>
                    <a:gd name="T0" fmla="*/ 46 w 51"/>
                    <a:gd name="T1" fmla="*/ 0 h 48"/>
                    <a:gd name="T2" fmla="*/ 27 w 51"/>
                    <a:gd name="T3" fmla="*/ 10 h 48"/>
                    <a:gd name="T4" fmla="*/ 20 w 51"/>
                    <a:gd name="T5" fmla="*/ 17 h 48"/>
                    <a:gd name="T6" fmla="*/ 18 w 51"/>
                    <a:gd name="T7" fmla="*/ 19 h 48"/>
                    <a:gd name="T8" fmla="*/ 3 w 51"/>
                    <a:gd name="T9" fmla="*/ 47 h 48"/>
                    <a:gd name="T10" fmla="*/ 6 w 51"/>
                    <a:gd name="T11" fmla="*/ 48 h 48"/>
                    <a:gd name="T12" fmla="*/ 26 w 51"/>
                    <a:gd name="T13" fmla="*/ 36 h 48"/>
                    <a:gd name="T14" fmla="*/ 22 w 51"/>
                    <a:gd name="T15" fmla="*/ 32 h 48"/>
                    <a:gd name="T16" fmla="*/ 28 w 51"/>
                    <a:gd name="T17" fmla="*/ 25 h 48"/>
                    <a:gd name="T18" fmla="*/ 33 w 51"/>
                    <a:gd name="T19" fmla="*/ 30 h 48"/>
                    <a:gd name="T20" fmla="*/ 50 w 51"/>
                    <a:gd name="T21" fmla="*/ 2 h 48"/>
                    <a:gd name="T22" fmla="*/ 49 w 51"/>
                    <a:gd name="T23" fmla="*/ 0 h 48"/>
                    <a:gd name="T24" fmla="*/ 47 w 51"/>
                    <a:gd name="T25" fmla="*/ 0 h 48"/>
                    <a:gd name="T26" fmla="*/ 46 w 51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" h="48">
                      <a:moveTo>
                        <a:pt x="46" y="0"/>
                      </a:moveTo>
                      <a:cubicBezTo>
                        <a:pt x="42" y="0"/>
                        <a:pt x="35" y="4"/>
                        <a:pt x="27" y="10"/>
                      </a:cubicBezTo>
                      <a:cubicBezTo>
                        <a:pt x="25" y="12"/>
                        <a:pt x="22" y="15"/>
                        <a:pt x="20" y="17"/>
                      </a:cubicBezTo>
                      <a:cubicBezTo>
                        <a:pt x="19" y="18"/>
                        <a:pt x="19" y="18"/>
                        <a:pt x="18" y="19"/>
                      </a:cubicBezTo>
                      <a:cubicBezTo>
                        <a:pt x="7" y="31"/>
                        <a:pt x="0" y="43"/>
                        <a:pt x="3" y="47"/>
                      </a:cubicBezTo>
                      <a:cubicBezTo>
                        <a:pt x="4" y="47"/>
                        <a:pt x="5" y="48"/>
                        <a:pt x="6" y="48"/>
                      </a:cubicBezTo>
                      <a:cubicBezTo>
                        <a:pt x="10" y="48"/>
                        <a:pt x="18" y="43"/>
                        <a:pt x="26" y="36"/>
                      </a:cubicBezTo>
                      <a:cubicBezTo>
                        <a:pt x="25" y="35"/>
                        <a:pt x="23" y="33"/>
                        <a:pt x="22" y="32"/>
                      </a:cubicBezTo>
                      <a:cubicBezTo>
                        <a:pt x="24" y="29"/>
                        <a:pt x="26" y="27"/>
                        <a:pt x="28" y="25"/>
                      </a:cubicBezTo>
                      <a:cubicBezTo>
                        <a:pt x="30" y="27"/>
                        <a:pt x="31" y="29"/>
                        <a:pt x="33" y="30"/>
                      </a:cubicBezTo>
                      <a:cubicBezTo>
                        <a:pt x="44" y="19"/>
                        <a:pt x="51" y="7"/>
                        <a:pt x="50" y="2"/>
                      </a:cubicBezTo>
                      <a:cubicBezTo>
                        <a:pt x="50" y="1"/>
                        <a:pt x="49" y="1"/>
                        <a:pt x="49" y="0"/>
                      </a:cubicBezTo>
                      <a:cubicBezTo>
                        <a:pt x="49" y="0"/>
                        <a:pt x="48" y="0"/>
                        <a:pt x="47" y="0"/>
                      </a:cubicBezTo>
                      <a:cubicBezTo>
                        <a:pt x="47" y="0"/>
                        <a:pt x="47" y="0"/>
                        <a:pt x="4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2" name="Freeform 961"/>
                <p:cNvSpPr>
                  <a:spLocks/>
                </p:cNvSpPr>
                <p:nvPr/>
              </p:nvSpPr>
              <p:spPr bwMode="auto">
                <a:xfrm>
                  <a:off x="3805" y="3910"/>
                  <a:ext cx="55" cy="53"/>
                </a:xfrm>
                <a:custGeom>
                  <a:avLst/>
                  <a:gdLst>
                    <a:gd name="T0" fmla="*/ 26 w 29"/>
                    <a:gd name="T1" fmla="*/ 0 h 28"/>
                    <a:gd name="T2" fmla="*/ 10 w 29"/>
                    <a:gd name="T3" fmla="*/ 10 h 28"/>
                    <a:gd name="T4" fmla="*/ 1 w 29"/>
                    <a:gd name="T5" fmla="*/ 23 h 28"/>
                    <a:gd name="T6" fmla="*/ 1 w 29"/>
                    <a:gd name="T7" fmla="*/ 27 h 28"/>
                    <a:gd name="T8" fmla="*/ 1 w 29"/>
                    <a:gd name="T9" fmla="*/ 27 h 28"/>
                    <a:gd name="T10" fmla="*/ 3 w 29"/>
                    <a:gd name="T11" fmla="*/ 28 h 28"/>
                    <a:gd name="T12" fmla="*/ 17 w 29"/>
                    <a:gd name="T13" fmla="*/ 19 h 28"/>
                    <a:gd name="T14" fmla="*/ 18 w 29"/>
                    <a:gd name="T15" fmla="*/ 18 h 28"/>
                    <a:gd name="T16" fmla="*/ 24 w 29"/>
                    <a:gd name="T17" fmla="*/ 11 h 28"/>
                    <a:gd name="T18" fmla="*/ 27 w 29"/>
                    <a:gd name="T19" fmla="*/ 0 h 28"/>
                    <a:gd name="T20" fmla="*/ 26 w 29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28">
                      <a:moveTo>
                        <a:pt x="26" y="0"/>
                      </a:moveTo>
                      <a:cubicBezTo>
                        <a:pt x="23" y="0"/>
                        <a:pt x="16" y="3"/>
                        <a:pt x="10" y="10"/>
                      </a:cubicBezTo>
                      <a:cubicBezTo>
                        <a:pt x="5" y="15"/>
                        <a:pt x="2" y="20"/>
                        <a:pt x="1" y="23"/>
                      </a:cubicBezTo>
                      <a:cubicBezTo>
                        <a:pt x="0" y="25"/>
                        <a:pt x="0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2" y="27"/>
                        <a:pt x="2" y="28"/>
                        <a:pt x="3" y="28"/>
                      </a:cubicBezTo>
                      <a:cubicBezTo>
                        <a:pt x="6" y="28"/>
                        <a:pt x="11" y="24"/>
                        <a:pt x="17" y="19"/>
                      </a:cubicBezTo>
                      <a:cubicBezTo>
                        <a:pt x="17" y="19"/>
                        <a:pt x="18" y="19"/>
                        <a:pt x="18" y="18"/>
                      </a:cubicBezTo>
                      <a:cubicBezTo>
                        <a:pt x="21" y="16"/>
                        <a:pt x="23" y="13"/>
                        <a:pt x="24" y="11"/>
                      </a:cubicBezTo>
                      <a:cubicBezTo>
                        <a:pt x="28" y="6"/>
                        <a:pt x="29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3" name="Freeform 962"/>
                <p:cNvSpPr>
                  <a:spLocks noEditPoints="1"/>
                </p:cNvSpPr>
                <p:nvPr/>
              </p:nvSpPr>
              <p:spPr bwMode="auto">
                <a:xfrm>
                  <a:off x="3117" y="1799"/>
                  <a:ext cx="572" cy="1463"/>
                </a:xfrm>
                <a:custGeom>
                  <a:avLst/>
                  <a:gdLst>
                    <a:gd name="T0" fmla="*/ 106 w 304"/>
                    <a:gd name="T1" fmla="*/ 685 h 778"/>
                    <a:gd name="T2" fmla="*/ 34 w 304"/>
                    <a:gd name="T3" fmla="*/ 776 h 778"/>
                    <a:gd name="T4" fmla="*/ 35 w 304"/>
                    <a:gd name="T5" fmla="*/ 777 h 778"/>
                    <a:gd name="T6" fmla="*/ 36 w 304"/>
                    <a:gd name="T7" fmla="*/ 778 h 778"/>
                    <a:gd name="T8" fmla="*/ 108 w 304"/>
                    <a:gd name="T9" fmla="*/ 688 h 778"/>
                    <a:gd name="T10" fmla="*/ 108 w 304"/>
                    <a:gd name="T11" fmla="*/ 687 h 778"/>
                    <a:gd name="T12" fmla="*/ 106 w 304"/>
                    <a:gd name="T13" fmla="*/ 685 h 778"/>
                    <a:gd name="T14" fmla="*/ 120 w 304"/>
                    <a:gd name="T15" fmla="*/ 678 h 778"/>
                    <a:gd name="T16" fmla="*/ 118 w 304"/>
                    <a:gd name="T17" fmla="*/ 682 h 778"/>
                    <a:gd name="T18" fmla="*/ 117 w 304"/>
                    <a:gd name="T19" fmla="*/ 683 h 778"/>
                    <a:gd name="T20" fmla="*/ 184 w 304"/>
                    <a:gd name="T21" fmla="*/ 727 h 778"/>
                    <a:gd name="T22" fmla="*/ 185 w 304"/>
                    <a:gd name="T23" fmla="*/ 726 h 778"/>
                    <a:gd name="T24" fmla="*/ 188 w 304"/>
                    <a:gd name="T25" fmla="*/ 722 h 778"/>
                    <a:gd name="T26" fmla="*/ 120 w 304"/>
                    <a:gd name="T27" fmla="*/ 678 h 778"/>
                    <a:gd name="T28" fmla="*/ 294 w 304"/>
                    <a:gd name="T29" fmla="*/ 310 h 778"/>
                    <a:gd name="T30" fmla="*/ 292 w 304"/>
                    <a:gd name="T31" fmla="*/ 311 h 778"/>
                    <a:gd name="T32" fmla="*/ 292 w 304"/>
                    <a:gd name="T33" fmla="*/ 311 h 778"/>
                    <a:gd name="T34" fmla="*/ 290 w 304"/>
                    <a:gd name="T35" fmla="*/ 311 h 778"/>
                    <a:gd name="T36" fmla="*/ 200 w 304"/>
                    <a:gd name="T37" fmla="*/ 714 h 778"/>
                    <a:gd name="T38" fmla="*/ 202 w 304"/>
                    <a:gd name="T39" fmla="*/ 715 h 778"/>
                    <a:gd name="T40" fmla="*/ 203 w 304"/>
                    <a:gd name="T41" fmla="*/ 716 h 778"/>
                    <a:gd name="T42" fmla="*/ 294 w 304"/>
                    <a:gd name="T43" fmla="*/ 310 h 778"/>
                    <a:gd name="T44" fmla="*/ 281 w 304"/>
                    <a:gd name="T45" fmla="*/ 293 h 778"/>
                    <a:gd name="T46" fmla="*/ 162 w 304"/>
                    <a:gd name="T47" fmla="*/ 308 h 778"/>
                    <a:gd name="T48" fmla="*/ 162 w 304"/>
                    <a:gd name="T49" fmla="*/ 309 h 778"/>
                    <a:gd name="T50" fmla="*/ 162 w 304"/>
                    <a:gd name="T51" fmla="*/ 314 h 778"/>
                    <a:gd name="T52" fmla="*/ 282 w 304"/>
                    <a:gd name="T53" fmla="*/ 300 h 778"/>
                    <a:gd name="T54" fmla="*/ 281 w 304"/>
                    <a:gd name="T55" fmla="*/ 294 h 778"/>
                    <a:gd name="T56" fmla="*/ 281 w 304"/>
                    <a:gd name="T57" fmla="*/ 293 h 778"/>
                    <a:gd name="T58" fmla="*/ 2 w 304"/>
                    <a:gd name="T59" fmla="*/ 0 h 778"/>
                    <a:gd name="T60" fmla="*/ 1 w 304"/>
                    <a:gd name="T61" fmla="*/ 2 h 778"/>
                    <a:gd name="T62" fmla="*/ 0 w 304"/>
                    <a:gd name="T63" fmla="*/ 3 h 778"/>
                    <a:gd name="T64" fmla="*/ 67 w 304"/>
                    <a:gd name="T65" fmla="*/ 79 h 778"/>
                    <a:gd name="T66" fmla="*/ 70 w 304"/>
                    <a:gd name="T67" fmla="*/ 84 h 778"/>
                    <a:gd name="T68" fmla="*/ 150 w 304"/>
                    <a:gd name="T69" fmla="*/ 297 h 778"/>
                    <a:gd name="T70" fmla="*/ 151 w 304"/>
                    <a:gd name="T71" fmla="*/ 296 h 778"/>
                    <a:gd name="T72" fmla="*/ 152 w 304"/>
                    <a:gd name="T73" fmla="*/ 296 h 778"/>
                    <a:gd name="T74" fmla="*/ 153 w 304"/>
                    <a:gd name="T75" fmla="*/ 296 h 778"/>
                    <a:gd name="T76" fmla="*/ 73 w 304"/>
                    <a:gd name="T77" fmla="*/ 82 h 778"/>
                    <a:gd name="T78" fmla="*/ 70 w 304"/>
                    <a:gd name="T79" fmla="*/ 77 h 778"/>
                    <a:gd name="T80" fmla="*/ 2 w 304"/>
                    <a:gd name="T81" fmla="*/ 0 h 7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04" h="778">
                      <a:moveTo>
                        <a:pt x="106" y="685"/>
                      </a:moveTo>
                      <a:cubicBezTo>
                        <a:pt x="85" y="717"/>
                        <a:pt x="61" y="748"/>
                        <a:pt x="34" y="776"/>
                      </a:cubicBezTo>
                      <a:cubicBezTo>
                        <a:pt x="34" y="776"/>
                        <a:pt x="35" y="776"/>
                        <a:pt x="35" y="777"/>
                      </a:cubicBezTo>
                      <a:cubicBezTo>
                        <a:pt x="36" y="777"/>
                        <a:pt x="36" y="777"/>
                        <a:pt x="36" y="778"/>
                      </a:cubicBezTo>
                      <a:cubicBezTo>
                        <a:pt x="63" y="751"/>
                        <a:pt x="87" y="720"/>
                        <a:pt x="108" y="688"/>
                      </a:cubicBezTo>
                      <a:cubicBezTo>
                        <a:pt x="108" y="687"/>
                        <a:pt x="108" y="687"/>
                        <a:pt x="108" y="687"/>
                      </a:cubicBezTo>
                      <a:cubicBezTo>
                        <a:pt x="107" y="687"/>
                        <a:pt x="106" y="686"/>
                        <a:pt x="106" y="685"/>
                      </a:cubicBezTo>
                      <a:moveTo>
                        <a:pt x="120" y="678"/>
                      </a:moveTo>
                      <a:cubicBezTo>
                        <a:pt x="119" y="679"/>
                        <a:pt x="119" y="680"/>
                        <a:pt x="118" y="682"/>
                      </a:cubicBezTo>
                      <a:cubicBezTo>
                        <a:pt x="118" y="682"/>
                        <a:pt x="117" y="683"/>
                        <a:pt x="117" y="683"/>
                      </a:cubicBezTo>
                      <a:cubicBezTo>
                        <a:pt x="139" y="697"/>
                        <a:pt x="162" y="712"/>
                        <a:pt x="184" y="727"/>
                      </a:cubicBezTo>
                      <a:cubicBezTo>
                        <a:pt x="184" y="727"/>
                        <a:pt x="185" y="726"/>
                        <a:pt x="185" y="726"/>
                      </a:cubicBezTo>
                      <a:cubicBezTo>
                        <a:pt x="186" y="724"/>
                        <a:pt x="187" y="723"/>
                        <a:pt x="188" y="722"/>
                      </a:cubicBezTo>
                      <a:cubicBezTo>
                        <a:pt x="165" y="707"/>
                        <a:pt x="142" y="692"/>
                        <a:pt x="120" y="678"/>
                      </a:cubicBezTo>
                      <a:moveTo>
                        <a:pt x="294" y="310"/>
                      </a:moveTo>
                      <a:cubicBezTo>
                        <a:pt x="293" y="311"/>
                        <a:pt x="293" y="311"/>
                        <a:pt x="292" y="311"/>
                      </a:cubicBezTo>
                      <a:cubicBezTo>
                        <a:pt x="292" y="311"/>
                        <a:pt x="292" y="311"/>
                        <a:pt x="292" y="311"/>
                      </a:cubicBezTo>
                      <a:cubicBezTo>
                        <a:pt x="291" y="311"/>
                        <a:pt x="291" y="311"/>
                        <a:pt x="290" y="311"/>
                      </a:cubicBezTo>
                      <a:cubicBezTo>
                        <a:pt x="301" y="450"/>
                        <a:pt x="269" y="593"/>
                        <a:pt x="200" y="714"/>
                      </a:cubicBezTo>
                      <a:cubicBezTo>
                        <a:pt x="201" y="715"/>
                        <a:pt x="201" y="715"/>
                        <a:pt x="202" y="715"/>
                      </a:cubicBezTo>
                      <a:cubicBezTo>
                        <a:pt x="202" y="715"/>
                        <a:pt x="203" y="716"/>
                        <a:pt x="203" y="716"/>
                      </a:cubicBezTo>
                      <a:cubicBezTo>
                        <a:pt x="273" y="595"/>
                        <a:pt x="304" y="451"/>
                        <a:pt x="294" y="310"/>
                      </a:cubicBezTo>
                      <a:moveTo>
                        <a:pt x="281" y="293"/>
                      </a:moveTo>
                      <a:cubicBezTo>
                        <a:pt x="241" y="298"/>
                        <a:pt x="202" y="303"/>
                        <a:pt x="162" y="308"/>
                      </a:cubicBezTo>
                      <a:cubicBezTo>
                        <a:pt x="162" y="309"/>
                        <a:pt x="162" y="309"/>
                        <a:pt x="162" y="309"/>
                      </a:cubicBezTo>
                      <a:cubicBezTo>
                        <a:pt x="162" y="311"/>
                        <a:pt x="162" y="313"/>
                        <a:pt x="162" y="314"/>
                      </a:cubicBezTo>
                      <a:cubicBezTo>
                        <a:pt x="202" y="309"/>
                        <a:pt x="242" y="305"/>
                        <a:pt x="282" y="300"/>
                      </a:cubicBezTo>
                      <a:cubicBezTo>
                        <a:pt x="282" y="298"/>
                        <a:pt x="282" y="296"/>
                        <a:pt x="281" y="294"/>
                      </a:cubicBezTo>
                      <a:cubicBezTo>
                        <a:pt x="281" y="293"/>
                        <a:pt x="281" y="293"/>
                        <a:pt x="281" y="293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26" y="26"/>
                        <a:pt x="48" y="52"/>
                        <a:pt x="67" y="79"/>
                      </a:cubicBezTo>
                      <a:cubicBezTo>
                        <a:pt x="68" y="81"/>
                        <a:pt x="69" y="82"/>
                        <a:pt x="70" y="84"/>
                      </a:cubicBezTo>
                      <a:cubicBezTo>
                        <a:pt x="114" y="147"/>
                        <a:pt x="140" y="221"/>
                        <a:pt x="150" y="297"/>
                      </a:cubicBezTo>
                      <a:cubicBezTo>
                        <a:pt x="150" y="296"/>
                        <a:pt x="151" y="296"/>
                        <a:pt x="151" y="296"/>
                      </a:cubicBezTo>
                      <a:cubicBezTo>
                        <a:pt x="152" y="296"/>
                        <a:pt x="152" y="296"/>
                        <a:pt x="152" y="296"/>
                      </a:cubicBezTo>
                      <a:cubicBezTo>
                        <a:pt x="153" y="296"/>
                        <a:pt x="153" y="296"/>
                        <a:pt x="153" y="296"/>
                      </a:cubicBezTo>
                      <a:cubicBezTo>
                        <a:pt x="143" y="220"/>
                        <a:pt x="117" y="146"/>
                        <a:pt x="73" y="82"/>
                      </a:cubicBezTo>
                      <a:cubicBezTo>
                        <a:pt x="72" y="80"/>
                        <a:pt x="71" y="79"/>
                        <a:pt x="70" y="77"/>
                      </a:cubicBezTo>
                      <a:cubicBezTo>
                        <a:pt x="51" y="49"/>
                        <a:pt x="28" y="2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4" name="Freeform 963"/>
                <p:cNvSpPr>
                  <a:spLocks/>
                </p:cNvSpPr>
                <p:nvPr/>
              </p:nvSpPr>
              <p:spPr bwMode="auto">
                <a:xfrm>
                  <a:off x="3070" y="1761"/>
                  <a:ext cx="55" cy="46"/>
                </a:xfrm>
                <a:custGeom>
                  <a:avLst/>
                  <a:gdLst>
                    <a:gd name="T0" fmla="*/ 9 w 29"/>
                    <a:gd name="T1" fmla="*/ 0 h 24"/>
                    <a:gd name="T2" fmla="*/ 3 w 29"/>
                    <a:gd name="T3" fmla="*/ 2 h 24"/>
                    <a:gd name="T4" fmla="*/ 9 w 29"/>
                    <a:gd name="T5" fmla="*/ 19 h 24"/>
                    <a:gd name="T6" fmla="*/ 21 w 29"/>
                    <a:gd name="T7" fmla="*/ 24 h 24"/>
                    <a:gd name="T8" fmla="*/ 25 w 29"/>
                    <a:gd name="T9" fmla="*/ 23 h 24"/>
                    <a:gd name="T10" fmla="*/ 26 w 29"/>
                    <a:gd name="T11" fmla="*/ 22 h 24"/>
                    <a:gd name="T12" fmla="*/ 27 w 29"/>
                    <a:gd name="T13" fmla="*/ 20 h 24"/>
                    <a:gd name="T14" fmla="*/ 21 w 29"/>
                    <a:gd name="T15" fmla="*/ 5 h 24"/>
                    <a:gd name="T16" fmla="*/ 9 w 29"/>
                    <a:gd name="T1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24">
                      <a:moveTo>
                        <a:pt x="9" y="0"/>
                      </a:moveTo>
                      <a:cubicBezTo>
                        <a:pt x="6" y="0"/>
                        <a:pt x="4" y="1"/>
                        <a:pt x="3" y="2"/>
                      </a:cubicBezTo>
                      <a:cubicBezTo>
                        <a:pt x="0" y="6"/>
                        <a:pt x="2" y="13"/>
                        <a:pt x="9" y="19"/>
                      </a:cubicBezTo>
                      <a:cubicBezTo>
                        <a:pt x="13" y="22"/>
                        <a:pt x="17" y="24"/>
                        <a:pt x="21" y="24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3"/>
                        <a:pt x="26" y="22"/>
                        <a:pt x="26" y="22"/>
                      </a:cubicBezTo>
                      <a:cubicBezTo>
                        <a:pt x="27" y="21"/>
                        <a:pt x="27" y="21"/>
                        <a:pt x="27" y="20"/>
                      </a:cubicBezTo>
                      <a:cubicBezTo>
                        <a:pt x="29" y="16"/>
                        <a:pt x="27" y="10"/>
                        <a:pt x="21" y="5"/>
                      </a:cubicBezTo>
                      <a:cubicBezTo>
                        <a:pt x="17" y="1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5" name="Freeform 964"/>
                <p:cNvSpPr>
                  <a:spLocks/>
                </p:cNvSpPr>
                <p:nvPr/>
              </p:nvSpPr>
              <p:spPr bwMode="auto">
                <a:xfrm>
                  <a:off x="3386" y="2356"/>
                  <a:ext cx="36" cy="54"/>
                </a:xfrm>
                <a:custGeom>
                  <a:avLst/>
                  <a:gdLst>
                    <a:gd name="T0" fmla="*/ 9 w 19"/>
                    <a:gd name="T1" fmla="*/ 0 h 29"/>
                    <a:gd name="T2" fmla="*/ 8 w 19"/>
                    <a:gd name="T3" fmla="*/ 0 h 29"/>
                    <a:gd name="T4" fmla="*/ 7 w 19"/>
                    <a:gd name="T5" fmla="*/ 1 h 29"/>
                    <a:gd name="T6" fmla="*/ 1 w 19"/>
                    <a:gd name="T7" fmla="*/ 16 h 29"/>
                    <a:gd name="T8" fmla="*/ 2 w 19"/>
                    <a:gd name="T9" fmla="*/ 19 h 29"/>
                    <a:gd name="T10" fmla="*/ 10 w 19"/>
                    <a:gd name="T11" fmla="*/ 18 h 29"/>
                    <a:gd name="T12" fmla="*/ 11 w 19"/>
                    <a:gd name="T13" fmla="*/ 21 h 29"/>
                    <a:gd name="T14" fmla="*/ 3 w 19"/>
                    <a:gd name="T15" fmla="*/ 22 h 29"/>
                    <a:gd name="T16" fmla="*/ 11 w 19"/>
                    <a:gd name="T17" fmla="*/ 29 h 29"/>
                    <a:gd name="T18" fmla="*/ 11 w 19"/>
                    <a:gd name="T19" fmla="*/ 29 h 29"/>
                    <a:gd name="T20" fmla="*/ 19 w 19"/>
                    <a:gd name="T21" fmla="*/ 18 h 29"/>
                    <a:gd name="T22" fmla="*/ 19 w 19"/>
                    <a:gd name="T23" fmla="*/ 13 h 29"/>
                    <a:gd name="T24" fmla="*/ 19 w 19"/>
                    <a:gd name="T25" fmla="*/ 12 h 29"/>
                    <a:gd name="T26" fmla="*/ 10 w 19"/>
                    <a:gd name="T27" fmla="*/ 0 h 29"/>
                    <a:gd name="T28" fmla="*/ 9 w 19"/>
                    <a:gd name="T2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" h="29">
                      <a:moveTo>
                        <a:pt x="9" y="0"/>
                      </a:move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3"/>
                        <a:pt x="0" y="9"/>
                        <a:pt x="1" y="16"/>
                      </a:cubicBezTo>
                      <a:cubicBezTo>
                        <a:pt x="1" y="17"/>
                        <a:pt x="1" y="18"/>
                        <a:pt x="2" y="19"/>
                      </a:cubicBezTo>
                      <a:cubicBezTo>
                        <a:pt x="5" y="19"/>
                        <a:pt x="7" y="18"/>
                        <a:pt x="10" y="18"/>
                      </a:cubicBezTo>
                      <a:cubicBezTo>
                        <a:pt x="10" y="19"/>
                        <a:pt x="11" y="19"/>
                        <a:pt x="11" y="21"/>
                      </a:cubicBezTo>
                      <a:cubicBezTo>
                        <a:pt x="8" y="21"/>
                        <a:pt x="5" y="21"/>
                        <a:pt x="3" y="22"/>
                      </a:cubicBezTo>
                      <a:cubicBezTo>
                        <a:pt x="4" y="26"/>
                        <a:pt x="7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6" y="29"/>
                        <a:pt x="18" y="24"/>
                        <a:pt x="19" y="18"/>
                      </a:cubicBezTo>
                      <a:cubicBezTo>
                        <a:pt x="19" y="17"/>
                        <a:pt x="19" y="15"/>
                        <a:pt x="19" y="13"/>
                      </a:cubicBezTo>
                      <a:cubicBezTo>
                        <a:pt x="19" y="13"/>
                        <a:pt x="19" y="13"/>
                        <a:pt x="19" y="12"/>
                      </a:cubicBezTo>
                      <a:cubicBezTo>
                        <a:pt x="18" y="6"/>
                        <a:pt x="14" y="1"/>
                        <a:pt x="10" y="0"/>
                      </a:cubicBezTo>
                      <a:cubicBezTo>
                        <a:pt x="10" y="0"/>
                        <a:pt x="10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6" name="Freeform 965"/>
                <p:cNvSpPr>
                  <a:spLocks/>
                </p:cNvSpPr>
                <p:nvPr/>
              </p:nvSpPr>
              <p:spPr bwMode="auto">
                <a:xfrm>
                  <a:off x="3144" y="3256"/>
                  <a:ext cx="45" cy="39"/>
                </a:xfrm>
                <a:custGeom>
                  <a:avLst/>
                  <a:gdLst>
                    <a:gd name="T0" fmla="*/ 17 w 24"/>
                    <a:gd name="T1" fmla="*/ 0 h 21"/>
                    <a:gd name="T2" fmla="*/ 7 w 24"/>
                    <a:gd name="T3" fmla="*/ 5 h 21"/>
                    <a:gd name="T4" fmla="*/ 3 w 24"/>
                    <a:gd name="T5" fmla="*/ 19 h 21"/>
                    <a:gd name="T6" fmla="*/ 7 w 24"/>
                    <a:gd name="T7" fmla="*/ 21 h 21"/>
                    <a:gd name="T8" fmla="*/ 17 w 24"/>
                    <a:gd name="T9" fmla="*/ 16 h 21"/>
                    <a:gd name="T10" fmla="*/ 22 w 24"/>
                    <a:gd name="T11" fmla="*/ 3 h 21"/>
                    <a:gd name="T12" fmla="*/ 21 w 24"/>
                    <a:gd name="T13" fmla="*/ 2 h 21"/>
                    <a:gd name="T14" fmla="*/ 20 w 24"/>
                    <a:gd name="T15" fmla="*/ 1 h 21"/>
                    <a:gd name="T16" fmla="*/ 17 w 24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1">
                      <a:moveTo>
                        <a:pt x="17" y="0"/>
                      </a:moveTo>
                      <a:cubicBezTo>
                        <a:pt x="14" y="0"/>
                        <a:pt x="10" y="2"/>
                        <a:pt x="7" y="5"/>
                      </a:cubicBezTo>
                      <a:cubicBezTo>
                        <a:pt x="2" y="10"/>
                        <a:pt x="0" y="16"/>
                        <a:pt x="3" y="19"/>
                      </a:cubicBezTo>
                      <a:cubicBezTo>
                        <a:pt x="4" y="20"/>
                        <a:pt x="5" y="21"/>
                        <a:pt x="7" y="21"/>
                      </a:cubicBezTo>
                      <a:cubicBezTo>
                        <a:pt x="10" y="21"/>
                        <a:pt x="14" y="19"/>
                        <a:pt x="17" y="16"/>
                      </a:cubicBezTo>
                      <a:cubicBezTo>
                        <a:pt x="22" y="12"/>
                        <a:pt x="24" y="6"/>
                        <a:pt x="22" y="3"/>
                      </a:cubicBezTo>
                      <a:cubicBezTo>
                        <a:pt x="22" y="2"/>
                        <a:pt x="22" y="2"/>
                        <a:pt x="21" y="2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7" name="Freeform 966"/>
                <p:cNvSpPr>
                  <a:spLocks/>
                </p:cNvSpPr>
                <p:nvPr/>
              </p:nvSpPr>
              <p:spPr bwMode="auto">
                <a:xfrm>
                  <a:off x="3645" y="2314"/>
                  <a:ext cx="38" cy="70"/>
                </a:xfrm>
                <a:custGeom>
                  <a:avLst/>
                  <a:gdLst>
                    <a:gd name="T0" fmla="*/ 9 w 20"/>
                    <a:gd name="T1" fmla="*/ 0 h 37"/>
                    <a:gd name="T2" fmla="*/ 11 w 20"/>
                    <a:gd name="T3" fmla="*/ 18 h 37"/>
                    <a:gd name="T4" fmla="*/ 8 w 20"/>
                    <a:gd name="T5" fmla="*/ 19 h 37"/>
                    <a:gd name="T6" fmla="*/ 6 w 20"/>
                    <a:gd name="T7" fmla="*/ 1 h 37"/>
                    <a:gd name="T8" fmla="*/ 0 w 20"/>
                    <a:gd name="T9" fmla="*/ 19 h 37"/>
                    <a:gd name="T10" fmla="*/ 0 w 20"/>
                    <a:gd name="T11" fmla="*/ 20 h 37"/>
                    <a:gd name="T12" fmla="*/ 1 w 20"/>
                    <a:gd name="T13" fmla="*/ 26 h 37"/>
                    <a:gd name="T14" fmla="*/ 9 w 20"/>
                    <a:gd name="T15" fmla="*/ 37 h 37"/>
                    <a:gd name="T16" fmla="*/ 11 w 20"/>
                    <a:gd name="T17" fmla="*/ 37 h 37"/>
                    <a:gd name="T18" fmla="*/ 11 w 20"/>
                    <a:gd name="T19" fmla="*/ 37 h 37"/>
                    <a:gd name="T20" fmla="*/ 13 w 20"/>
                    <a:gd name="T21" fmla="*/ 36 h 37"/>
                    <a:gd name="T22" fmla="*/ 18 w 20"/>
                    <a:gd name="T23" fmla="*/ 17 h 37"/>
                    <a:gd name="T24" fmla="*/ 9 w 20"/>
                    <a:gd name="T25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37">
                      <a:moveTo>
                        <a:pt x="9" y="0"/>
                      </a:moveTo>
                      <a:cubicBezTo>
                        <a:pt x="9" y="6"/>
                        <a:pt x="10" y="12"/>
                        <a:pt x="11" y="18"/>
                      </a:cubicBezTo>
                      <a:cubicBezTo>
                        <a:pt x="10" y="19"/>
                        <a:pt x="9" y="19"/>
                        <a:pt x="8" y="19"/>
                      </a:cubicBezTo>
                      <a:cubicBezTo>
                        <a:pt x="8" y="13"/>
                        <a:pt x="7" y="7"/>
                        <a:pt x="6" y="1"/>
                      </a:cubicBezTo>
                      <a:cubicBezTo>
                        <a:pt x="2" y="2"/>
                        <a:pt x="0" y="10"/>
                        <a:pt x="0" y="19"/>
                      </a:cubicBezTo>
                      <a:cubicBezTo>
                        <a:pt x="0" y="19"/>
                        <a:pt x="0" y="19"/>
                        <a:pt x="0" y="20"/>
                      </a:cubicBezTo>
                      <a:cubicBezTo>
                        <a:pt x="1" y="22"/>
                        <a:pt x="1" y="24"/>
                        <a:pt x="1" y="26"/>
                      </a:cubicBezTo>
                      <a:cubicBezTo>
                        <a:pt x="3" y="32"/>
                        <a:pt x="6" y="36"/>
                        <a:pt x="9" y="37"/>
                      </a:cubicBezTo>
                      <a:cubicBezTo>
                        <a:pt x="10" y="37"/>
                        <a:pt x="10" y="37"/>
                        <a:pt x="11" y="3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2" y="37"/>
                        <a:pt x="12" y="37"/>
                        <a:pt x="13" y="36"/>
                      </a:cubicBezTo>
                      <a:cubicBezTo>
                        <a:pt x="17" y="35"/>
                        <a:pt x="20" y="27"/>
                        <a:pt x="18" y="17"/>
                      </a:cubicBezTo>
                      <a:cubicBezTo>
                        <a:pt x="17" y="8"/>
                        <a:pt x="13" y="1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8" name="Freeform 967"/>
                <p:cNvSpPr>
                  <a:spLocks/>
                </p:cNvSpPr>
                <p:nvPr/>
              </p:nvSpPr>
              <p:spPr bwMode="auto">
                <a:xfrm>
                  <a:off x="3452" y="3141"/>
                  <a:ext cx="52" cy="62"/>
                </a:xfrm>
                <a:custGeom>
                  <a:avLst/>
                  <a:gdLst>
                    <a:gd name="T0" fmla="*/ 21 w 28"/>
                    <a:gd name="T1" fmla="*/ 0 h 33"/>
                    <a:gd name="T2" fmla="*/ 10 w 28"/>
                    <a:gd name="T3" fmla="*/ 8 h 33"/>
                    <a:gd name="T4" fmla="*/ 7 w 28"/>
                    <a:gd name="T5" fmla="*/ 12 h 33"/>
                    <a:gd name="T6" fmla="*/ 6 w 28"/>
                    <a:gd name="T7" fmla="*/ 13 h 33"/>
                    <a:gd name="T8" fmla="*/ 4 w 28"/>
                    <a:gd name="T9" fmla="*/ 33 h 33"/>
                    <a:gd name="T10" fmla="*/ 7 w 28"/>
                    <a:gd name="T11" fmla="*/ 33 h 33"/>
                    <a:gd name="T12" fmla="*/ 22 w 28"/>
                    <a:gd name="T13" fmla="*/ 22 h 33"/>
                    <a:gd name="T14" fmla="*/ 25 w 28"/>
                    <a:gd name="T15" fmla="*/ 2 h 33"/>
                    <a:gd name="T16" fmla="*/ 24 w 28"/>
                    <a:gd name="T17" fmla="*/ 1 h 33"/>
                    <a:gd name="T18" fmla="*/ 22 w 28"/>
                    <a:gd name="T19" fmla="*/ 0 h 33"/>
                    <a:gd name="T20" fmla="*/ 21 w 28"/>
                    <a:gd name="T2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33">
                      <a:moveTo>
                        <a:pt x="21" y="0"/>
                      </a:moveTo>
                      <a:cubicBezTo>
                        <a:pt x="18" y="0"/>
                        <a:pt x="14" y="3"/>
                        <a:pt x="10" y="8"/>
                      </a:cubicBezTo>
                      <a:cubicBezTo>
                        <a:pt x="9" y="9"/>
                        <a:pt x="8" y="10"/>
                        <a:pt x="7" y="12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1" y="21"/>
                        <a:pt x="0" y="30"/>
                        <a:pt x="4" y="33"/>
                      </a:cubicBezTo>
                      <a:cubicBezTo>
                        <a:pt x="5" y="33"/>
                        <a:pt x="6" y="33"/>
                        <a:pt x="7" y="33"/>
                      </a:cubicBezTo>
                      <a:cubicBezTo>
                        <a:pt x="12" y="33"/>
                        <a:pt x="18" y="29"/>
                        <a:pt x="22" y="22"/>
                      </a:cubicBezTo>
                      <a:cubicBezTo>
                        <a:pt x="27" y="14"/>
                        <a:pt x="28" y="6"/>
                        <a:pt x="25" y="2"/>
                      </a:cubicBezTo>
                      <a:cubicBezTo>
                        <a:pt x="25" y="2"/>
                        <a:pt x="24" y="1"/>
                        <a:pt x="24" y="1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9" name="Freeform 968"/>
                <p:cNvSpPr>
                  <a:spLocks/>
                </p:cNvSpPr>
                <p:nvPr/>
              </p:nvSpPr>
              <p:spPr bwMode="auto">
                <a:xfrm>
                  <a:off x="3315" y="3059"/>
                  <a:ext cx="28" cy="33"/>
                </a:xfrm>
                <a:custGeom>
                  <a:avLst/>
                  <a:gdLst>
                    <a:gd name="T0" fmla="*/ 11 w 15"/>
                    <a:gd name="T1" fmla="*/ 0 h 18"/>
                    <a:gd name="T2" fmla="*/ 3 w 15"/>
                    <a:gd name="T3" fmla="*/ 6 h 18"/>
                    <a:gd name="T4" fmla="*/ 1 w 15"/>
                    <a:gd name="T5" fmla="*/ 15 h 18"/>
                    <a:gd name="T6" fmla="*/ 3 w 15"/>
                    <a:gd name="T7" fmla="*/ 17 h 18"/>
                    <a:gd name="T8" fmla="*/ 3 w 15"/>
                    <a:gd name="T9" fmla="*/ 18 h 18"/>
                    <a:gd name="T10" fmla="*/ 5 w 15"/>
                    <a:gd name="T11" fmla="*/ 18 h 18"/>
                    <a:gd name="T12" fmla="*/ 12 w 15"/>
                    <a:gd name="T13" fmla="*/ 13 h 18"/>
                    <a:gd name="T14" fmla="*/ 13 w 15"/>
                    <a:gd name="T15" fmla="*/ 12 h 18"/>
                    <a:gd name="T16" fmla="*/ 15 w 15"/>
                    <a:gd name="T17" fmla="*/ 8 h 18"/>
                    <a:gd name="T18" fmla="*/ 13 w 15"/>
                    <a:gd name="T19" fmla="*/ 0 h 18"/>
                    <a:gd name="T20" fmla="*/ 11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11" y="0"/>
                      </a:moveTo>
                      <a:cubicBezTo>
                        <a:pt x="9" y="0"/>
                        <a:pt x="5" y="2"/>
                        <a:pt x="3" y="6"/>
                      </a:cubicBezTo>
                      <a:cubicBezTo>
                        <a:pt x="1" y="9"/>
                        <a:pt x="0" y="12"/>
                        <a:pt x="1" y="15"/>
                      </a:cubicBezTo>
                      <a:cubicBezTo>
                        <a:pt x="1" y="16"/>
                        <a:pt x="2" y="17"/>
                        <a:pt x="3" y="17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4" y="18"/>
                        <a:pt x="4" y="18"/>
                        <a:pt x="5" y="18"/>
                      </a:cubicBezTo>
                      <a:cubicBezTo>
                        <a:pt x="7" y="18"/>
                        <a:pt x="10" y="16"/>
                        <a:pt x="12" y="13"/>
                      </a:cubicBezTo>
                      <a:cubicBezTo>
                        <a:pt x="12" y="13"/>
                        <a:pt x="13" y="12"/>
                        <a:pt x="13" y="12"/>
                      </a:cubicBezTo>
                      <a:cubicBezTo>
                        <a:pt x="14" y="10"/>
                        <a:pt x="14" y="9"/>
                        <a:pt x="15" y="8"/>
                      </a:cubicBezTo>
                      <a:cubicBezTo>
                        <a:pt x="15" y="4"/>
                        <a:pt x="15" y="1"/>
                        <a:pt x="13" y="0"/>
                      </a:cubicBezTo>
                      <a:cubicBezTo>
                        <a:pt x="13" y="0"/>
                        <a:pt x="12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0" name="Freeform 969"/>
                <p:cNvSpPr>
                  <a:spLocks noEditPoints="1"/>
                </p:cNvSpPr>
                <p:nvPr/>
              </p:nvSpPr>
              <p:spPr bwMode="auto">
                <a:xfrm>
                  <a:off x="2319" y="2476"/>
                  <a:ext cx="1462" cy="1586"/>
                </a:xfrm>
                <a:custGeom>
                  <a:avLst/>
                  <a:gdLst>
                    <a:gd name="T0" fmla="*/ 380 w 778"/>
                    <a:gd name="T1" fmla="*/ 807 h 844"/>
                    <a:gd name="T2" fmla="*/ 249 w 778"/>
                    <a:gd name="T3" fmla="*/ 841 h 844"/>
                    <a:gd name="T4" fmla="*/ 250 w 778"/>
                    <a:gd name="T5" fmla="*/ 842 h 844"/>
                    <a:gd name="T6" fmla="*/ 250 w 778"/>
                    <a:gd name="T7" fmla="*/ 844 h 844"/>
                    <a:gd name="T8" fmla="*/ 381 w 778"/>
                    <a:gd name="T9" fmla="*/ 810 h 844"/>
                    <a:gd name="T10" fmla="*/ 380 w 778"/>
                    <a:gd name="T11" fmla="*/ 807 h 844"/>
                    <a:gd name="T12" fmla="*/ 215 w 778"/>
                    <a:gd name="T13" fmla="*/ 757 h 844"/>
                    <a:gd name="T14" fmla="*/ 207 w 778"/>
                    <a:gd name="T15" fmla="*/ 759 h 844"/>
                    <a:gd name="T16" fmla="*/ 205 w 778"/>
                    <a:gd name="T17" fmla="*/ 759 h 844"/>
                    <a:gd name="T18" fmla="*/ 219 w 778"/>
                    <a:gd name="T19" fmla="*/ 838 h 844"/>
                    <a:gd name="T20" fmla="*/ 221 w 778"/>
                    <a:gd name="T21" fmla="*/ 838 h 844"/>
                    <a:gd name="T22" fmla="*/ 230 w 778"/>
                    <a:gd name="T23" fmla="*/ 837 h 844"/>
                    <a:gd name="T24" fmla="*/ 215 w 778"/>
                    <a:gd name="T25" fmla="*/ 757 h 844"/>
                    <a:gd name="T26" fmla="*/ 0 w 778"/>
                    <a:gd name="T27" fmla="*/ 751 h 844"/>
                    <a:gd name="T28" fmla="*/ 0 w 778"/>
                    <a:gd name="T29" fmla="*/ 753 h 844"/>
                    <a:gd name="T30" fmla="*/ 0 w 778"/>
                    <a:gd name="T31" fmla="*/ 754 h 844"/>
                    <a:gd name="T32" fmla="*/ 102 w 778"/>
                    <a:gd name="T33" fmla="*/ 761 h 844"/>
                    <a:gd name="T34" fmla="*/ 191 w 778"/>
                    <a:gd name="T35" fmla="*/ 755 h 844"/>
                    <a:gd name="T36" fmla="*/ 191 w 778"/>
                    <a:gd name="T37" fmla="*/ 755 h 844"/>
                    <a:gd name="T38" fmla="*/ 192 w 778"/>
                    <a:gd name="T39" fmla="*/ 752 h 844"/>
                    <a:gd name="T40" fmla="*/ 102 w 778"/>
                    <a:gd name="T41" fmla="*/ 757 h 844"/>
                    <a:gd name="T42" fmla="*/ 0 w 778"/>
                    <a:gd name="T43" fmla="*/ 751 h 844"/>
                    <a:gd name="T44" fmla="*/ 723 w 778"/>
                    <a:gd name="T45" fmla="*/ 559 h 844"/>
                    <a:gd name="T46" fmla="*/ 386 w 778"/>
                    <a:gd name="T47" fmla="*/ 805 h 844"/>
                    <a:gd name="T48" fmla="*/ 387 w 778"/>
                    <a:gd name="T49" fmla="*/ 808 h 844"/>
                    <a:gd name="T50" fmla="*/ 726 w 778"/>
                    <a:gd name="T51" fmla="*/ 561 h 844"/>
                    <a:gd name="T52" fmla="*/ 724 w 778"/>
                    <a:gd name="T53" fmla="*/ 560 h 844"/>
                    <a:gd name="T54" fmla="*/ 723 w 778"/>
                    <a:gd name="T55" fmla="*/ 559 h 844"/>
                    <a:gd name="T56" fmla="*/ 637 w 778"/>
                    <a:gd name="T57" fmla="*/ 459 h 844"/>
                    <a:gd name="T58" fmla="*/ 637 w 778"/>
                    <a:gd name="T59" fmla="*/ 460 h 844"/>
                    <a:gd name="T60" fmla="*/ 632 w 778"/>
                    <a:gd name="T61" fmla="*/ 465 h 844"/>
                    <a:gd name="T62" fmla="*/ 727 w 778"/>
                    <a:gd name="T63" fmla="*/ 541 h 844"/>
                    <a:gd name="T64" fmla="*/ 732 w 778"/>
                    <a:gd name="T65" fmla="*/ 535 h 844"/>
                    <a:gd name="T66" fmla="*/ 732 w 778"/>
                    <a:gd name="T67" fmla="*/ 534 h 844"/>
                    <a:gd name="T68" fmla="*/ 637 w 778"/>
                    <a:gd name="T69" fmla="*/ 459 h 844"/>
                    <a:gd name="T70" fmla="*/ 777 w 778"/>
                    <a:gd name="T71" fmla="*/ 0 h 844"/>
                    <a:gd name="T72" fmla="*/ 775 w 778"/>
                    <a:gd name="T73" fmla="*/ 1 h 844"/>
                    <a:gd name="T74" fmla="*/ 774 w 778"/>
                    <a:gd name="T75" fmla="*/ 1 h 844"/>
                    <a:gd name="T76" fmla="*/ 640 w 778"/>
                    <a:gd name="T77" fmla="*/ 437 h 844"/>
                    <a:gd name="T78" fmla="*/ 641 w 778"/>
                    <a:gd name="T79" fmla="*/ 438 h 844"/>
                    <a:gd name="T80" fmla="*/ 642 w 778"/>
                    <a:gd name="T81" fmla="*/ 439 h 844"/>
                    <a:gd name="T82" fmla="*/ 777 w 778"/>
                    <a:gd name="T83" fmla="*/ 0 h 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78" h="844">
                      <a:moveTo>
                        <a:pt x="380" y="807"/>
                      </a:moveTo>
                      <a:cubicBezTo>
                        <a:pt x="338" y="822"/>
                        <a:pt x="295" y="833"/>
                        <a:pt x="249" y="841"/>
                      </a:cubicBezTo>
                      <a:cubicBezTo>
                        <a:pt x="249" y="841"/>
                        <a:pt x="250" y="842"/>
                        <a:pt x="250" y="842"/>
                      </a:cubicBezTo>
                      <a:cubicBezTo>
                        <a:pt x="250" y="843"/>
                        <a:pt x="250" y="844"/>
                        <a:pt x="250" y="844"/>
                      </a:cubicBezTo>
                      <a:cubicBezTo>
                        <a:pt x="296" y="837"/>
                        <a:pt x="339" y="825"/>
                        <a:pt x="381" y="810"/>
                      </a:cubicBezTo>
                      <a:cubicBezTo>
                        <a:pt x="381" y="809"/>
                        <a:pt x="380" y="808"/>
                        <a:pt x="380" y="807"/>
                      </a:cubicBezTo>
                      <a:moveTo>
                        <a:pt x="215" y="757"/>
                      </a:moveTo>
                      <a:cubicBezTo>
                        <a:pt x="212" y="758"/>
                        <a:pt x="210" y="758"/>
                        <a:pt x="207" y="759"/>
                      </a:cubicBezTo>
                      <a:cubicBezTo>
                        <a:pt x="206" y="759"/>
                        <a:pt x="206" y="759"/>
                        <a:pt x="205" y="759"/>
                      </a:cubicBezTo>
                      <a:cubicBezTo>
                        <a:pt x="210" y="785"/>
                        <a:pt x="214" y="812"/>
                        <a:pt x="219" y="838"/>
                      </a:cubicBezTo>
                      <a:cubicBezTo>
                        <a:pt x="220" y="838"/>
                        <a:pt x="220" y="838"/>
                        <a:pt x="221" y="838"/>
                      </a:cubicBezTo>
                      <a:cubicBezTo>
                        <a:pt x="224" y="837"/>
                        <a:pt x="227" y="837"/>
                        <a:pt x="230" y="837"/>
                      </a:cubicBezTo>
                      <a:cubicBezTo>
                        <a:pt x="224" y="810"/>
                        <a:pt x="220" y="783"/>
                        <a:pt x="215" y="757"/>
                      </a:cubicBezTo>
                      <a:moveTo>
                        <a:pt x="0" y="751"/>
                      </a:moveTo>
                      <a:cubicBezTo>
                        <a:pt x="0" y="752"/>
                        <a:pt x="0" y="752"/>
                        <a:pt x="0" y="753"/>
                      </a:cubicBezTo>
                      <a:cubicBezTo>
                        <a:pt x="0" y="753"/>
                        <a:pt x="0" y="754"/>
                        <a:pt x="0" y="754"/>
                      </a:cubicBezTo>
                      <a:cubicBezTo>
                        <a:pt x="35" y="759"/>
                        <a:pt x="69" y="761"/>
                        <a:pt x="102" y="761"/>
                      </a:cubicBezTo>
                      <a:cubicBezTo>
                        <a:pt x="132" y="761"/>
                        <a:pt x="162" y="759"/>
                        <a:pt x="191" y="755"/>
                      </a:cubicBezTo>
                      <a:cubicBezTo>
                        <a:pt x="191" y="755"/>
                        <a:pt x="191" y="755"/>
                        <a:pt x="191" y="755"/>
                      </a:cubicBezTo>
                      <a:cubicBezTo>
                        <a:pt x="191" y="754"/>
                        <a:pt x="191" y="753"/>
                        <a:pt x="192" y="752"/>
                      </a:cubicBezTo>
                      <a:cubicBezTo>
                        <a:pt x="163" y="755"/>
                        <a:pt x="133" y="757"/>
                        <a:pt x="102" y="757"/>
                      </a:cubicBezTo>
                      <a:cubicBezTo>
                        <a:pt x="69" y="757"/>
                        <a:pt x="35" y="755"/>
                        <a:pt x="0" y="751"/>
                      </a:cubicBezTo>
                      <a:moveTo>
                        <a:pt x="723" y="559"/>
                      </a:moveTo>
                      <a:cubicBezTo>
                        <a:pt x="638" y="667"/>
                        <a:pt x="524" y="754"/>
                        <a:pt x="386" y="805"/>
                      </a:cubicBezTo>
                      <a:cubicBezTo>
                        <a:pt x="387" y="806"/>
                        <a:pt x="387" y="807"/>
                        <a:pt x="387" y="808"/>
                      </a:cubicBezTo>
                      <a:cubicBezTo>
                        <a:pt x="526" y="757"/>
                        <a:pt x="640" y="670"/>
                        <a:pt x="726" y="561"/>
                      </a:cubicBezTo>
                      <a:cubicBezTo>
                        <a:pt x="725" y="561"/>
                        <a:pt x="724" y="560"/>
                        <a:pt x="724" y="560"/>
                      </a:cubicBezTo>
                      <a:cubicBezTo>
                        <a:pt x="724" y="560"/>
                        <a:pt x="723" y="559"/>
                        <a:pt x="723" y="559"/>
                      </a:cubicBezTo>
                      <a:moveTo>
                        <a:pt x="637" y="459"/>
                      </a:moveTo>
                      <a:cubicBezTo>
                        <a:pt x="637" y="459"/>
                        <a:pt x="637" y="460"/>
                        <a:pt x="637" y="460"/>
                      </a:cubicBezTo>
                      <a:cubicBezTo>
                        <a:pt x="635" y="462"/>
                        <a:pt x="634" y="463"/>
                        <a:pt x="632" y="465"/>
                      </a:cubicBezTo>
                      <a:cubicBezTo>
                        <a:pt x="664" y="490"/>
                        <a:pt x="696" y="516"/>
                        <a:pt x="727" y="541"/>
                      </a:cubicBezTo>
                      <a:cubicBezTo>
                        <a:pt x="729" y="539"/>
                        <a:pt x="730" y="537"/>
                        <a:pt x="732" y="535"/>
                      </a:cubicBezTo>
                      <a:cubicBezTo>
                        <a:pt x="732" y="535"/>
                        <a:pt x="732" y="534"/>
                        <a:pt x="732" y="534"/>
                      </a:cubicBezTo>
                      <a:cubicBezTo>
                        <a:pt x="701" y="509"/>
                        <a:pt x="669" y="484"/>
                        <a:pt x="637" y="459"/>
                      </a:cubicBezTo>
                      <a:moveTo>
                        <a:pt x="777" y="0"/>
                      </a:moveTo>
                      <a:cubicBezTo>
                        <a:pt x="776" y="1"/>
                        <a:pt x="776" y="1"/>
                        <a:pt x="775" y="1"/>
                      </a:cubicBezTo>
                      <a:cubicBezTo>
                        <a:pt x="775" y="1"/>
                        <a:pt x="774" y="1"/>
                        <a:pt x="774" y="1"/>
                      </a:cubicBezTo>
                      <a:cubicBezTo>
                        <a:pt x="774" y="155"/>
                        <a:pt x="728" y="311"/>
                        <a:pt x="640" y="437"/>
                      </a:cubicBezTo>
                      <a:cubicBezTo>
                        <a:pt x="640" y="437"/>
                        <a:pt x="641" y="437"/>
                        <a:pt x="641" y="438"/>
                      </a:cubicBezTo>
                      <a:cubicBezTo>
                        <a:pt x="642" y="438"/>
                        <a:pt x="642" y="438"/>
                        <a:pt x="642" y="439"/>
                      </a:cubicBezTo>
                      <a:cubicBezTo>
                        <a:pt x="731" y="312"/>
                        <a:pt x="778" y="156"/>
                        <a:pt x="77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1" name="Freeform 970"/>
                <p:cNvSpPr>
                  <a:spLocks/>
                </p:cNvSpPr>
                <p:nvPr/>
              </p:nvSpPr>
              <p:spPr bwMode="auto">
                <a:xfrm>
                  <a:off x="3758" y="2401"/>
                  <a:ext cx="34" cy="77"/>
                </a:xfrm>
                <a:custGeom>
                  <a:avLst/>
                  <a:gdLst>
                    <a:gd name="T0" fmla="*/ 8 w 18"/>
                    <a:gd name="T1" fmla="*/ 0 h 41"/>
                    <a:gd name="T2" fmla="*/ 8 w 18"/>
                    <a:gd name="T3" fmla="*/ 0 h 41"/>
                    <a:gd name="T4" fmla="*/ 0 w 18"/>
                    <a:gd name="T5" fmla="*/ 21 h 41"/>
                    <a:gd name="T6" fmla="*/ 8 w 18"/>
                    <a:gd name="T7" fmla="*/ 41 h 41"/>
                    <a:gd name="T8" fmla="*/ 9 w 18"/>
                    <a:gd name="T9" fmla="*/ 41 h 41"/>
                    <a:gd name="T10" fmla="*/ 11 w 18"/>
                    <a:gd name="T11" fmla="*/ 40 h 41"/>
                    <a:gd name="T12" fmla="*/ 18 w 18"/>
                    <a:gd name="T13" fmla="*/ 23 h 41"/>
                    <a:gd name="T14" fmla="*/ 9 w 18"/>
                    <a:gd name="T15" fmla="*/ 24 h 41"/>
                    <a:gd name="T16" fmla="*/ 9 w 18"/>
                    <a:gd name="T17" fmla="*/ 18 h 41"/>
                    <a:gd name="T18" fmla="*/ 18 w 18"/>
                    <a:gd name="T19" fmla="*/ 17 h 41"/>
                    <a:gd name="T20" fmla="*/ 8 w 18"/>
                    <a:gd name="T2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4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1"/>
                        <a:pt x="0" y="10"/>
                        <a:pt x="0" y="21"/>
                      </a:cubicBezTo>
                      <a:cubicBezTo>
                        <a:pt x="0" y="31"/>
                        <a:pt x="4" y="39"/>
                        <a:pt x="8" y="41"/>
                      </a:cubicBezTo>
                      <a:cubicBezTo>
                        <a:pt x="8" y="41"/>
                        <a:pt x="9" y="41"/>
                        <a:pt x="9" y="41"/>
                      </a:cubicBezTo>
                      <a:cubicBezTo>
                        <a:pt x="10" y="41"/>
                        <a:pt x="10" y="41"/>
                        <a:pt x="11" y="40"/>
                      </a:cubicBezTo>
                      <a:cubicBezTo>
                        <a:pt x="15" y="39"/>
                        <a:pt x="18" y="32"/>
                        <a:pt x="18" y="23"/>
                      </a:cubicBezTo>
                      <a:cubicBezTo>
                        <a:pt x="15" y="23"/>
                        <a:pt x="12" y="23"/>
                        <a:pt x="9" y="24"/>
                      </a:cubicBezTo>
                      <a:cubicBezTo>
                        <a:pt x="9" y="22"/>
                        <a:pt x="9" y="20"/>
                        <a:pt x="9" y="18"/>
                      </a:cubicBezTo>
                      <a:cubicBezTo>
                        <a:pt x="12" y="18"/>
                        <a:pt x="15" y="18"/>
                        <a:pt x="18" y="17"/>
                      </a:cubicBezTo>
                      <a:cubicBezTo>
                        <a:pt x="17" y="8"/>
                        <a:pt x="13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2" name="Freeform 971"/>
                <p:cNvSpPr>
                  <a:spLocks/>
                </p:cNvSpPr>
                <p:nvPr/>
              </p:nvSpPr>
              <p:spPr bwMode="auto">
                <a:xfrm>
                  <a:off x="3473" y="3297"/>
                  <a:ext cx="58" cy="64"/>
                </a:xfrm>
                <a:custGeom>
                  <a:avLst/>
                  <a:gdLst>
                    <a:gd name="T0" fmla="*/ 24 w 31"/>
                    <a:gd name="T1" fmla="*/ 0 h 34"/>
                    <a:gd name="T2" fmla="*/ 8 w 31"/>
                    <a:gd name="T3" fmla="*/ 12 h 34"/>
                    <a:gd name="T4" fmla="*/ 2 w 31"/>
                    <a:gd name="T5" fmla="*/ 32 h 34"/>
                    <a:gd name="T6" fmla="*/ 15 w 31"/>
                    <a:gd name="T7" fmla="*/ 16 h 34"/>
                    <a:gd name="T8" fmla="*/ 17 w 31"/>
                    <a:gd name="T9" fmla="*/ 18 h 34"/>
                    <a:gd name="T10" fmla="*/ 4 w 31"/>
                    <a:gd name="T11" fmla="*/ 34 h 34"/>
                    <a:gd name="T12" fmla="*/ 6 w 31"/>
                    <a:gd name="T13" fmla="*/ 34 h 34"/>
                    <a:gd name="T14" fmla="*/ 18 w 31"/>
                    <a:gd name="T15" fmla="*/ 28 h 34"/>
                    <a:gd name="T16" fmla="*/ 23 w 31"/>
                    <a:gd name="T17" fmla="*/ 23 h 34"/>
                    <a:gd name="T18" fmla="*/ 23 w 31"/>
                    <a:gd name="T19" fmla="*/ 22 h 34"/>
                    <a:gd name="T20" fmla="*/ 28 w 31"/>
                    <a:gd name="T21" fmla="*/ 2 h 34"/>
                    <a:gd name="T22" fmla="*/ 27 w 31"/>
                    <a:gd name="T23" fmla="*/ 1 h 34"/>
                    <a:gd name="T24" fmla="*/ 26 w 31"/>
                    <a:gd name="T25" fmla="*/ 0 h 34"/>
                    <a:gd name="T26" fmla="*/ 24 w 31"/>
                    <a:gd name="T2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4">
                      <a:moveTo>
                        <a:pt x="24" y="0"/>
                      </a:moveTo>
                      <a:cubicBezTo>
                        <a:pt x="20" y="0"/>
                        <a:pt x="13" y="5"/>
                        <a:pt x="8" y="12"/>
                      </a:cubicBezTo>
                      <a:cubicBezTo>
                        <a:pt x="2" y="20"/>
                        <a:pt x="0" y="28"/>
                        <a:pt x="2" y="32"/>
                      </a:cubicBezTo>
                      <a:cubicBezTo>
                        <a:pt x="7" y="27"/>
                        <a:pt x="11" y="22"/>
                        <a:pt x="15" y="16"/>
                      </a:cubicBezTo>
                      <a:cubicBezTo>
                        <a:pt x="15" y="17"/>
                        <a:pt x="16" y="18"/>
                        <a:pt x="17" y="18"/>
                      </a:cubicBezTo>
                      <a:cubicBezTo>
                        <a:pt x="13" y="23"/>
                        <a:pt x="9" y="29"/>
                        <a:pt x="4" y="34"/>
                      </a:cubicBezTo>
                      <a:cubicBezTo>
                        <a:pt x="5" y="34"/>
                        <a:pt x="6" y="34"/>
                        <a:pt x="6" y="34"/>
                      </a:cubicBezTo>
                      <a:cubicBezTo>
                        <a:pt x="10" y="34"/>
                        <a:pt x="14" y="32"/>
                        <a:pt x="18" y="28"/>
                      </a:cubicBezTo>
                      <a:cubicBezTo>
                        <a:pt x="20" y="26"/>
                        <a:pt x="21" y="25"/>
                        <a:pt x="23" y="23"/>
                      </a:cubicBezTo>
                      <a:cubicBezTo>
                        <a:pt x="23" y="23"/>
                        <a:pt x="23" y="22"/>
                        <a:pt x="23" y="22"/>
                      </a:cubicBezTo>
                      <a:cubicBezTo>
                        <a:pt x="29" y="14"/>
                        <a:pt x="31" y="6"/>
                        <a:pt x="28" y="2"/>
                      </a:cubicBezTo>
                      <a:cubicBezTo>
                        <a:pt x="28" y="1"/>
                        <a:pt x="28" y="1"/>
                        <a:pt x="27" y="1"/>
                      </a:cubicBezTo>
                      <a:cubicBezTo>
                        <a:pt x="27" y="0"/>
                        <a:pt x="26" y="0"/>
                        <a:pt x="26" y="0"/>
                      </a:cubicBezTo>
                      <a:cubicBezTo>
                        <a:pt x="25" y="0"/>
                        <a:pt x="25" y="0"/>
                        <a:pt x="2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3" name="Freeform 972"/>
                <p:cNvSpPr>
                  <a:spLocks/>
                </p:cNvSpPr>
                <p:nvPr/>
              </p:nvSpPr>
              <p:spPr bwMode="auto">
                <a:xfrm>
                  <a:off x="2234" y="3871"/>
                  <a:ext cx="85" cy="30"/>
                </a:xfrm>
                <a:custGeom>
                  <a:avLst/>
                  <a:gdLst>
                    <a:gd name="T0" fmla="*/ 14 w 45"/>
                    <a:gd name="T1" fmla="*/ 0 h 16"/>
                    <a:gd name="T2" fmla="*/ 0 w 45"/>
                    <a:gd name="T3" fmla="*/ 4 h 16"/>
                    <a:gd name="T4" fmla="*/ 22 w 45"/>
                    <a:gd name="T5" fmla="*/ 15 h 16"/>
                    <a:gd name="T6" fmla="*/ 31 w 45"/>
                    <a:gd name="T7" fmla="*/ 16 h 16"/>
                    <a:gd name="T8" fmla="*/ 45 w 45"/>
                    <a:gd name="T9" fmla="*/ 12 h 16"/>
                    <a:gd name="T10" fmla="*/ 45 w 45"/>
                    <a:gd name="T11" fmla="*/ 11 h 16"/>
                    <a:gd name="T12" fmla="*/ 45 w 45"/>
                    <a:gd name="T13" fmla="*/ 9 h 16"/>
                    <a:gd name="T14" fmla="*/ 24 w 45"/>
                    <a:gd name="T15" fmla="*/ 1 h 16"/>
                    <a:gd name="T16" fmla="*/ 14 w 4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6">
                      <a:moveTo>
                        <a:pt x="14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9" y="13"/>
                        <a:pt x="22" y="15"/>
                      </a:cubicBezTo>
                      <a:cubicBezTo>
                        <a:pt x="25" y="15"/>
                        <a:pt x="28" y="16"/>
                        <a:pt x="31" y="16"/>
                      </a:cubicBezTo>
                      <a:cubicBezTo>
                        <a:pt x="38" y="16"/>
                        <a:pt x="43" y="14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0"/>
                        <a:pt x="45" y="10"/>
                        <a:pt x="45" y="9"/>
                      </a:cubicBezTo>
                      <a:cubicBezTo>
                        <a:pt x="43" y="6"/>
                        <a:pt x="34" y="2"/>
                        <a:pt x="24" y="1"/>
                      </a:cubicBezTo>
                      <a:cubicBezTo>
                        <a:pt x="20" y="0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4" name="Freeform 973"/>
                <p:cNvSpPr>
                  <a:spLocks/>
                </p:cNvSpPr>
                <p:nvPr/>
              </p:nvSpPr>
              <p:spPr bwMode="auto">
                <a:xfrm>
                  <a:off x="3674" y="3455"/>
                  <a:ext cx="67" cy="75"/>
                </a:xfrm>
                <a:custGeom>
                  <a:avLst/>
                  <a:gdLst>
                    <a:gd name="T0" fmla="*/ 29 w 36"/>
                    <a:gd name="T1" fmla="*/ 0 h 40"/>
                    <a:gd name="T2" fmla="*/ 11 w 36"/>
                    <a:gd name="T3" fmla="*/ 13 h 40"/>
                    <a:gd name="T4" fmla="*/ 11 w 36"/>
                    <a:gd name="T5" fmla="*/ 14 h 40"/>
                    <a:gd name="T6" fmla="*/ 6 w 36"/>
                    <a:gd name="T7" fmla="*/ 20 h 40"/>
                    <a:gd name="T8" fmla="*/ 2 w 36"/>
                    <a:gd name="T9" fmla="*/ 38 h 40"/>
                    <a:gd name="T10" fmla="*/ 3 w 36"/>
                    <a:gd name="T11" fmla="*/ 39 h 40"/>
                    <a:gd name="T12" fmla="*/ 5 w 36"/>
                    <a:gd name="T13" fmla="*/ 40 h 40"/>
                    <a:gd name="T14" fmla="*/ 6 w 36"/>
                    <a:gd name="T15" fmla="*/ 40 h 40"/>
                    <a:gd name="T16" fmla="*/ 21 w 36"/>
                    <a:gd name="T17" fmla="*/ 31 h 40"/>
                    <a:gd name="T18" fmla="*/ 14 w 36"/>
                    <a:gd name="T19" fmla="*/ 25 h 40"/>
                    <a:gd name="T20" fmla="*/ 17 w 36"/>
                    <a:gd name="T21" fmla="*/ 21 h 40"/>
                    <a:gd name="T22" fmla="*/ 24 w 36"/>
                    <a:gd name="T23" fmla="*/ 27 h 40"/>
                    <a:gd name="T24" fmla="*/ 25 w 36"/>
                    <a:gd name="T25" fmla="*/ 25 h 40"/>
                    <a:gd name="T26" fmla="*/ 32 w 36"/>
                    <a:gd name="T27" fmla="*/ 0 h 40"/>
                    <a:gd name="T28" fmla="*/ 29 w 36"/>
                    <a:gd name="T2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0">
                      <a:moveTo>
                        <a:pt x="29" y="0"/>
                      </a:moveTo>
                      <a:cubicBezTo>
                        <a:pt x="25" y="0"/>
                        <a:pt x="18" y="5"/>
                        <a:pt x="11" y="13"/>
                      </a:cubicBezTo>
                      <a:cubicBezTo>
                        <a:pt x="11" y="13"/>
                        <a:pt x="11" y="14"/>
                        <a:pt x="11" y="14"/>
                      </a:cubicBezTo>
                      <a:cubicBezTo>
                        <a:pt x="9" y="16"/>
                        <a:pt x="8" y="18"/>
                        <a:pt x="6" y="20"/>
                      </a:cubicBezTo>
                      <a:cubicBezTo>
                        <a:pt x="2" y="28"/>
                        <a:pt x="0" y="34"/>
                        <a:pt x="2" y="38"/>
                      </a:cubicBezTo>
                      <a:cubicBezTo>
                        <a:pt x="2" y="38"/>
                        <a:pt x="3" y="39"/>
                        <a:pt x="3" y="39"/>
                      </a:cubicBezTo>
                      <a:cubicBezTo>
                        <a:pt x="3" y="39"/>
                        <a:pt x="4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10" y="40"/>
                        <a:pt x="15" y="36"/>
                        <a:pt x="21" y="31"/>
                      </a:cubicBezTo>
                      <a:cubicBezTo>
                        <a:pt x="18" y="29"/>
                        <a:pt x="16" y="27"/>
                        <a:pt x="14" y="25"/>
                      </a:cubicBezTo>
                      <a:cubicBezTo>
                        <a:pt x="15" y="24"/>
                        <a:pt x="16" y="23"/>
                        <a:pt x="17" y="21"/>
                      </a:cubicBezTo>
                      <a:cubicBezTo>
                        <a:pt x="19" y="23"/>
                        <a:pt x="21" y="25"/>
                        <a:pt x="24" y="27"/>
                      </a:cubicBezTo>
                      <a:cubicBezTo>
                        <a:pt x="24" y="27"/>
                        <a:pt x="25" y="26"/>
                        <a:pt x="25" y="25"/>
                      </a:cubicBezTo>
                      <a:cubicBezTo>
                        <a:pt x="33" y="15"/>
                        <a:pt x="36" y="3"/>
                        <a:pt x="32" y="0"/>
                      </a:cubicBezTo>
                      <a:cubicBezTo>
                        <a:pt x="31" y="0"/>
                        <a:pt x="30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5" name="Freeform 974"/>
                <p:cNvSpPr>
                  <a:spLocks/>
                </p:cNvSpPr>
                <p:nvPr/>
              </p:nvSpPr>
              <p:spPr bwMode="auto">
                <a:xfrm>
                  <a:off x="2683" y="4049"/>
                  <a:ext cx="105" cy="38"/>
                </a:xfrm>
                <a:custGeom>
                  <a:avLst/>
                  <a:gdLst>
                    <a:gd name="T0" fmla="*/ 38 w 56"/>
                    <a:gd name="T1" fmla="*/ 0 h 20"/>
                    <a:gd name="T2" fmla="*/ 36 w 56"/>
                    <a:gd name="T3" fmla="*/ 0 h 20"/>
                    <a:gd name="T4" fmla="*/ 27 w 56"/>
                    <a:gd name="T5" fmla="*/ 1 h 20"/>
                    <a:gd name="T6" fmla="*/ 25 w 56"/>
                    <a:gd name="T7" fmla="*/ 1 h 20"/>
                    <a:gd name="T8" fmla="*/ 1 w 56"/>
                    <a:gd name="T9" fmla="*/ 13 h 20"/>
                    <a:gd name="T10" fmla="*/ 20 w 56"/>
                    <a:gd name="T11" fmla="*/ 20 h 20"/>
                    <a:gd name="T12" fmla="*/ 30 w 56"/>
                    <a:gd name="T13" fmla="*/ 19 h 20"/>
                    <a:gd name="T14" fmla="*/ 56 w 56"/>
                    <a:gd name="T15" fmla="*/ 7 h 20"/>
                    <a:gd name="T16" fmla="*/ 56 w 56"/>
                    <a:gd name="T17" fmla="*/ 5 h 20"/>
                    <a:gd name="T18" fmla="*/ 55 w 56"/>
                    <a:gd name="T19" fmla="*/ 4 h 20"/>
                    <a:gd name="T20" fmla="*/ 38 w 56"/>
                    <a:gd name="T2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0">
                      <a:moveTo>
                        <a:pt x="38" y="0"/>
                      </a:moveTo>
                      <a:cubicBezTo>
                        <a:pt x="37" y="0"/>
                        <a:pt x="36" y="0"/>
                        <a:pt x="36" y="0"/>
                      </a:cubicBezTo>
                      <a:cubicBezTo>
                        <a:pt x="33" y="0"/>
                        <a:pt x="30" y="0"/>
                        <a:pt x="27" y="1"/>
                      </a:cubicBezTo>
                      <a:cubicBezTo>
                        <a:pt x="26" y="1"/>
                        <a:pt x="26" y="1"/>
                        <a:pt x="25" y="1"/>
                      </a:cubicBezTo>
                      <a:cubicBezTo>
                        <a:pt x="11" y="3"/>
                        <a:pt x="0" y="8"/>
                        <a:pt x="1" y="13"/>
                      </a:cubicBezTo>
                      <a:cubicBezTo>
                        <a:pt x="1" y="17"/>
                        <a:pt x="10" y="20"/>
                        <a:pt x="20" y="20"/>
                      </a:cubicBezTo>
                      <a:cubicBezTo>
                        <a:pt x="23" y="20"/>
                        <a:pt x="27" y="19"/>
                        <a:pt x="30" y="19"/>
                      </a:cubicBezTo>
                      <a:cubicBezTo>
                        <a:pt x="43" y="17"/>
                        <a:pt x="54" y="12"/>
                        <a:pt x="56" y="7"/>
                      </a:cubicBezTo>
                      <a:cubicBezTo>
                        <a:pt x="56" y="7"/>
                        <a:pt x="56" y="6"/>
                        <a:pt x="56" y="5"/>
                      </a:cubicBezTo>
                      <a:cubicBezTo>
                        <a:pt x="56" y="5"/>
                        <a:pt x="55" y="4"/>
                        <a:pt x="55" y="4"/>
                      </a:cubicBezTo>
                      <a:cubicBezTo>
                        <a:pt x="53" y="1"/>
                        <a:pt x="46" y="0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6" name="Freeform 975"/>
                <p:cNvSpPr>
                  <a:spLocks/>
                </p:cNvSpPr>
                <p:nvPr/>
              </p:nvSpPr>
              <p:spPr bwMode="auto">
                <a:xfrm>
                  <a:off x="2678" y="3880"/>
                  <a:ext cx="56" cy="23"/>
                </a:xfrm>
                <a:custGeom>
                  <a:avLst/>
                  <a:gdLst>
                    <a:gd name="T0" fmla="*/ 19 w 30"/>
                    <a:gd name="T1" fmla="*/ 0 h 12"/>
                    <a:gd name="T2" fmla="*/ 14 w 30"/>
                    <a:gd name="T3" fmla="*/ 0 h 12"/>
                    <a:gd name="T4" fmla="*/ 1 w 30"/>
                    <a:gd name="T5" fmla="*/ 5 h 12"/>
                    <a:gd name="T6" fmla="*/ 0 w 30"/>
                    <a:gd name="T7" fmla="*/ 8 h 12"/>
                    <a:gd name="T8" fmla="*/ 0 w 30"/>
                    <a:gd name="T9" fmla="*/ 8 h 12"/>
                    <a:gd name="T10" fmla="*/ 11 w 30"/>
                    <a:gd name="T11" fmla="*/ 12 h 12"/>
                    <a:gd name="T12" fmla="*/ 14 w 30"/>
                    <a:gd name="T13" fmla="*/ 12 h 12"/>
                    <a:gd name="T14" fmla="*/ 16 w 30"/>
                    <a:gd name="T15" fmla="*/ 12 h 12"/>
                    <a:gd name="T16" fmla="*/ 24 w 30"/>
                    <a:gd name="T17" fmla="*/ 10 h 12"/>
                    <a:gd name="T18" fmla="*/ 30 w 30"/>
                    <a:gd name="T19" fmla="*/ 4 h 12"/>
                    <a:gd name="T20" fmla="*/ 19 w 30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12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8" y="1"/>
                        <a:pt x="4" y="3"/>
                        <a:pt x="1" y="5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1"/>
                        <a:pt x="5" y="12"/>
                        <a:pt x="11" y="12"/>
                      </a:cubicBezTo>
                      <a:cubicBezTo>
                        <a:pt x="12" y="12"/>
                        <a:pt x="13" y="12"/>
                        <a:pt x="14" y="12"/>
                      </a:cubicBezTo>
                      <a:cubicBezTo>
                        <a:pt x="15" y="12"/>
                        <a:pt x="15" y="12"/>
                        <a:pt x="16" y="12"/>
                      </a:cubicBezTo>
                      <a:cubicBezTo>
                        <a:pt x="19" y="11"/>
                        <a:pt x="21" y="11"/>
                        <a:pt x="24" y="10"/>
                      </a:cubicBezTo>
                      <a:cubicBezTo>
                        <a:pt x="28" y="8"/>
                        <a:pt x="30" y="6"/>
                        <a:pt x="30" y="4"/>
                      </a:cubicBezTo>
                      <a:cubicBezTo>
                        <a:pt x="29" y="1"/>
                        <a:pt x="25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7" name="Freeform 976"/>
                <p:cNvSpPr>
                  <a:spLocks noEditPoints="1"/>
                </p:cNvSpPr>
                <p:nvPr/>
              </p:nvSpPr>
              <p:spPr bwMode="auto">
                <a:xfrm>
                  <a:off x="3773" y="2611"/>
                  <a:ext cx="495" cy="1230"/>
                </a:xfrm>
                <a:custGeom>
                  <a:avLst/>
                  <a:gdLst>
                    <a:gd name="T0" fmla="*/ 62 w 263"/>
                    <a:gd name="T1" fmla="*/ 581 h 654"/>
                    <a:gd name="T2" fmla="*/ 0 w 263"/>
                    <a:gd name="T3" fmla="*/ 653 h 654"/>
                    <a:gd name="T4" fmla="*/ 0 w 263"/>
                    <a:gd name="T5" fmla="*/ 653 h 654"/>
                    <a:gd name="T6" fmla="*/ 1 w 263"/>
                    <a:gd name="T7" fmla="*/ 654 h 654"/>
                    <a:gd name="T8" fmla="*/ 62 w 263"/>
                    <a:gd name="T9" fmla="*/ 583 h 654"/>
                    <a:gd name="T10" fmla="*/ 62 w 263"/>
                    <a:gd name="T11" fmla="*/ 583 h 654"/>
                    <a:gd name="T12" fmla="*/ 62 w 263"/>
                    <a:gd name="T13" fmla="*/ 581 h 654"/>
                    <a:gd name="T14" fmla="*/ 71 w 263"/>
                    <a:gd name="T15" fmla="*/ 575 h 654"/>
                    <a:gd name="T16" fmla="*/ 69 w 263"/>
                    <a:gd name="T17" fmla="*/ 578 h 654"/>
                    <a:gd name="T18" fmla="*/ 68 w 263"/>
                    <a:gd name="T19" fmla="*/ 579 h 654"/>
                    <a:gd name="T20" fmla="*/ 96 w 263"/>
                    <a:gd name="T21" fmla="*/ 602 h 654"/>
                    <a:gd name="T22" fmla="*/ 97 w 263"/>
                    <a:gd name="T23" fmla="*/ 602 h 654"/>
                    <a:gd name="T24" fmla="*/ 99 w 263"/>
                    <a:gd name="T25" fmla="*/ 598 h 654"/>
                    <a:gd name="T26" fmla="*/ 71 w 263"/>
                    <a:gd name="T27" fmla="*/ 575 h 654"/>
                    <a:gd name="T28" fmla="*/ 252 w 263"/>
                    <a:gd name="T29" fmla="*/ 329 h 654"/>
                    <a:gd name="T30" fmla="*/ 107 w 263"/>
                    <a:gd name="T31" fmla="*/ 593 h 654"/>
                    <a:gd name="T32" fmla="*/ 108 w 263"/>
                    <a:gd name="T33" fmla="*/ 594 h 654"/>
                    <a:gd name="T34" fmla="*/ 109 w 263"/>
                    <a:gd name="T35" fmla="*/ 594 h 654"/>
                    <a:gd name="T36" fmla="*/ 254 w 263"/>
                    <a:gd name="T37" fmla="*/ 330 h 654"/>
                    <a:gd name="T38" fmla="*/ 253 w 263"/>
                    <a:gd name="T39" fmla="*/ 330 h 654"/>
                    <a:gd name="T40" fmla="*/ 253 w 263"/>
                    <a:gd name="T41" fmla="*/ 330 h 654"/>
                    <a:gd name="T42" fmla="*/ 252 w 263"/>
                    <a:gd name="T43" fmla="*/ 329 h 654"/>
                    <a:gd name="T44" fmla="*/ 204 w 263"/>
                    <a:gd name="T45" fmla="*/ 295 h 654"/>
                    <a:gd name="T46" fmla="*/ 203 w 263"/>
                    <a:gd name="T47" fmla="*/ 296 h 654"/>
                    <a:gd name="T48" fmla="*/ 202 w 263"/>
                    <a:gd name="T49" fmla="*/ 300 h 654"/>
                    <a:gd name="T50" fmla="*/ 253 w 263"/>
                    <a:gd name="T51" fmla="*/ 320 h 654"/>
                    <a:gd name="T52" fmla="*/ 254 w 263"/>
                    <a:gd name="T53" fmla="*/ 316 h 654"/>
                    <a:gd name="T54" fmla="*/ 254 w 263"/>
                    <a:gd name="T55" fmla="*/ 315 h 654"/>
                    <a:gd name="T56" fmla="*/ 204 w 263"/>
                    <a:gd name="T57" fmla="*/ 295 h 654"/>
                    <a:gd name="T58" fmla="*/ 262 w 263"/>
                    <a:gd name="T59" fmla="*/ 0 h 654"/>
                    <a:gd name="T60" fmla="*/ 203 w 263"/>
                    <a:gd name="T61" fmla="*/ 283 h 654"/>
                    <a:gd name="T62" fmla="*/ 203 w 263"/>
                    <a:gd name="T63" fmla="*/ 283 h 654"/>
                    <a:gd name="T64" fmla="*/ 204 w 263"/>
                    <a:gd name="T65" fmla="*/ 283 h 654"/>
                    <a:gd name="T66" fmla="*/ 204 w 263"/>
                    <a:gd name="T67" fmla="*/ 284 h 654"/>
                    <a:gd name="T68" fmla="*/ 263 w 263"/>
                    <a:gd name="T69" fmla="*/ 0 h 654"/>
                    <a:gd name="T70" fmla="*/ 262 w 263"/>
                    <a:gd name="T71" fmla="*/ 0 h 654"/>
                    <a:gd name="T72" fmla="*/ 262 w 263"/>
                    <a:gd name="T73" fmla="*/ 0 h 654"/>
                    <a:gd name="T74" fmla="*/ 262 w 263"/>
                    <a:gd name="T75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3" h="654">
                      <a:moveTo>
                        <a:pt x="62" y="581"/>
                      </a:moveTo>
                      <a:cubicBezTo>
                        <a:pt x="42" y="606"/>
                        <a:pt x="22" y="630"/>
                        <a:pt x="0" y="653"/>
                      </a:cubicBezTo>
                      <a:cubicBezTo>
                        <a:pt x="0" y="653"/>
                        <a:pt x="0" y="653"/>
                        <a:pt x="0" y="653"/>
                      </a:cubicBezTo>
                      <a:cubicBezTo>
                        <a:pt x="1" y="653"/>
                        <a:pt x="1" y="654"/>
                        <a:pt x="1" y="654"/>
                      </a:cubicBezTo>
                      <a:cubicBezTo>
                        <a:pt x="23" y="631"/>
                        <a:pt x="43" y="607"/>
                        <a:pt x="62" y="583"/>
                      </a:cubicBezTo>
                      <a:cubicBezTo>
                        <a:pt x="62" y="583"/>
                        <a:pt x="62" y="583"/>
                        <a:pt x="62" y="583"/>
                      </a:cubicBezTo>
                      <a:cubicBezTo>
                        <a:pt x="62" y="583"/>
                        <a:pt x="62" y="582"/>
                        <a:pt x="62" y="581"/>
                      </a:cubicBezTo>
                      <a:moveTo>
                        <a:pt x="71" y="575"/>
                      </a:moveTo>
                      <a:cubicBezTo>
                        <a:pt x="71" y="576"/>
                        <a:pt x="70" y="577"/>
                        <a:pt x="69" y="578"/>
                      </a:cubicBezTo>
                      <a:cubicBezTo>
                        <a:pt x="69" y="579"/>
                        <a:pt x="69" y="579"/>
                        <a:pt x="68" y="579"/>
                      </a:cubicBezTo>
                      <a:cubicBezTo>
                        <a:pt x="78" y="587"/>
                        <a:pt x="87" y="594"/>
                        <a:pt x="96" y="602"/>
                      </a:cubicBezTo>
                      <a:cubicBezTo>
                        <a:pt x="96" y="602"/>
                        <a:pt x="97" y="602"/>
                        <a:pt x="97" y="602"/>
                      </a:cubicBezTo>
                      <a:cubicBezTo>
                        <a:pt x="98" y="600"/>
                        <a:pt x="99" y="599"/>
                        <a:pt x="99" y="598"/>
                      </a:cubicBezTo>
                      <a:cubicBezTo>
                        <a:pt x="90" y="590"/>
                        <a:pt x="81" y="583"/>
                        <a:pt x="71" y="575"/>
                      </a:cubicBezTo>
                      <a:moveTo>
                        <a:pt x="252" y="329"/>
                      </a:moveTo>
                      <a:cubicBezTo>
                        <a:pt x="217" y="424"/>
                        <a:pt x="168" y="513"/>
                        <a:pt x="107" y="593"/>
                      </a:cubicBezTo>
                      <a:cubicBezTo>
                        <a:pt x="108" y="593"/>
                        <a:pt x="108" y="593"/>
                        <a:pt x="108" y="594"/>
                      </a:cubicBezTo>
                      <a:cubicBezTo>
                        <a:pt x="108" y="594"/>
                        <a:pt x="109" y="594"/>
                        <a:pt x="109" y="594"/>
                      </a:cubicBezTo>
                      <a:cubicBezTo>
                        <a:pt x="169" y="514"/>
                        <a:pt x="218" y="424"/>
                        <a:pt x="254" y="330"/>
                      </a:cubicBezTo>
                      <a:cubicBezTo>
                        <a:pt x="254" y="330"/>
                        <a:pt x="254" y="330"/>
                        <a:pt x="253" y="330"/>
                      </a:cubicBezTo>
                      <a:cubicBezTo>
                        <a:pt x="253" y="330"/>
                        <a:pt x="253" y="330"/>
                        <a:pt x="253" y="330"/>
                      </a:cubicBezTo>
                      <a:cubicBezTo>
                        <a:pt x="253" y="330"/>
                        <a:pt x="253" y="330"/>
                        <a:pt x="252" y="329"/>
                      </a:cubicBezTo>
                      <a:moveTo>
                        <a:pt x="204" y="295"/>
                      </a:moveTo>
                      <a:cubicBezTo>
                        <a:pt x="203" y="296"/>
                        <a:pt x="203" y="296"/>
                        <a:pt x="203" y="296"/>
                      </a:cubicBezTo>
                      <a:cubicBezTo>
                        <a:pt x="203" y="297"/>
                        <a:pt x="202" y="299"/>
                        <a:pt x="202" y="300"/>
                      </a:cubicBezTo>
                      <a:cubicBezTo>
                        <a:pt x="219" y="307"/>
                        <a:pt x="236" y="313"/>
                        <a:pt x="253" y="320"/>
                      </a:cubicBezTo>
                      <a:cubicBezTo>
                        <a:pt x="253" y="319"/>
                        <a:pt x="253" y="317"/>
                        <a:pt x="254" y="316"/>
                      </a:cubicBezTo>
                      <a:cubicBezTo>
                        <a:pt x="254" y="316"/>
                        <a:pt x="254" y="315"/>
                        <a:pt x="254" y="315"/>
                      </a:cubicBezTo>
                      <a:cubicBezTo>
                        <a:pt x="237" y="308"/>
                        <a:pt x="220" y="302"/>
                        <a:pt x="204" y="295"/>
                      </a:cubicBezTo>
                      <a:moveTo>
                        <a:pt x="262" y="0"/>
                      </a:moveTo>
                      <a:cubicBezTo>
                        <a:pt x="255" y="97"/>
                        <a:pt x="235" y="192"/>
                        <a:pt x="203" y="283"/>
                      </a:cubicBezTo>
                      <a:cubicBezTo>
                        <a:pt x="203" y="283"/>
                        <a:pt x="203" y="283"/>
                        <a:pt x="203" y="283"/>
                      </a:cubicBezTo>
                      <a:cubicBezTo>
                        <a:pt x="203" y="283"/>
                        <a:pt x="203" y="283"/>
                        <a:pt x="204" y="283"/>
                      </a:cubicBezTo>
                      <a:cubicBezTo>
                        <a:pt x="204" y="283"/>
                        <a:pt x="204" y="283"/>
                        <a:pt x="204" y="284"/>
                      </a:cubicBezTo>
                      <a:cubicBezTo>
                        <a:pt x="236" y="192"/>
                        <a:pt x="256" y="97"/>
                        <a:pt x="263" y="0"/>
                      </a:cubicBezTo>
                      <a:cubicBezTo>
                        <a:pt x="263" y="0"/>
                        <a:pt x="263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8" name="Freeform 977"/>
                <p:cNvSpPr>
                  <a:spLocks/>
                </p:cNvSpPr>
                <p:nvPr/>
              </p:nvSpPr>
              <p:spPr bwMode="auto">
                <a:xfrm>
                  <a:off x="4260" y="2564"/>
                  <a:ext cx="17" cy="47"/>
                </a:xfrm>
                <a:custGeom>
                  <a:avLst/>
                  <a:gdLst>
                    <a:gd name="T0" fmla="*/ 5 w 9"/>
                    <a:gd name="T1" fmla="*/ 0 h 25"/>
                    <a:gd name="T2" fmla="*/ 1 w 9"/>
                    <a:gd name="T3" fmla="*/ 7 h 25"/>
                    <a:gd name="T4" fmla="*/ 4 w 9"/>
                    <a:gd name="T5" fmla="*/ 8 h 25"/>
                    <a:gd name="T6" fmla="*/ 4 w 9"/>
                    <a:gd name="T7" fmla="*/ 13 h 25"/>
                    <a:gd name="T8" fmla="*/ 0 w 9"/>
                    <a:gd name="T9" fmla="*/ 13 h 25"/>
                    <a:gd name="T10" fmla="*/ 3 w 9"/>
                    <a:gd name="T11" fmla="*/ 25 h 25"/>
                    <a:gd name="T12" fmla="*/ 3 w 9"/>
                    <a:gd name="T13" fmla="*/ 25 h 25"/>
                    <a:gd name="T14" fmla="*/ 3 w 9"/>
                    <a:gd name="T15" fmla="*/ 25 h 25"/>
                    <a:gd name="T16" fmla="*/ 4 w 9"/>
                    <a:gd name="T17" fmla="*/ 25 h 25"/>
                    <a:gd name="T18" fmla="*/ 8 w 9"/>
                    <a:gd name="T19" fmla="*/ 13 h 25"/>
                    <a:gd name="T20" fmla="*/ 5 w 9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2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2" y="8"/>
                        <a:pt x="3" y="8"/>
                        <a:pt x="4" y="8"/>
                      </a:cubicBezTo>
                      <a:cubicBezTo>
                        <a:pt x="4" y="10"/>
                        <a:pt x="4" y="11"/>
                        <a:pt x="4" y="13"/>
                      </a:cubicBezTo>
                      <a:cubicBezTo>
                        <a:pt x="3" y="13"/>
                        <a:pt x="1" y="13"/>
                        <a:pt x="0" y="13"/>
                      </a:cubicBezTo>
                      <a:cubicBezTo>
                        <a:pt x="0" y="19"/>
                        <a:pt x="1" y="24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6" y="25"/>
                        <a:pt x="8" y="19"/>
                        <a:pt x="8" y="13"/>
                      </a:cubicBezTo>
                      <a:cubicBezTo>
                        <a:pt x="9" y="6"/>
                        <a:pt x="7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9" name="Freeform 978"/>
                <p:cNvSpPr>
                  <a:spLocks/>
                </p:cNvSpPr>
                <p:nvPr/>
              </p:nvSpPr>
              <p:spPr bwMode="auto">
                <a:xfrm>
                  <a:off x="4136" y="3143"/>
                  <a:ext cx="24" cy="45"/>
                </a:xfrm>
                <a:custGeom>
                  <a:avLst/>
                  <a:gdLst>
                    <a:gd name="T0" fmla="*/ 10 w 13"/>
                    <a:gd name="T1" fmla="*/ 0 h 24"/>
                    <a:gd name="T2" fmla="*/ 10 w 13"/>
                    <a:gd name="T3" fmla="*/ 0 h 24"/>
                    <a:gd name="T4" fmla="*/ 3 w 13"/>
                    <a:gd name="T5" fmla="*/ 10 h 24"/>
                    <a:gd name="T6" fmla="*/ 2 w 13"/>
                    <a:gd name="T7" fmla="*/ 23 h 24"/>
                    <a:gd name="T8" fmla="*/ 3 w 13"/>
                    <a:gd name="T9" fmla="*/ 24 h 24"/>
                    <a:gd name="T10" fmla="*/ 9 w 13"/>
                    <a:gd name="T11" fmla="*/ 17 h 24"/>
                    <a:gd name="T12" fmla="*/ 10 w 13"/>
                    <a:gd name="T13" fmla="*/ 13 h 24"/>
                    <a:gd name="T14" fmla="*/ 11 w 13"/>
                    <a:gd name="T15" fmla="*/ 12 h 24"/>
                    <a:gd name="T16" fmla="*/ 11 w 13"/>
                    <a:gd name="T17" fmla="*/ 1 h 24"/>
                    <a:gd name="T18" fmla="*/ 11 w 13"/>
                    <a:gd name="T19" fmla="*/ 0 h 24"/>
                    <a:gd name="T20" fmla="*/ 10 w 13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4">
                      <a:moveTo>
                        <a:pt x="1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0"/>
                        <a:pt x="5" y="5"/>
                        <a:pt x="3" y="10"/>
                      </a:cubicBezTo>
                      <a:cubicBezTo>
                        <a:pt x="0" y="17"/>
                        <a:pt x="0" y="23"/>
                        <a:pt x="2" y="23"/>
                      </a:cubicBezTo>
                      <a:cubicBezTo>
                        <a:pt x="2" y="24"/>
                        <a:pt x="3" y="24"/>
                        <a:pt x="3" y="24"/>
                      </a:cubicBezTo>
                      <a:cubicBezTo>
                        <a:pt x="4" y="24"/>
                        <a:pt x="7" y="21"/>
                        <a:pt x="9" y="17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3" y="7"/>
                        <a:pt x="13" y="2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0" name="Freeform 979"/>
                <p:cNvSpPr>
                  <a:spLocks/>
                </p:cNvSpPr>
                <p:nvPr/>
              </p:nvSpPr>
              <p:spPr bwMode="auto">
                <a:xfrm>
                  <a:off x="3745" y="3839"/>
                  <a:ext cx="30" cy="28"/>
                </a:xfrm>
                <a:custGeom>
                  <a:avLst/>
                  <a:gdLst>
                    <a:gd name="T0" fmla="*/ 14 w 16"/>
                    <a:gd name="T1" fmla="*/ 0 h 15"/>
                    <a:gd name="T2" fmla="*/ 6 w 16"/>
                    <a:gd name="T3" fmla="*/ 5 h 15"/>
                    <a:gd name="T4" fmla="*/ 1 w 16"/>
                    <a:gd name="T5" fmla="*/ 15 h 15"/>
                    <a:gd name="T6" fmla="*/ 2 w 16"/>
                    <a:gd name="T7" fmla="*/ 15 h 15"/>
                    <a:gd name="T8" fmla="*/ 11 w 16"/>
                    <a:gd name="T9" fmla="*/ 10 h 15"/>
                    <a:gd name="T10" fmla="*/ 16 w 16"/>
                    <a:gd name="T11" fmla="*/ 1 h 15"/>
                    <a:gd name="T12" fmla="*/ 15 w 16"/>
                    <a:gd name="T13" fmla="*/ 0 h 15"/>
                    <a:gd name="T14" fmla="*/ 15 w 16"/>
                    <a:gd name="T15" fmla="*/ 0 h 15"/>
                    <a:gd name="T16" fmla="*/ 14 w 16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13" y="0"/>
                        <a:pt x="9" y="2"/>
                        <a:pt x="6" y="5"/>
                      </a:cubicBezTo>
                      <a:cubicBezTo>
                        <a:pt x="2" y="9"/>
                        <a:pt x="0" y="14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4" y="15"/>
                        <a:pt x="7" y="13"/>
                        <a:pt x="11" y="10"/>
                      </a:cubicBezTo>
                      <a:cubicBezTo>
                        <a:pt x="14" y="6"/>
                        <a:pt x="16" y="3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1" name="Freeform 980"/>
                <p:cNvSpPr>
                  <a:spLocks/>
                </p:cNvSpPr>
                <p:nvPr/>
              </p:nvSpPr>
              <p:spPr bwMode="auto">
                <a:xfrm>
                  <a:off x="4245" y="3185"/>
                  <a:ext cx="24" cy="47"/>
                </a:xfrm>
                <a:custGeom>
                  <a:avLst/>
                  <a:gdLst>
                    <a:gd name="T0" fmla="*/ 11 w 13"/>
                    <a:gd name="T1" fmla="*/ 0 h 25"/>
                    <a:gd name="T2" fmla="*/ 3 w 13"/>
                    <a:gd name="T3" fmla="*/ 10 h 25"/>
                    <a:gd name="T4" fmla="*/ 3 w 13"/>
                    <a:gd name="T5" fmla="*/ 11 h 25"/>
                    <a:gd name="T6" fmla="*/ 2 w 13"/>
                    <a:gd name="T7" fmla="*/ 15 h 25"/>
                    <a:gd name="T8" fmla="*/ 1 w 13"/>
                    <a:gd name="T9" fmla="*/ 24 h 25"/>
                    <a:gd name="T10" fmla="*/ 2 w 13"/>
                    <a:gd name="T11" fmla="*/ 25 h 25"/>
                    <a:gd name="T12" fmla="*/ 2 w 13"/>
                    <a:gd name="T13" fmla="*/ 25 h 25"/>
                    <a:gd name="T14" fmla="*/ 3 w 13"/>
                    <a:gd name="T15" fmla="*/ 25 h 25"/>
                    <a:gd name="T16" fmla="*/ 10 w 13"/>
                    <a:gd name="T17" fmla="*/ 14 h 25"/>
                    <a:gd name="T18" fmla="*/ 11 w 13"/>
                    <a:gd name="T19" fmla="*/ 0 h 25"/>
                    <a:gd name="T20" fmla="*/ 11 w 13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5">
                      <a:moveTo>
                        <a:pt x="11" y="0"/>
                      </a:moveTo>
                      <a:cubicBezTo>
                        <a:pt x="8" y="0"/>
                        <a:pt x="5" y="4"/>
                        <a:pt x="3" y="10"/>
                      </a:cubicBezTo>
                      <a:cubicBezTo>
                        <a:pt x="3" y="10"/>
                        <a:pt x="3" y="11"/>
                        <a:pt x="3" y="11"/>
                      </a:cubicBezTo>
                      <a:cubicBezTo>
                        <a:pt x="2" y="12"/>
                        <a:pt x="2" y="14"/>
                        <a:pt x="2" y="15"/>
                      </a:cubicBezTo>
                      <a:cubicBezTo>
                        <a:pt x="0" y="20"/>
                        <a:pt x="0" y="23"/>
                        <a:pt x="1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5" y="25"/>
                        <a:pt x="8" y="20"/>
                        <a:pt x="10" y="14"/>
                      </a:cubicBezTo>
                      <a:cubicBezTo>
                        <a:pt x="13" y="7"/>
                        <a:pt x="13" y="1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2" name="Freeform 981"/>
                <p:cNvSpPr>
                  <a:spLocks/>
                </p:cNvSpPr>
                <p:nvPr/>
              </p:nvSpPr>
              <p:spPr bwMode="auto">
                <a:xfrm>
                  <a:off x="3942" y="3726"/>
                  <a:ext cx="36" cy="41"/>
                </a:xfrm>
                <a:custGeom>
                  <a:avLst/>
                  <a:gdLst>
                    <a:gd name="T0" fmla="*/ 17 w 19"/>
                    <a:gd name="T1" fmla="*/ 0 h 22"/>
                    <a:gd name="T2" fmla="*/ 9 w 19"/>
                    <a:gd name="T3" fmla="*/ 5 h 22"/>
                    <a:gd name="T4" fmla="*/ 7 w 19"/>
                    <a:gd name="T5" fmla="*/ 9 h 22"/>
                    <a:gd name="T6" fmla="*/ 6 w 19"/>
                    <a:gd name="T7" fmla="*/ 9 h 22"/>
                    <a:gd name="T8" fmla="*/ 2 w 19"/>
                    <a:gd name="T9" fmla="*/ 22 h 22"/>
                    <a:gd name="T10" fmla="*/ 3 w 19"/>
                    <a:gd name="T11" fmla="*/ 22 h 22"/>
                    <a:gd name="T12" fmla="*/ 13 w 19"/>
                    <a:gd name="T13" fmla="*/ 14 h 22"/>
                    <a:gd name="T14" fmla="*/ 19 w 19"/>
                    <a:gd name="T15" fmla="*/ 1 h 22"/>
                    <a:gd name="T16" fmla="*/ 18 w 19"/>
                    <a:gd name="T17" fmla="*/ 1 h 22"/>
                    <a:gd name="T18" fmla="*/ 17 w 19"/>
                    <a:gd name="T19" fmla="*/ 0 h 22"/>
                    <a:gd name="T20" fmla="*/ 17 w 19"/>
                    <a:gd name="T2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17" y="0"/>
                      </a:moveTo>
                      <a:cubicBezTo>
                        <a:pt x="15" y="0"/>
                        <a:pt x="13" y="2"/>
                        <a:pt x="9" y="5"/>
                      </a:cubicBezTo>
                      <a:cubicBezTo>
                        <a:pt x="9" y="6"/>
                        <a:pt x="8" y="7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3" y="14"/>
                        <a:pt x="0" y="20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5" y="22"/>
                        <a:pt x="10" y="19"/>
                        <a:pt x="13" y="14"/>
                      </a:cubicBezTo>
                      <a:cubicBezTo>
                        <a:pt x="17" y="9"/>
                        <a:pt x="19" y="4"/>
                        <a:pt x="19" y="1"/>
                      </a:cubicBezTo>
                      <a:cubicBezTo>
                        <a:pt x="19" y="1"/>
                        <a:pt x="18" y="1"/>
                        <a:pt x="18" y="1"/>
                      </a:cubicBezTo>
                      <a:cubicBezTo>
                        <a:pt x="18" y="0"/>
                        <a:pt x="18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3" name="Freeform 982"/>
                <p:cNvSpPr>
                  <a:spLocks/>
                </p:cNvSpPr>
                <p:nvPr/>
              </p:nvSpPr>
              <p:spPr bwMode="auto">
                <a:xfrm>
                  <a:off x="3890" y="3683"/>
                  <a:ext cx="19" cy="24"/>
                </a:xfrm>
                <a:custGeom>
                  <a:avLst/>
                  <a:gdLst>
                    <a:gd name="T0" fmla="*/ 9 w 10"/>
                    <a:gd name="T1" fmla="*/ 0 h 13"/>
                    <a:gd name="T2" fmla="*/ 3 w 10"/>
                    <a:gd name="T3" fmla="*/ 5 h 13"/>
                    <a:gd name="T4" fmla="*/ 0 w 10"/>
                    <a:gd name="T5" fmla="*/ 11 h 13"/>
                    <a:gd name="T6" fmla="*/ 0 w 10"/>
                    <a:gd name="T7" fmla="*/ 13 h 13"/>
                    <a:gd name="T8" fmla="*/ 0 w 10"/>
                    <a:gd name="T9" fmla="*/ 13 h 13"/>
                    <a:gd name="T10" fmla="*/ 1 w 10"/>
                    <a:gd name="T11" fmla="*/ 13 h 13"/>
                    <a:gd name="T12" fmla="*/ 6 w 10"/>
                    <a:gd name="T13" fmla="*/ 9 h 13"/>
                    <a:gd name="T14" fmla="*/ 7 w 10"/>
                    <a:gd name="T15" fmla="*/ 8 h 13"/>
                    <a:gd name="T16" fmla="*/ 9 w 10"/>
                    <a:gd name="T17" fmla="*/ 5 h 13"/>
                    <a:gd name="T18" fmla="*/ 10 w 10"/>
                    <a:gd name="T19" fmla="*/ 1 h 13"/>
                    <a:gd name="T20" fmla="*/ 9 w 10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3">
                      <a:moveTo>
                        <a:pt x="9" y="0"/>
                      </a:moveTo>
                      <a:cubicBezTo>
                        <a:pt x="8" y="0"/>
                        <a:pt x="5" y="2"/>
                        <a:pt x="3" y="5"/>
                      </a:cubicBezTo>
                      <a:cubicBezTo>
                        <a:pt x="1" y="7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2" y="13"/>
                        <a:pt x="5" y="11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10" y="3"/>
                        <a:pt x="10" y="1"/>
                        <a:pt x="10" y="1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4" name="Freeform 983"/>
                <p:cNvSpPr>
                  <a:spLocks noEditPoints="1"/>
                </p:cNvSpPr>
                <p:nvPr/>
              </p:nvSpPr>
              <p:spPr bwMode="auto">
                <a:xfrm>
                  <a:off x="2809" y="3177"/>
                  <a:ext cx="729" cy="594"/>
                </a:xfrm>
                <a:custGeom>
                  <a:avLst/>
                  <a:gdLst>
                    <a:gd name="T0" fmla="*/ 199 w 388"/>
                    <a:gd name="T1" fmla="*/ 229 h 316"/>
                    <a:gd name="T2" fmla="*/ 0 w 388"/>
                    <a:gd name="T3" fmla="*/ 314 h 316"/>
                    <a:gd name="T4" fmla="*/ 1 w 388"/>
                    <a:gd name="T5" fmla="*/ 315 h 316"/>
                    <a:gd name="T6" fmla="*/ 1 w 388"/>
                    <a:gd name="T7" fmla="*/ 316 h 316"/>
                    <a:gd name="T8" fmla="*/ 200 w 388"/>
                    <a:gd name="T9" fmla="*/ 230 h 316"/>
                    <a:gd name="T10" fmla="*/ 199 w 388"/>
                    <a:gd name="T11" fmla="*/ 229 h 316"/>
                    <a:gd name="T12" fmla="*/ 199 w 388"/>
                    <a:gd name="T13" fmla="*/ 229 h 316"/>
                    <a:gd name="T14" fmla="*/ 176 w 388"/>
                    <a:gd name="T15" fmla="*/ 173 h 316"/>
                    <a:gd name="T16" fmla="*/ 174 w 388"/>
                    <a:gd name="T17" fmla="*/ 175 h 316"/>
                    <a:gd name="T18" fmla="*/ 173 w 388"/>
                    <a:gd name="T19" fmla="*/ 175 h 316"/>
                    <a:gd name="T20" fmla="*/ 204 w 388"/>
                    <a:gd name="T21" fmla="*/ 221 h 316"/>
                    <a:gd name="T22" fmla="*/ 204 w 388"/>
                    <a:gd name="T23" fmla="*/ 220 h 316"/>
                    <a:gd name="T24" fmla="*/ 207 w 388"/>
                    <a:gd name="T25" fmla="*/ 219 h 316"/>
                    <a:gd name="T26" fmla="*/ 176 w 388"/>
                    <a:gd name="T27" fmla="*/ 173 h 316"/>
                    <a:gd name="T28" fmla="*/ 309 w 388"/>
                    <a:gd name="T29" fmla="*/ 37 h 316"/>
                    <a:gd name="T30" fmla="*/ 177 w 388"/>
                    <a:gd name="T31" fmla="*/ 166 h 316"/>
                    <a:gd name="T32" fmla="*/ 178 w 388"/>
                    <a:gd name="T33" fmla="*/ 167 h 316"/>
                    <a:gd name="T34" fmla="*/ 178 w 388"/>
                    <a:gd name="T35" fmla="*/ 168 h 316"/>
                    <a:gd name="T36" fmla="*/ 311 w 388"/>
                    <a:gd name="T37" fmla="*/ 38 h 316"/>
                    <a:gd name="T38" fmla="*/ 310 w 388"/>
                    <a:gd name="T39" fmla="*/ 38 h 316"/>
                    <a:gd name="T40" fmla="*/ 309 w 388"/>
                    <a:gd name="T41" fmla="*/ 37 h 316"/>
                    <a:gd name="T42" fmla="*/ 318 w 388"/>
                    <a:gd name="T43" fmla="*/ 34 h 316"/>
                    <a:gd name="T44" fmla="*/ 318 w 388"/>
                    <a:gd name="T45" fmla="*/ 34 h 316"/>
                    <a:gd name="T46" fmla="*/ 316 w 388"/>
                    <a:gd name="T47" fmla="*/ 36 h 316"/>
                    <a:gd name="T48" fmla="*/ 345 w 388"/>
                    <a:gd name="T49" fmla="*/ 59 h 316"/>
                    <a:gd name="T50" fmla="*/ 347 w 388"/>
                    <a:gd name="T51" fmla="*/ 56 h 316"/>
                    <a:gd name="T52" fmla="*/ 347 w 388"/>
                    <a:gd name="T53" fmla="*/ 56 h 316"/>
                    <a:gd name="T54" fmla="*/ 318 w 388"/>
                    <a:gd name="T55" fmla="*/ 34 h 316"/>
                    <a:gd name="T56" fmla="*/ 386 w 388"/>
                    <a:gd name="T57" fmla="*/ 0 h 316"/>
                    <a:gd name="T58" fmla="*/ 352 w 388"/>
                    <a:gd name="T59" fmla="*/ 53 h 316"/>
                    <a:gd name="T60" fmla="*/ 352 w 388"/>
                    <a:gd name="T61" fmla="*/ 53 h 316"/>
                    <a:gd name="T62" fmla="*/ 352 w 388"/>
                    <a:gd name="T63" fmla="*/ 55 h 316"/>
                    <a:gd name="T64" fmla="*/ 388 w 388"/>
                    <a:gd name="T65" fmla="*/ 1 h 316"/>
                    <a:gd name="T66" fmla="*/ 387 w 388"/>
                    <a:gd name="T67" fmla="*/ 0 h 316"/>
                    <a:gd name="T68" fmla="*/ 386 w 388"/>
                    <a:gd name="T69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8" h="316">
                      <a:moveTo>
                        <a:pt x="199" y="229"/>
                      </a:moveTo>
                      <a:cubicBezTo>
                        <a:pt x="140" y="267"/>
                        <a:pt x="74" y="296"/>
                        <a:pt x="0" y="314"/>
                      </a:cubicBezTo>
                      <a:cubicBezTo>
                        <a:pt x="1" y="314"/>
                        <a:pt x="1" y="315"/>
                        <a:pt x="1" y="315"/>
                      </a:cubicBezTo>
                      <a:cubicBezTo>
                        <a:pt x="1" y="315"/>
                        <a:pt x="1" y="315"/>
                        <a:pt x="1" y="316"/>
                      </a:cubicBezTo>
                      <a:cubicBezTo>
                        <a:pt x="75" y="298"/>
                        <a:pt x="141" y="269"/>
                        <a:pt x="200" y="230"/>
                      </a:cubicBezTo>
                      <a:cubicBezTo>
                        <a:pt x="199" y="230"/>
                        <a:pt x="199" y="229"/>
                        <a:pt x="199" y="229"/>
                      </a:cubicBezTo>
                      <a:cubicBezTo>
                        <a:pt x="199" y="229"/>
                        <a:pt x="199" y="229"/>
                        <a:pt x="199" y="229"/>
                      </a:cubicBezTo>
                      <a:moveTo>
                        <a:pt x="176" y="173"/>
                      </a:moveTo>
                      <a:cubicBezTo>
                        <a:pt x="175" y="174"/>
                        <a:pt x="174" y="175"/>
                        <a:pt x="174" y="175"/>
                      </a:cubicBezTo>
                      <a:cubicBezTo>
                        <a:pt x="174" y="175"/>
                        <a:pt x="173" y="175"/>
                        <a:pt x="173" y="175"/>
                      </a:cubicBezTo>
                      <a:cubicBezTo>
                        <a:pt x="183" y="191"/>
                        <a:pt x="194" y="206"/>
                        <a:pt x="204" y="221"/>
                      </a:cubicBezTo>
                      <a:cubicBezTo>
                        <a:pt x="204" y="221"/>
                        <a:pt x="204" y="221"/>
                        <a:pt x="204" y="220"/>
                      </a:cubicBezTo>
                      <a:cubicBezTo>
                        <a:pt x="205" y="220"/>
                        <a:pt x="206" y="220"/>
                        <a:pt x="207" y="219"/>
                      </a:cubicBezTo>
                      <a:cubicBezTo>
                        <a:pt x="196" y="204"/>
                        <a:pt x="186" y="189"/>
                        <a:pt x="176" y="173"/>
                      </a:cubicBezTo>
                      <a:moveTo>
                        <a:pt x="309" y="37"/>
                      </a:moveTo>
                      <a:cubicBezTo>
                        <a:pt x="273" y="87"/>
                        <a:pt x="228" y="130"/>
                        <a:pt x="177" y="166"/>
                      </a:cubicBezTo>
                      <a:cubicBezTo>
                        <a:pt x="178" y="166"/>
                        <a:pt x="178" y="167"/>
                        <a:pt x="178" y="167"/>
                      </a:cubicBezTo>
                      <a:cubicBezTo>
                        <a:pt x="178" y="167"/>
                        <a:pt x="178" y="167"/>
                        <a:pt x="178" y="168"/>
                      </a:cubicBezTo>
                      <a:cubicBezTo>
                        <a:pt x="229" y="131"/>
                        <a:pt x="274" y="88"/>
                        <a:pt x="311" y="38"/>
                      </a:cubicBezTo>
                      <a:cubicBezTo>
                        <a:pt x="310" y="38"/>
                        <a:pt x="310" y="38"/>
                        <a:pt x="310" y="38"/>
                      </a:cubicBezTo>
                      <a:cubicBezTo>
                        <a:pt x="310" y="38"/>
                        <a:pt x="310" y="38"/>
                        <a:pt x="309" y="37"/>
                      </a:cubicBezTo>
                      <a:moveTo>
                        <a:pt x="318" y="34"/>
                      </a:move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5"/>
                        <a:pt x="317" y="35"/>
                        <a:pt x="316" y="36"/>
                      </a:cubicBezTo>
                      <a:cubicBezTo>
                        <a:pt x="326" y="43"/>
                        <a:pt x="336" y="51"/>
                        <a:pt x="345" y="59"/>
                      </a:cubicBezTo>
                      <a:cubicBezTo>
                        <a:pt x="346" y="58"/>
                        <a:pt x="346" y="57"/>
                        <a:pt x="347" y="56"/>
                      </a:cubicBezTo>
                      <a:cubicBezTo>
                        <a:pt x="347" y="56"/>
                        <a:pt x="347" y="56"/>
                        <a:pt x="347" y="56"/>
                      </a:cubicBezTo>
                      <a:cubicBezTo>
                        <a:pt x="337" y="49"/>
                        <a:pt x="328" y="41"/>
                        <a:pt x="318" y="34"/>
                      </a:cubicBezTo>
                      <a:moveTo>
                        <a:pt x="386" y="0"/>
                      </a:moveTo>
                      <a:cubicBezTo>
                        <a:pt x="376" y="18"/>
                        <a:pt x="364" y="36"/>
                        <a:pt x="352" y="53"/>
                      </a:cubicBezTo>
                      <a:cubicBezTo>
                        <a:pt x="352" y="53"/>
                        <a:pt x="352" y="53"/>
                        <a:pt x="352" y="53"/>
                      </a:cubicBezTo>
                      <a:cubicBezTo>
                        <a:pt x="352" y="54"/>
                        <a:pt x="352" y="54"/>
                        <a:pt x="352" y="55"/>
                      </a:cubicBezTo>
                      <a:cubicBezTo>
                        <a:pt x="365" y="37"/>
                        <a:pt x="377" y="19"/>
                        <a:pt x="388" y="1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387" y="0"/>
                        <a:pt x="386" y="0"/>
                        <a:pt x="3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5" name="Freeform 984"/>
                <p:cNvSpPr>
                  <a:spLocks/>
                </p:cNvSpPr>
                <p:nvPr/>
              </p:nvSpPr>
              <p:spPr bwMode="auto">
                <a:xfrm>
                  <a:off x="2773" y="3764"/>
                  <a:ext cx="38" cy="18"/>
                </a:xfrm>
                <a:custGeom>
                  <a:avLst/>
                  <a:gdLst>
                    <a:gd name="T0" fmla="*/ 14 w 20"/>
                    <a:gd name="T1" fmla="*/ 0 h 10"/>
                    <a:gd name="T2" fmla="*/ 9 w 20"/>
                    <a:gd name="T3" fmla="*/ 1 h 10"/>
                    <a:gd name="T4" fmla="*/ 0 w 20"/>
                    <a:gd name="T5" fmla="*/ 7 h 10"/>
                    <a:gd name="T6" fmla="*/ 6 w 20"/>
                    <a:gd name="T7" fmla="*/ 10 h 10"/>
                    <a:gd name="T8" fmla="*/ 11 w 20"/>
                    <a:gd name="T9" fmla="*/ 9 h 10"/>
                    <a:gd name="T10" fmla="*/ 20 w 20"/>
                    <a:gd name="T11" fmla="*/ 4 h 10"/>
                    <a:gd name="T12" fmla="*/ 20 w 20"/>
                    <a:gd name="T13" fmla="*/ 3 h 10"/>
                    <a:gd name="T14" fmla="*/ 19 w 20"/>
                    <a:gd name="T15" fmla="*/ 2 h 10"/>
                    <a:gd name="T16" fmla="*/ 14 w 20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0">
                      <a:moveTo>
                        <a:pt x="14" y="0"/>
                      </a:moveTo>
                      <a:cubicBezTo>
                        <a:pt x="13" y="0"/>
                        <a:pt x="11" y="1"/>
                        <a:pt x="9" y="1"/>
                      </a:cubicBezTo>
                      <a:cubicBezTo>
                        <a:pt x="4" y="3"/>
                        <a:pt x="0" y="5"/>
                        <a:pt x="0" y="7"/>
                      </a:cubicBezTo>
                      <a:cubicBezTo>
                        <a:pt x="1" y="9"/>
                        <a:pt x="3" y="10"/>
                        <a:pt x="6" y="10"/>
                      </a:cubicBezTo>
                      <a:cubicBezTo>
                        <a:pt x="8" y="10"/>
                        <a:pt x="9" y="9"/>
                        <a:pt x="11" y="9"/>
                      </a:cubicBezTo>
                      <a:cubicBezTo>
                        <a:pt x="16" y="8"/>
                        <a:pt x="20" y="6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2"/>
                        <a:pt x="19" y="2"/>
                      </a:cubicBezTo>
                      <a:cubicBezTo>
                        <a:pt x="18" y="1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6" name="Freeform 985"/>
                <p:cNvSpPr>
                  <a:spLocks/>
                </p:cNvSpPr>
                <p:nvPr/>
              </p:nvSpPr>
              <p:spPr bwMode="auto">
                <a:xfrm>
                  <a:off x="3181" y="3587"/>
                  <a:ext cx="32" cy="22"/>
                </a:xfrm>
                <a:custGeom>
                  <a:avLst/>
                  <a:gdLst>
                    <a:gd name="T0" fmla="*/ 13 w 17"/>
                    <a:gd name="T1" fmla="*/ 0 h 12"/>
                    <a:gd name="T2" fmla="*/ 9 w 17"/>
                    <a:gd name="T3" fmla="*/ 1 h 12"/>
                    <a:gd name="T4" fmla="*/ 6 w 17"/>
                    <a:gd name="T5" fmla="*/ 2 h 12"/>
                    <a:gd name="T6" fmla="*/ 6 w 17"/>
                    <a:gd name="T7" fmla="*/ 3 h 12"/>
                    <a:gd name="T8" fmla="*/ 1 w 17"/>
                    <a:gd name="T9" fmla="*/ 11 h 12"/>
                    <a:gd name="T10" fmla="*/ 1 w 17"/>
                    <a:gd name="T11" fmla="*/ 11 h 12"/>
                    <a:gd name="T12" fmla="*/ 2 w 17"/>
                    <a:gd name="T13" fmla="*/ 12 h 12"/>
                    <a:gd name="T14" fmla="*/ 4 w 17"/>
                    <a:gd name="T15" fmla="*/ 12 h 12"/>
                    <a:gd name="T16" fmla="*/ 11 w 17"/>
                    <a:gd name="T17" fmla="*/ 10 h 12"/>
                    <a:gd name="T18" fmla="*/ 16 w 17"/>
                    <a:gd name="T19" fmla="*/ 1 h 12"/>
                    <a:gd name="T20" fmla="*/ 13 w 17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12">
                      <a:moveTo>
                        <a:pt x="13" y="0"/>
                      </a:moveTo>
                      <a:cubicBezTo>
                        <a:pt x="12" y="0"/>
                        <a:pt x="10" y="0"/>
                        <a:pt x="9" y="1"/>
                      </a:cubicBezTo>
                      <a:cubicBezTo>
                        <a:pt x="8" y="2"/>
                        <a:pt x="7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5"/>
                        <a:pt x="0" y="8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2"/>
                        <a:pt x="2" y="12"/>
                      </a:cubicBezTo>
                      <a:cubicBezTo>
                        <a:pt x="2" y="12"/>
                        <a:pt x="3" y="12"/>
                        <a:pt x="4" y="12"/>
                      </a:cubicBezTo>
                      <a:cubicBezTo>
                        <a:pt x="6" y="12"/>
                        <a:pt x="8" y="11"/>
                        <a:pt x="11" y="10"/>
                      </a:cubicBezTo>
                      <a:cubicBezTo>
                        <a:pt x="15" y="7"/>
                        <a:pt x="17" y="3"/>
                        <a:pt x="16" y="1"/>
                      </a:cubicBezTo>
                      <a:cubicBezTo>
                        <a:pt x="16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7" name="Freeform 986"/>
                <p:cNvSpPr>
                  <a:spLocks/>
                </p:cNvSpPr>
                <p:nvPr/>
              </p:nvSpPr>
              <p:spPr bwMode="auto">
                <a:xfrm>
                  <a:off x="3533" y="3154"/>
                  <a:ext cx="18" cy="25"/>
                </a:xfrm>
                <a:custGeom>
                  <a:avLst/>
                  <a:gdLst>
                    <a:gd name="T0" fmla="*/ 8 w 10"/>
                    <a:gd name="T1" fmla="*/ 0 h 13"/>
                    <a:gd name="T2" fmla="*/ 2 w 10"/>
                    <a:gd name="T3" fmla="*/ 5 h 13"/>
                    <a:gd name="T4" fmla="*/ 1 w 10"/>
                    <a:gd name="T5" fmla="*/ 12 h 13"/>
                    <a:gd name="T6" fmla="*/ 2 w 10"/>
                    <a:gd name="T7" fmla="*/ 12 h 13"/>
                    <a:gd name="T8" fmla="*/ 3 w 10"/>
                    <a:gd name="T9" fmla="*/ 13 h 13"/>
                    <a:gd name="T10" fmla="*/ 3 w 10"/>
                    <a:gd name="T11" fmla="*/ 13 h 13"/>
                    <a:gd name="T12" fmla="*/ 8 w 10"/>
                    <a:gd name="T13" fmla="*/ 8 h 13"/>
                    <a:gd name="T14" fmla="*/ 9 w 10"/>
                    <a:gd name="T15" fmla="*/ 0 h 13"/>
                    <a:gd name="T16" fmla="*/ 8 w 10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3">
                      <a:moveTo>
                        <a:pt x="8" y="0"/>
                      </a:moveTo>
                      <a:cubicBezTo>
                        <a:pt x="6" y="0"/>
                        <a:pt x="4" y="1"/>
                        <a:pt x="2" y="5"/>
                      </a:cubicBezTo>
                      <a:cubicBezTo>
                        <a:pt x="1" y="7"/>
                        <a:pt x="0" y="10"/>
                        <a:pt x="1" y="12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3"/>
                        <a:pt x="7" y="11"/>
                        <a:pt x="8" y="8"/>
                      </a:cubicBezTo>
                      <a:cubicBezTo>
                        <a:pt x="10" y="4"/>
                        <a:pt x="10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8" name="Freeform 987"/>
                <p:cNvSpPr>
                  <a:spLocks/>
                </p:cNvSpPr>
                <p:nvPr/>
              </p:nvSpPr>
              <p:spPr bwMode="auto">
                <a:xfrm>
                  <a:off x="3115" y="3489"/>
                  <a:ext cx="31" cy="21"/>
                </a:xfrm>
                <a:custGeom>
                  <a:avLst/>
                  <a:gdLst>
                    <a:gd name="T0" fmla="*/ 12 w 16"/>
                    <a:gd name="T1" fmla="*/ 0 h 11"/>
                    <a:gd name="T2" fmla="*/ 6 w 16"/>
                    <a:gd name="T3" fmla="*/ 2 h 11"/>
                    <a:gd name="T4" fmla="*/ 2 w 16"/>
                    <a:gd name="T5" fmla="*/ 10 h 11"/>
                    <a:gd name="T6" fmla="*/ 4 w 16"/>
                    <a:gd name="T7" fmla="*/ 11 h 11"/>
                    <a:gd name="T8" fmla="*/ 10 w 16"/>
                    <a:gd name="T9" fmla="*/ 9 h 11"/>
                    <a:gd name="T10" fmla="*/ 11 w 16"/>
                    <a:gd name="T11" fmla="*/ 9 h 11"/>
                    <a:gd name="T12" fmla="*/ 13 w 16"/>
                    <a:gd name="T13" fmla="*/ 7 h 11"/>
                    <a:gd name="T14" fmla="*/ 15 w 16"/>
                    <a:gd name="T15" fmla="*/ 2 h 11"/>
                    <a:gd name="T16" fmla="*/ 15 w 16"/>
                    <a:gd name="T17" fmla="*/ 1 h 11"/>
                    <a:gd name="T18" fmla="*/ 14 w 16"/>
                    <a:gd name="T19" fmla="*/ 0 h 11"/>
                    <a:gd name="T20" fmla="*/ 12 w 1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11">
                      <a:moveTo>
                        <a:pt x="12" y="0"/>
                      </a:moveTo>
                      <a:cubicBezTo>
                        <a:pt x="10" y="0"/>
                        <a:pt x="8" y="0"/>
                        <a:pt x="6" y="2"/>
                      </a:cubicBezTo>
                      <a:cubicBezTo>
                        <a:pt x="2" y="5"/>
                        <a:pt x="0" y="8"/>
                        <a:pt x="2" y="10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6" y="11"/>
                        <a:pt x="8" y="11"/>
                        <a:pt x="10" y="9"/>
                      </a:cubicBezTo>
                      <a:cubicBezTo>
                        <a:pt x="10" y="9"/>
                        <a:pt x="11" y="9"/>
                        <a:pt x="11" y="9"/>
                      </a:cubicBezTo>
                      <a:cubicBezTo>
                        <a:pt x="11" y="9"/>
                        <a:pt x="12" y="8"/>
                        <a:pt x="13" y="7"/>
                      </a:cubicBezTo>
                      <a:cubicBezTo>
                        <a:pt x="15" y="5"/>
                        <a:pt x="16" y="3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0"/>
                        <a:pt x="14" y="0"/>
                      </a:cubicBezTo>
                      <a:cubicBezTo>
                        <a:pt x="14" y="0"/>
                        <a:pt x="13" y="0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9" name="Freeform 988"/>
                <p:cNvSpPr>
                  <a:spLocks/>
                </p:cNvSpPr>
                <p:nvPr/>
              </p:nvSpPr>
              <p:spPr bwMode="auto">
                <a:xfrm>
                  <a:off x="3388" y="3222"/>
                  <a:ext cx="24" cy="26"/>
                </a:xfrm>
                <a:custGeom>
                  <a:avLst/>
                  <a:gdLst>
                    <a:gd name="T0" fmla="*/ 10 w 13"/>
                    <a:gd name="T1" fmla="*/ 0 h 14"/>
                    <a:gd name="T2" fmla="*/ 4 w 13"/>
                    <a:gd name="T3" fmla="*/ 5 h 14"/>
                    <a:gd name="T4" fmla="*/ 1 w 13"/>
                    <a:gd name="T5" fmla="*/ 13 h 14"/>
                    <a:gd name="T6" fmla="*/ 2 w 13"/>
                    <a:gd name="T7" fmla="*/ 14 h 14"/>
                    <a:gd name="T8" fmla="*/ 3 w 13"/>
                    <a:gd name="T9" fmla="*/ 14 h 14"/>
                    <a:gd name="T10" fmla="*/ 3 w 13"/>
                    <a:gd name="T11" fmla="*/ 14 h 14"/>
                    <a:gd name="T12" fmla="*/ 8 w 13"/>
                    <a:gd name="T13" fmla="*/ 12 h 14"/>
                    <a:gd name="T14" fmla="*/ 10 w 13"/>
                    <a:gd name="T15" fmla="*/ 10 h 14"/>
                    <a:gd name="T16" fmla="*/ 10 w 13"/>
                    <a:gd name="T17" fmla="*/ 10 h 14"/>
                    <a:gd name="T18" fmla="*/ 12 w 13"/>
                    <a:gd name="T19" fmla="*/ 1 h 14"/>
                    <a:gd name="T20" fmla="*/ 10 w 13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4">
                      <a:moveTo>
                        <a:pt x="10" y="0"/>
                      </a:moveTo>
                      <a:cubicBezTo>
                        <a:pt x="8" y="0"/>
                        <a:pt x="6" y="2"/>
                        <a:pt x="4" y="5"/>
                      </a:cubicBezTo>
                      <a:cubicBezTo>
                        <a:pt x="1" y="8"/>
                        <a:pt x="0" y="12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5" y="14"/>
                        <a:pt x="7" y="13"/>
                        <a:pt x="8" y="12"/>
                      </a:cubicBezTo>
                      <a:cubicBezTo>
                        <a:pt x="9" y="11"/>
                        <a:pt x="10" y="11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3" y="6"/>
                        <a:pt x="13" y="2"/>
                        <a:pt x="12" y="1"/>
                      </a:cubicBezTo>
                      <a:cubicBezTo>
                        <a:pt x="11" y="1"/>
                        <a:pt x="11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0" name="Freeform 989"/>
                <p:cNvSpPr>
                  <a:spLocks/>
                </p:cNvSpPr>
                <p:nvPr/>
              </p:nvSpPr>
              <p:spPr bwMode="auto">
                <a:xfrm>
                  <a:off x="3458" y="3277"/>
                  <a:ext cx="15" cy="17"/>
                </a:xfrm>
                <a:custGeom>
                  <a:avLst/>
                  <a:gdLst>
                    <a:gd name="T0" fmla="*/ 6 w 8"/>
                    <a:gd name="T1" fmla="*/ 0 h 9"/>
                    <a:gd name="T2" fmla="*/ 2 w 8"/>
                    <a:gd name="T3" fmla="*/ 3 h 9"/>
                    <a:gd name="T4" fmla="*/ 2 w 8"/>
                    <a:gd name="T5" fmla="*/ 3 h 9"/>
                    <a:gd name="T6" fmla="*/ 0 w 8"/>
                    <a:gd name="T7" fmla="*/ 6 h 9"/>
                    <a:gd name="T8" fmla="*/ 0 w 8"/>
                    <a:gd name="T9" fmla="*/ 9 h 9"/>
                    <a:gd name="T10" fmla="*/ 1 w 8"/>
                    <a:gd name="T11" fmla="*/ 9 h 9"/>
                    <a:gd name="T12" fmla="*/ 6 w 8"/>
                    <a:gd name="T13" fmla="*/ 6 h 9"/>
                    <a:gd name="T14" fmla="*/ 7 w 8"/>
                    <a:gd name="T15" fmla="*/ 2 h 9"/>
                    <a:gd name="T16" fmla="*/ 7 w 8"/>
                    <a:gd name="T17" fmla="*/ 0 h 9"/>
                    <a:gd name="T18" fmla="*/ 7 w 8"/>
                    <a:gd name="T19" fmla="*/ 0 h 9"/>
                    <a:gd name="T20" fmla="*/ 6 w 8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9">
                      <a:moveTo>
                        <a:pt x="6" y="0"/>
                      </a:moveTo>
                      <a:cubicBezTo>
                        <a:pt x="5" y="0"/>
                        <a:pt x="3" y="1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4"/>
                        <a:pt x="1" y="5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3" y="9"/>
                        <a:pt x="5" y="8"/>
                        <a:pt x="6" y="6"/>
                      </a:cubicBezTo>
                      <a:cubicBezTo>
                        <a:pt x="7" y="5"/>
                        <a:pt x="8" y="3"/>
                        <a:pt x="7" y="2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1" name="Freeform 990"/>
                <p:cNvSpPr>
                  <a:spLocks noEditPoints="1"/>
                </p:cNvSpPr>
                <p:nvPr/>
              </p:nvSpPr>
              <p:spPr bwMode="auto">
                <a:xfrm>
                  <a:off x="4472" y="669"/>
                  <a:ext cx="741" cy="2959"/>
                </a:xfrm>
                <a:custGeom>
                  <a:avLst/>
                  <a:gdLst>
                    <a:gd name="T0" fmla="*/ 387 w 394"/>
                    <a:gd name="T1" fmla="*/ 899 h 1574"/>
                    <a:gd name="T2" fmla="*/ 386 w 394"/>
                    <a:gd name="T3" fmla="*/ 899 h 1574"/>
                    <a:gd name="T4" fmla="*/ 385 w 394"/>
                    <a:gd name="T5" fmla="*/ 899 h 1574"/>
                    <a:gd name="T6" fmla="*/ 384 w 394"/>
                    <a:gd name="T7" fmla="*/ 899 h 1574"/>
                    <a:gd name="T8" fmla="*/ 260 w 394"/>
                    <a:gd name="T9" fmla="*/ 1573 h 1574"/>
                    <a:gd name="T10" fmla="*/ 261 w 394"/>
                    <a:gd name="T11" fmla="*/ 1573 h 1574"/>
                    <a:gd name="T12" fmla="*/ 262 w 394"/>
                    <a:gd name="T13" fmla="*/ 1573 h 1574"/>
                    <a:gd name="T14" fmla="*/ 262 w 394"/>
                    <a:gd name="T15" fmla="*/ 1574 h 1574"/>
                    <a:gd name="T16" fmla="*/ 387 w 394"/>
                    <a:gd name="T17" fmla="*/ 899 h 1574"/>
                    <a:gd name="T18" fmla="*/ 378 w 394"/>
                    <a:gd name="T19" fmla="*/ 860 h 1574"/>
                    <a:gd name="T20" fmla="*/ 292 w 394"/>
                    <a:gd name="T21" fmla="*/ 867 h 1574"/>
                    <a:gd name="T22" fmla="*/ 293 w 394"/>
                    <a:gd name="T23" fmla="*/ 876 h 1574"/>
                    <a:gd name="T24" fmla="*/ 293 w 394"/>
                    <a:gd name="T25" fmla="*/ 878 h 1574"/>
                    <a:gd name="T26" fmla="*/ 378 w 394"/>
                    <a:gd name="T27" fmla="*/ 872 h 1574"/>
                    <a:gd name="T28" fmla="*/ 378 w 394"/>
                    <a:gd name="T29" fmla="*/ 870 h 1574"/>
                    <a:gd name="T30" fmla="*/ 378 w 394"/>
                    <a:gd name="T31" fmla="*/ 860 h 1574"/>
                    <a:gd name="T32" fmla="*/ 102 w 394"/>
                    <a:gd name="T33" fmla="*/ 249 h 1574"/>
                    <a:gd name="T34" fmla="*/ 102 w 394"/>
                    <a:gd name="T35" fmla="*/ 250 h 1574"/>
                    <a:gd name="T36" fmla="*/ 101 w 394"/>
                    <a:gd name="T37" fmla="*/ 251 h 1574"/>
                    <a:gd name="T38" fmla="*/ 100 w 394"/>
                    <a:gd name="T39" fmla="*/ 251 h 1574"/>
                    <a:gd name="T40" fmla="*/ 283 w 394"/>
                    <a:gd name="T41" fmla="*/ 849 h 1574"/>
                    <a:gd name="T42" fmla="*/ 284 w 394"/>
                    <a:gd name="T43" fmla="*/ 849 h 1574"/>
                    <a:gd name="T44" fmla="*/ 284 w 394"/>
                    <a:gd name="T45" fmla="*/ 849 h 1574"/>
                    <a:gd name="T46" fmla="*/ 285 w 394"/>
                    <a:gd name="T47" fmla="*/ 849 h 1574"/>
                    <a:gd name="T48" fmla="*/ 102 w 394"/>
                    <a:gd name="T49" fmla="*/ 249 h 1574"/>
                    <a:gd name="T50" fmla="*/ 140 w 394"/>
                    <a:gd name="T51" fmla="*/ 190 h 1574"/>
                    <a:gd name="T52" fmla="*/ 92 w 394"/>
                    <a:gd name="T53" fmla="*/ 221 h 1574"/>
                    <a:gd name="T54" fmla="*/ 93 w 394"/>
                    <a:gd name="T55" fmla="*/ 223 h 1574"/>
                    <a:gd name="T56" fmla="*/ 97 w 394"/>
                    <a:gd name="T57" fmla="*/ 231 h 1574"/>
                    <a:gd name="T58" fmla="*/ 146 w 394"/>
                    <a:gd name="T59" fmla="*/ 199 h 1574"/>
                    <a:gd name="T60" fmla="*/ 141 w 394"/>
                    <a:gd name="T61" fmla="*/ 191 h 1574"/>
                    <a:gd name="T62" fmla="*/ 140 w 394"/>
                    <a:gd name="T63" fmla="*/ 190 h 1574"/>
                    <a:gd name="T64" fmla="*/ 2 w 394"/>
                    <a:gd name="T65" fmla="*/ 0 h 1574"/>
                    <a:gd name="T66" fmla="*/ 1 w 394"/>
                    <a:gd name="T67" fmla="*/ 1 h 1574"/>
                    <a:gd name="T68" fmla="*/ 0 w 394"/>
                    <a:gd name="T69" fmla="*/ 1 h 1574"/>
                    <a:gd name="T70" fmla="*/ 0 w 394"/>
                    <a:gd name="T71" fmla="*/ 1 h 1574"/>
                    <a:gd name="T72" fmla="*/ 134 w 394"/>
                    <a:gd name="T73" fmla="*/ 174 h 1574"/>
                    <a:gd name="T74" fmla="*/ 135 w 394"/>
                    <a:gd name="T75" fmla="*/ 174 h 1574"/>
                    <a:gd name="T76" fmla="*/ 135 w 394"/>
                    <a:gd name="T77" fmla="*/ 174 h 1574"/>
                    <a:gd name="T78" fmla="*/ 137 w 394"/>
                    <a:gd name="T79" fmla="*/ 174 h 1574"/>
                    <a:gd name="T80" fmla="*/ 2 w 394"/>
                    <a:gd name="T81" fmla="*/ 0 h 1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4" h="1574">
                      <a:moveTo>
                        <a:pt x="387" y="899"/>
                      </a:moveTo>
                      <a:cubicBezTo>
                        <a:pt x="386" y="899"/>
                        <a:pt x="386" y="899"/>
                        <a:pt x="386" y="899"/>
                      </a:cubicBezTo>
                      <a:cubicBezTo>
                        <a:pt x="385" y="899"/>
                        <a:pt x="385" y="899"/>
                        <a:pt x="385" y="899"/>
                      </a:cubicBezTo>
                      <a:cubicBezTo>
                        <a:pt x="385" y="899"/>
                        <a:pt x="385" y="899"/>
                        <a:pt x="384" y="899"/>
                      </a:cubicBezTo>
                      <a:cubicBezTo>
                        <a:pt x="392" y="1129"/>
                        <a:pt x="349" y="1361"/>
                        <a:pt x="260" y="1573"/>
                      </a:cubicBezTo>
                      <a:cubicBezTo>
                        <a:pt x="261" y="1573"/>
                        <a:pt x="261" y="1573"/>
                        <a:pt x="261" y="1573"/>
                      </a:cubicBezTo>
                      <a:cubicBezTo>
                        <a:pt x="261" y="1573"/>
                        <a:pt x="261" y="1573"/>
                        <a:pt x="262" y="1573"/>
                      </a:cubicBezTo>
                      <a:cubicBezTo>
                        <a:pt x="262" y="1574"/>
                        <a:pt x="262" y="1574"/>
                        <a:pt x="262" y="1574"/>
                      </a:cubicBezTo>
                      <a:cubicBezTo>
                        <a:pt x="351" y="1362"/>
                        <a:pt x="394" y="1129"/>
                        <a:pt x="387" y="899"/>
                      </a:cubicBezTo>
                      <a:moveTo>
                        <a:pt x="378" y="860"/>
                      </a:moveTo>
                      <a:cubicBezTo>
                        <a:pt x="349" y="863"/>
                        <a:pt x="321" y="865"/>
                        <a:pt x="292" y="867"/>
                      </a:cubicBezTo>
                      <a:cubicBezTo>
                        <a:pt x="292" y="870"/>
                        <a:pt x="292" y="873"/>
                        <a:pt x="293" y="876"/>
                      </a:cubicBezTo>
                      <a:cubicBezTo>
                        <a:pt x="293" y="877"/>
                        <a:pt x="293" y="877"/>
                        <a:pt x="293" y="878"/>
                      </a:cubicBezTo>
                      <a:cubicBezTo>
                        <a:pt x="321" y="876"/>
                        <a:pt x="349" y="874"/>
                        <a:pt x="378" y="872"/>
                      </a:cubicBezTo>
                      <a:cubicBezTo>
                        <a:pt x="378" y="871"/>
                        <a:pt x="378" y="870"/>
                        <a:pt x="378" y="870"/>
                      </a:cubicBezTo>
                      <a:cubicBezTo>
                        <a:pt x="378" y="867"/>
                        <a:pt x="378" y="863"/>
                        <a:pt x="378" y="860"/>
                      </a:cubicBezTo>
                      <a:moveTo>
                        <a:pt x="102" y="249"/>
                      </a:moveTo>
                      <a:cubicBezTo>
                        <a:pt x="102" y="250"/>
                        <a:pt x="102" y="250"/>
                        <a:pt x="102" y="250"/>
                      </a:cubicBezTo>
                      <a:cubicBezTo>
                        <a:pt x="101" y="251"/>
                        <a:pt x="101" y="251"/>
                        <a:pt x="101" y="251"/>
                      </a:cubicBezTo>
                      <a:cubicBezTo>
                        <a:pt x="100" y="251"/>
                        <a:pt x="100" y="251"/>
                        <a:pt x="100" y="251"/>
                      </a:cubicBezTo>
                      <a:cubicBezTo>
                        <a:pt x="209" y="433"/>
                        <a:pt x="269" y="639"/>
                        <a:pt x="283" y="849"/>
                      </a:cubicBezTo>
                      <a:cubicBezTo>
                        <a:pt x="283" y="849"/>
                        <a:pt x="284" y="849"/>
                        <a:pt x="284" y="849"/>
                      </a:cubicBezTo>
                      <a:cubicBezTo>
                        <a:pt x="284" y="849"/>
                        <a:pt x="284" y="849"/>
                        <a:pt x="284" y="849"/>
                      </a:cubicBezTo>
                      <a:cubicBezTo>
                        <a:pt x="285" y="849"/>
                        <a:pt x="285" y="849"/>
                        <a:pt x="285" y="849"/>
                      </a:cubicBezTo>
                      <a:cubicBezTo>
                        <a:pt x="271" y="638"/>
                        <a:pt x="211" y="432"/>
                        <a:pt x="102" y="249"/>
                      </a:cubicBezTo>
                      <a:moveTo>
                        <a:pt x="140" y="190"/>
                      </a:moveTo>
                      <a:cubicBezTo>
                        <a:pt x="124" y="200"/>
                        <a:pt x="108" y="211"/>
                        <a:pt x="92" y="221"/>
                      </a:cubicBezTo>
                      <a:cubicBezTo>
                        <a:pt x="92" y="222"/>
                        <a:pt x="92" y="222"/>
                        <a:pt x="93" y="223"/>
                      </a:cubicBezTo>
                      <a:cubicBezTo>
                        <a:pt x="94" y="226"/>
                        <a:pt x="96" y="228"/>
                        <a:pt x="97" y="231"/>
                      </a:cubicBezTo>
                      <a:cubicBezTo>
                        <a:pt x="113" y="220"/>
                        <a:pt x="130" y="210"/>
                        <a:pt x="146" y="199"/>
                      </a:cubicBezTo>
                      <a:cubicBezTo>
                        <a:pt x="144" y="197"/>
                        <a:pt x="143" y="194"/>
                        <a:pt x="141" y="191"/>
                      </a:cubicBezTo>
                      <a:cubicBezTo>
                        <a:pt x="141" y="191"/>
                        <a:pt x="140" y="190"/>
                        <a:pt x="140" y="190"/>
                      </a:cubicBezTo>
                      <a:moveTo>
                        <a:pt x="2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0" y="56"/>
                        <a:pt x="95" y="114"/>
                        <a:pt x="134" y="174"/>
                      </a:cubicBezTo>
                      <a:cubicBezTo>
                        <a:pt x="134" y="174"/>
                        <a:pt x="134" y="174"/>
                        <a:pt x="135" y="174"/>
                      </a:cubicBezTo>
                      <a:cubicBezTo>
                        <a:pt x="135" y="174"/>
                        <a:pt x="135" y="174"/>
                        <a:pt x="135" y="174"/>
                      </a:cubicBezTo>
                      <a:cubicBezTo>
                        <a:pt x="136" y="174"/>
                        <a:pt x="136" y="174"/>
                        <a:pt x="137" y="174"/>
                      </a:cubicBezTo>
                      <a:cubicBezTo>
                        <a:pt x="98" y="113"/>
                        <a:pt x="53" y="55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2" name="Freeform 991"/>
                <p:cNvSpPr>
                  <a:spLocks/>
                </p:cNvSpPr>
                <p:nvPr/>
              </p:nvSpPr>
              <p:spPr bwMode="auto">
                <a:xfrm>
                  <a:off x="4912" y="3626"/>
                  <a:ext cx="57" cy="104"/>
                </a:xfrm>
                <a:custGeom>
                  <a:avLst/>
                  <a:gdLst>
                    <a:gd name="T0" fmla="*/ 27 w 30"/>
                    <a:gd name="T1" fmla="*/ 0 h 55"/>
                    <a:gd name="T2" fmla="*/ 26 w 30"/>
                    <a:gd name="T3" fmla="*/ 0 h 55"/>
                    <a:gd name="T4" fmla="*/ 10 w 30"/>
                    <a:gd name="T5" fmla="*/ 25 h 55"/>
                    <a:gd name="T6" fmla="*/ 3 w 30"/>
                    <a:gd name="T7" fmla="*/ 55 h 55"/>
                    <a:gd name="T8" fmla="*/ 4 w 30"/>
                    <a:gd name="T9" fmla="*/ 55 h 55"/>
                    <a:gd name="T10" fmla="*/ 22 w 30"/>
                    <a:gd name="T11" fmla="*/ 30 h 55"/>
                    <a:gd name="T12" fmla="*/ 28 w 30"/>
                    <a:gd name="T13" fmla="*/ 1 h 55"/>
                    <a:gd name="T14" fmla="*/ 28 w 30"/>
                    <a:gd name="T15" fmla="*/ 0 h 55"/>
                    <a:gd name="T16" fmla="*/ 27 w 30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55">
                      <a:moveTo>
                        <a:pt x="27" y="0"/>
                      </a:move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3" y="1"/>
                        <a:pt x="16" y="12"/>
                        <a:pt x="10" y="25"/>
                      </a:cubicBezTo>
                      <a:cubicBezTo>
                        <a:pt x="3" y="40"/>
                        <a:pt x="0" y="54"/>
                        <a:pt x="3" y="55"/>
                      </a:cubicBezTo>
                      <a:cubicBezTo>
                        <a:pt x="3" y="55"/>
                        <a:pt x="4" y="55"/>
                        <a:pt x="4" y="55"/>
                      </a:cubicBezTo>
                      <a:cubicBezTo>
                        <a:pt x="8" y="55"/>
                        <a:pt x="15" y="45"/>
                        <a:pt x="22" y="30"/>
                      </a:cubicBezTo>
                      <a:cubicBezTo>
                        <a:pt x="28" y="17"/>
                        <a:pt x="30" y="5"/>
                        <a:pt x="28" y="1"/>
                      </a:cubicBezTo>
                      <a:cubicBezTo>
                        <a:pt x="28" y="1"/>
                        <a:pt x="28" y="1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3" name="Freeform 992"/>
                <p:cNvSpPr>
                  <a:spLocks/>
                </p:cNvSpPr>
                <p:nvPr/>
              </p:nvSpPr>
              <p:spPr bwMode="auto">
                <a:xfrm>
                  <a:off x="5183" y="2246"/>
                  <a:ext cx="26" cy="113"/>
                </a:xfrm>
                <a:custGeom>
                  <a:avLst/>
                  <a:gdLst>
                    <a:gd name="T0" fmla="*/ 5 w 14"/>
                    <a:gd name="T1" fmla="*/ 0 h 60"/>
                    <a:gd name="T2" fmla="*/ 5 w 14"/>
                    <a:gd name="T3" fmla="*/ 0 h 60"/>
                    <a:gd name="T4" fmla="*/ 0 w 14"/>
                    <a:gd name="T5" fmla="*/ 21 h 60"/>
                    <a:gd name="T6" fmla="*/ 0 w 14"/>
                    <a:gd name="T7" fmla="*/ 31 h 60"/>
                    <a:gd name="T8" fmla="*/ 0 w 14"/>
                    <a:gd name="T9" fmla="*/ 33 h 60"/>
                    <a:gd name="T10" fmla="*/ 2 w 14"/>
                    <a:gd name="T11" fmla="*/ 48 h 60"/>
                    <a:gd name="T12" fmla="*/ 6 w 14"/>
                    <a:gd name="T13" fmla="*/ 27 h 60"/>
                    <a:gd name="T14" fmla="*/ 7 w 14"/>
                    <a:gd name="T15" fmla="*/ 33 h 60"/>
                    <a:gd name="T16" fmla="*/ 3 w 14"/>
                    <a:gd name="T17" fmla="*/ 54 h 60"/>
                    <a:gd name="T18" fmla="*/ 6 w 14"/>
                    <a:gd name="T19" fmla="*/ 60 h 60"/>
                    <a:gd name="T20" fmla="*/ 7 w 14"/>
                    <a:gd name="T21" fmla="*/ 60 h 60"/>
                    <a:gd name="T22" fmla="*/ 8 w 14"/>
                    <a:gd name="T23" fmla="*/ 60 h 60"/>
                    <a:gd name="T24" fmla="*/ 9 w 14"/>
                    <a:gd name="T25" fmla="*/ 60 h 60"/>
                    <a:gd name="T26" fmla="*/ 13 w 14"/>
                    <a:gd name="T27" fmla="*/ 30 h 60"/>
                    <a:gd name="T28" fmla="*/ 5 w 14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60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10"/>
                        <a:pt x="0" y="21"/>
                      </a:cubicBezTo>
                      <a:cubicBezTo>
                        <a:pt x="0" y="24"/>
                        <a:pt x="0" y="28"/>
                        <a:pt x="0" y="31"/>
                      </a:cubicBezTo>
                      <a:cubicBezTo>
                        <a:pt x="0" y="31"/>
                        <a:pt x="0" y="32"/>
                        <a:pt x="0" y="33"/>
                      </a:cubicBezTo>
                      <a:cubicBezTo>
                        <a:pt x="0" y="38"/>
                        <a:pt x="1" y="44"/>
                        <a:pt x="2" y="48"/>
                      </a:cubicBezTo>
                      <a:cubicBezTo>
                        <a:pt x="3" y="41"/>
                        <a:pt x="4" y="34"/>
                        <a:pt x="6" y="27"/>
                      </a:cubicBezTo>
                      <a:cubicBezTo>
                        <a:pt x="6" y="29"/>
                        <a:pt x="6" y="31"/>
                        <a:pt x="7" y="33"/>
                      </a:cubicBezTo>
                      <a:cubicBezTo>
                        <a:pt x="6" y="40"/>
                        <a:pt x="5" y="47"/>
                        <a:pt x="3" y="54"/>
                      </a:cubicBezTo>
                      <a:cubicBezTo>
                        <a:pt x="4" y="57"/>
                        <a:pt x="5" y="59"/>
                        <a:pt x="6" y="60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7" y="60"/>
                        <a:pt x="7" y="60"/>
                        <a:pt x="8" y="60"/>
                      </a:cubicBezTo>
                      <a:cubicBezTo>
                        <a:pt x="8" y="60"/>
                        <a:pt x="8" y="60"/>
                        <a:pt x="9" y="60"/>
                      </a:cubicBezTo>
                      <a:cubicBezTo>
                        <a:pt x="12" y="57"/>
                        <a:pt x="14" y="44"/>
                        <a:pt x="13" y="30"/>
                      </a:cubicBezTo>
                      <a:cubicBezTo>
                        <a:pt x="12" y="13"/>
                        <a:pt x="8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4" name="Freeform 993"/>
                <p:cNvSpPr>
                  <a:spLocks/>
                </p:cNvSpPr>
                <p:nvPr/>
              </p:nvSpPr>
              <p:spPr bwMode="auto">
                <a:xfrm>
                  <a:off x="4408" y="603"/>
                  <a:ext cx="68" cy="68"/>
                </a:xfrm>
                <a:custGeom>
                  <a:avLst/>
                  <a:gdLst>
                    <a:gd name="T0" fmla="*/ 2 w 36"/>
                    <a:gd name="T1" fmla="*/ 0 h 36"/>
                    <a:gd name="T2" fmla="*/ 1 w 36"/>
                    <a:gd name="T3" fmla="*/ 0 h 36"/>
                    <a:gd name="T4" fmla="*/ 9 w 36"/>
                    <a:gd name="T5" fmla="*/ 16 h 36"/>
                    <a:gd name="T6" fmla="*/ 14 w 36"/>
                    <a:gd name="T7" fmla="*/ 12 h 36"/>
                    <a:gd name="T8" fmla="*/ 20 w 36"/>
                    <a:gd name="T9" fmla="*/ 17 h 36"/>
                    <a:gd name="T10" fmla="*/ 15 w 36"/>
                    <a:gd name="T11" fmla="*/ 22 h 36"/>
                    <a:gd name="T12" fmla="*/ 34 w 36"/>
                    <a:gd name="T13" fmla="*/ 36 h 36"/>
                    <a:gd name="T14" fmla="*/ 34 w 36"/>
                    <a:gd name="T15" fmla="*/ 36 h 36"/>
                    <a:gd name="T16" fmla="*/ 35 w 36"/>
                    <a:gd name="T17" fmla="*/ 36 h 36"/>
                    <a:gd name="T18" fmla="*/ 36 w 36"/>
                    <a:gd name="T19" fmla="*/ 35 h 36"/>
                    <a:gd name="T20" fmla="*/ 22 w 36"/>
                    <a:gd name="T21" fmla="*/ 14 h 36"/>
                    <a:gd name="T22" fmla="*/ 2 w 36"/>
                    <a:gd name="T2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3" y="8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ubicBezTo>
                        <a:pt x="16" y="14"/>
                        <a:pt x="18" y="16"/>
                        <a:pt x="20" y="17"/>
                      </a:cubicBezTo>
                      <a:cubicBezTo>
                        <a:pt x="18" y="19"/>
                        <a:pt x="16" y="20"/>
                        <a:pt x="15" y="22"/>
                      </a:cubicBezTo>
                      <a:cubicBezTo>
                        <a:pt x="23" y="30"/>
                        <a:pt x="31" y="36"/>
                        <a:pt x="34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6" y="35"/>
                        <a:pt x="36" y="35"/>
                      </a:cubicBezTo>
                      <a:cubicBezTo>
                        <a:pt x="36" y="31"/>
                        <a:pt x="31" y="23"/>
                        <a:pt x="22" y="14"/>
                      </a:cubicBezTo>
                      <a:cubicBezTo>
                        <a:pt x="14" y="6"/>
                        <a:pt x="6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5" name="Freeform 994"/>
                <p:cNvSpPr>
                  <a:spLocks/>
                </p:cNvSpPr>
                <p:nvPr/>
              </p:nvSpPr>
              <p:spPr bwMode="auto">
                <a:xfrm>
                  <a:off x="4997" y="2265"/>
                  <a:ext cx="26" cy="106"/>
                </a:xfrm>
                <a:custGeom>
                  <a:avLst/>
                  <a:gdLst>
                    <a:gd name="T0" fmla="*/ 5 w 14"/>
                    <a:gd name="T1" fmla="*/ 0 h 56"/>
                    <a:gd name="T2" fmla="*/ 5 w 14"/>
                    <a:gd name="T3" fmla="*/ 0 h 56"/>
                    <a:gd name="T4" fmla="*/ 4 w 14"/>
                    <a:gd name="T5" fmla="*/ 0 h 56"/>
                    <a:gd name="T6" fmla="*/ 0 w 14"/>
                    <a:gd name="T7" fmla="*/ 28 h 56"/>
                    <a:gd name="T8" fmla="*/ 8 w 14"/>
                    <a:gd name="T9" fmla="*/ 56 h 56"/>
                    <a:gd name="T10" fmla="*/ 8 w 14"/>
                    <a:gd name="T11" fmla="*/ 56 h 56"/>
                    <a:gd name="T12" fmla="*/ 14 w 14"/>
                    <a:gd name="T13" fmla="*/ 29 h 56"/>
                    <a:gd name="T14" fmla="*/ 14 w 14"/>
                    <a:gd name="T15" fmla="*/ 27 h 56"/>
                    <a:gd name="T16" fmla="*/ 13 w 14"/>
                    <a:gd name="T17" fmla="*/ 18 h 56"/>
                    <a:gd name="T18" fmla="*/ 6 w 14"/>
                    <a:gd name="T19" fmla="*/ 0 h 56"/>
                    <a:gd name="T20" fmla="*/ 5 w 1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6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1" y="3"/>
                        <a:pt x="0" y="14"/>
                        <a:pt x="0" y="28"/>
                      </a:cubicBezTo>
                      <a:cubicBezTo>
                        <a:pt x="1" y="43"/>
                        <a:pt x="4" y="56"/>
                        <a:pt x="8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2" y="55"/>
                        <a:pt x="14" y="43"/>
                        <a:pt x="14" y="29"/>
                      </a:cubicBezTo>
                      <a:cubicBezTo>
                        <a:pt x="14" y="28"/>
                        <a:pt x="14" y="28"/>
                        <a:pt x="14" y="27"/>
                      </a:cubicBezTo>
                      <a:cubicBezTo>
                        <a:pt x="13" y="24"/>
                        <a:pt x="13" y="21"/>
                        <a:pt x="13" y="18"/>
                      </a:cubicBezTo>
                      <a:cubicBezTo>
                        <a:pt x="11" y="9"/>
                        <a:pt x="9" y="2"/>
                        <a:pt x="6" y="0"/>
                      </a:cubicBezTo>
                      <a:cubicBezTo>
                        <a:pt x="6" y="0"/>
                        <a:pt x="6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6" name="Freeform 995"/>
                <p:cNvSpPr>
                  <a:spLocks/>
                </p:cNvSpPr>
                <p:nvPr/>
              </p:nvSpPr>
              <p:spPr bwMode="auto">
                <a:xfrm>
                  <a:off x="4604" y="1051"/>
                  <a:ext cx="62" cy="90"/>
                </a:xfrm>
                <a:custGeom>
                  <a:avLst/>
                  <a:gdLst>
                    <a:gd name="T0" fmla="*/ 3 w 33"/>
                    <a:gd name="T1" fmla="*/ 0 h 48"/>
                    <a:gd name="T2" fmla="*/ 2 w 33"/>
                    <a:gd name="T3" fmla="*/ 0 h 48"/>
                    <a:gd name="T4" fmla="*/ 17 w 33"/>
                    <a:gd name="T5" fmla="*/ 23 h 48"/>
                    <a:gd name="T6" fmla="*/ 16 w 33"/>
                    <a:gd name="T7" fmla="*/ 24 h 48"/>
                    <a:gd name="T8" fmla="*/ 1 w 33"/>
                    <a:gd name="T9" fmla="*/ 2 h 48"/>
                    <a:gd name="T10" fmla="*/ 11 w 33"/>
                    <a:gd name="T11" fmla="*/ 27 h 48"/>
                    <a:gd name="T12" fmla="*/ 30 w 33"/>
                    <a:gd name="T13" fmla="*/ 48 h 48"/>
                    <a:gd name="T14" fmla="*/ 31 w 33"/>
                    <a:gd name="T15" fmla="*/ 48 h 48"/>
                    <a:gd name="T16" fmla="*/ 32 w 33"/>
                    <a:gd name="T17" fmla="*/ 47 h 48"/>
                    <a:gd name="T18" fmla="*/ 32 w 33"/>
                    <a:gd name="T19" fmla="*/ 46 h 48"/>
                    <a:gd name="T20" fmla="*/ 27 w 33"/>
                    <a:gd name="T21" fmla="*/ 28 h 48"/>
                    <a:gd name="T22" fmla="*/ 23 w 33"/>
                    <a:gd name="T23" fmla="*/ 20 h 48"/>
                    <a:gd name="T24" fmla="*/ 22 w 33"/>
                    <a:gd name="T25" fmla="*/ 18 h 48"/>
                    <a:gd name="T26" fmla="*/ 3 w 33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7" y="8"/>
                        <a:pt x="12" y="16"/>
                        <a:pt x="17" y="23"/>
                      </a:cubicBezTo>
                      <a:cubicBezTo>
                        <a:pt x="17" y="24"/>
                        <a:pt x="16" y="24"/>
                        <a:pt x="16" y="24"/>
                      </a:cubicBezTo>
                      <a:cubicBezTo>
                        <a:pt x="11" y="17"/>
                        <a:pt x="6" y="9"/>
                        <a:pt x="1" y="2"/>
                      </a:cubicBezTo>
                      <a:cubicBezTo>
                        <a:pt x="0" y="6"/>
                        <a:pt x="5" y="16"/>
                        <a:pt x="11" y="27"/>
                      </a:cubicBezTo>
                      <a:cubicBezTo>
                        <a:pt x="19" y="39"/>
                        <a:pt x="27" y="47"/>
                        <a:pt x="30" y="48"/>
                      </a:cubicBezTo>
                      <a:cubicBezTo>
                        <a:pt x="30" y="48"/>
                        <a:pt x="30" y="48"/>
                        <a:pt x="31" y="48"/>
                      </a:cubicBezTo>
                      <a:cubicBezTo>
                        <a:pt x="31" y="48"/>
                        <a:pt x="31" y="48"/>
                        <a:pt x="32" y="47"/>
                      </a:cubicBezTo>
                      <a:cubicBezTo>
                        <a:pt x="32" y="47"/>
                        <a:pt x="32" y="47"/>
                        <a:pt x="32" y="46"/>
                      </a:cubicBezTo>
                      <a:cubicBezTo>
                        <a:pt x="33" y="44"/>
                        <a:pt x="31" y="36"/>
                        <a:pt x="27" y="28"/>
                      </a:cubicBezTo>
                      <a:cubicBezTo>
                        <a:pt x="26" y="25"/>
                        <a:pt x="24" y="23"/>
                        <a:pt x="23" y="20"/>
                      </a:cubicBezTo>
                      <a:cubicBezTo>
                        <a:pt x="22" y="19"/>
                        <a:pt x="22" y="19"/>
                        <a:pt x="22" y="18"/>
                      </a:cubicBezTo>
                      <a:cubicBezTo>
                        <a:pt x="14" y="7"/>
                        <a:pt x="6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7" name="Freeform 996"/>
                <p:cNvSpPr>
                  <a:spLocks/>
                </p:cNvSpPr>
                <p:nvPr/>
              </p:nvSpPr>
              <p:spPr bwMode="auto">
                <a:xfrm>
                  <a:off x="4722" y="996"/>
                  <a:ext cx="44" cy="59"/>
                </a:xfrm>
                <a:custGeom>
                  <a:avLst/>
                  <a:gdLst>
                    <a:gd name="T0" fmla="*/ 2 w 23"/>
                    <a:gd name="T1" fmla="*/ 0 h 31"/>
                    <a:gd name="T2" fmla="*/ 2 w 23"/>
                    <a:gd name="T3" fmla="*/ 0 h 31"/>
                    <a:gd name="T4" fmla="*/ 1 w 23"/>
                    <a:gd name="T5" fmla="*/ 0 h 31"/>
                    <a:gd name="T6" fmla="*/ 7 w 23"/>
                    <a:gd name="T7" fmla="*/ 16 h 31"/>
                    <a:gd name="T8" fmla="*/ 8 w 23"/>
                    <a:gd name="T9" fmla="*/ 17 h 31"/>
                    <a:gd name="T10" fmla="*/ 13 w 23"/>
                    <a:gd name="T11" fmla="*/ 25 h 31"/>
                    <a:gd name="T12" fmla="*/ 20 w 23"/>
                    <a:gd name="T13" fmla="*/ 31 h 31"/>
                    <a:gd name="T14" fmla="*/ 21 w 23"/>
                    <a:gd name="T15" fmla="*/ 31 h 31"/>
                    <a:gd name="T16" fmla="*/ 15 w 23"/>
                    <a:gd name="T17" fmla="*/ 13 h 31"/>
                    <a:gd name="T18" fmla="*/ 4 w 23"/>
                    <a:gd name="T19" fmla="*/ 0 h 31"/>
                    <a:gd name="T20" fmla="*/ 2 w 23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3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3" y="9"/>
                        <a:pt x="7" y="16"/>
                      </a:cubicBezTo>
                      <a:cubicBezTo>
                        <a:pt x="7" y="16"/>
                        <a:pt x="8" y="17"/>
                        <a:pt x="8" y="17"/>
                      </a:cubicBezTo>
                      <a:cubicBezTo>
                        <a:pt x="10" y="20"/>
                        <a:pt x="11" y="23"/>
                        <a:pt x="13" y="25"/>
                      </a:cubicBezTo>
                      <a:cubicBezTo>
                        <a:pt x="16" y="29"/>
                        <a:pt x="19" y="31"/>
                        <a:pt x="20" y="31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23" y="30"/>
                        <a:pt x="20" y="22"/>
                        <a:pt x="15" y="13"/>
                      </a:cubicBezTo>
                      <a:cubicBezTo>
                        <a:pt x="11" y="7"/>
                        <a:pt x="7" y="2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8" name="Freeform 997"/>
                <p:cNvSpPr>
                  <a:spLocks noEditPoints="1"/>
                </p:cNvSpPr>
                <p:nvPr/>
              </p:nvSpPr>
              <p:spPr bwMode="auto">
                <a:xfrm>
                  <a:off x="4066" y="3378"/>
                  <a:ext cx="863" cy="645"/>
                </a:xfrm>
                <a:custGeom>
                  <a:avLst/>
                  <a:gdLst>
                    <a:gd name="T0" fmla="*/ 5 w 459"/>
                    <a:gd name="T1" fmla="*/ 241 h 343"/>
                    <a:gd name="T2" fmla="*/ 3 w 459"/>
                    <a:gd name="T3" fmla="*/ 244 h 343"/>
                    <a:gd name="T4" fmla="*/ 0 w 459"/>
                    <a:gd name="T5" fmla="*/ 248 h 343"/>
                    <a:gd name="T6" fmla="*/ 25 w 459"/>
                    <a:gd name="T7" fmla="*/ 269 h 343"/>
                    <a:gd name="T8" fmla="*/ 27 w 459"/>
                    <a:gd name="T9" fmla="*/ 271 h 343"/>
                    <a:gd name="T10" fmla="*/ 114 w 459"/>
                    <a:gd name="T11" fmla="*/ 343 h 343"/>
                    <a:gd name="T12" fmla="*/ 117 w 459"/>
                    <a:gd name="T13" fmla="*/ 339 h 343"/>
                    <a:gd name="T14" fmla="*/ 120 w 459"/>
                    <a:gd name="T15" fmla="*/ 335 h 343"/>
                    <a:gd name="T16" fmla="*/ 33 w 459"/>
                    <a:gd name="T17" fmla="*/ 264 h 343"/>
                    <a:gd name="T18" fmla="*/ 30 w 459"/>
                    <a:gd name="T19" fmla="*/ 261 h 343"/>
                    <a:gd name="T20" fmla="*/ 5 w 459"/>
                    <a:gd name="T21" fmla="*/ 241 h 343"/>
                    <a:gd name="T22" fmla="*/ 116 w 459"/>
                    <a:gd name="T23" fmla="*/ 54 h 343"/>
                    <a:gd name="T24" fmla="*/ 114 w 459"/>
                    <a:gd name="T25" fmla="*/ 55 h 343"/>
                    <a:gd name="T26" fmla="*/ 114 w 459"/>
                    <a:gd name="T27" fmla="*/ 55 h 343"/>
                    <a:gd name="T28" fmla="*/ 113 w 459"/>
                    <a:gd name="T29" fmla="*/ 54 h 343"/>
                    <a:gd name="T30" fmla="*/ 11 w 459"/>
                    <a:gd name="T31" fmla="*/ 222 h 343"/>
                    <a:gd name="T32" fmla="*/ 11 w 459"/>
                    <a:gd name="T33" fmla="*/ 222 h 343"/>
                    <a:gd name="T34" fmla="*/ 12 w 459"/>
                    <a:gd name="T35" fmla="*/ 224 h 343"/>
                    <a:gd name="T36" fmla="*/ 116 w 459"/>
                    <a:gd name="T37" fmla="*/ 54 h 343"/>
                    <a:gd name="T38" fmla="*/ 300 w 459"/>
                    <a:gd name="T39" fmla="*/ 24 h 343"/>
                    <a:gd name="T40" fmla="*/ 135 w 459"/>
                    <a:gd name="T41" fmla="*/ 323 h 343"/>
                    <a:gd name="T42" fmla="*/ 136 w 459"/>
                    <a:gd name="T43" fmla="*/ 322 h 343"/>
                    <a:gd name="T44" fmla="*/ 137 w 459"/>
                    <a:gd name="T45" fmla="*/ 323 h 343"/>
                    <a:gd name="T46" fmla="*/ 137 w 459"/>
                    <a:gd name="T47" fmla="*/ 323 h 343"/>
                    <a:gd name="T48" fmla="*/ 302 w 459"/>
                    <a:gd name="T49" fmla="*/ 27 h 343"/>
                    <a:gd name="T50" fmla="*/ 302 w 459"/>
                    <a:gd name="T51" fmla="*/ 26 h 343"/>
                    <a:gd name="T52" fmla="*/ 300 w 459"/>
                    <a:gd name="T53" fmla="*/ 24 h 343"/>
                    <a:gd name="T54" fmla="*/ 353 w 459"/>
                    <a:gd name="T55" fmla="*/ 14 h 343"/>
                    <a:gd name="T56" fmla="*/ 352 w 459"/>
                    <a:gd name="T57" fmla="*/ 17 h 343"/>
                    <a:gd name="T58" fmla="*/ 350 w 459"/>
                    <a:gd name="T59" fmla="*/ 24 h 343"/>
                    <a:gd name="T60" fmla="*/ 455 w 459"/>
                    <a:gd name="T61" fmla="*/ 66 h 343"/>
                    <a:gd name="T62" fmla="*/ 458 w 459"/>
                    <a:gd name="T63" fmla="*/ 57 h 343"/>
                    <a:gd name="T64" fmla="*/ 459 w 459"/>
                    <a:gd name="T65" fmla="*/ 56 h 343"/>
                    <a:gd name="T66" fmla="*/ 353 w 459"/>
                    <a:gd name="T67" fmla="*/ 14 h 343"/>
                    <a:gd name="T68" fmla="*/ 77 w 459"/>
                    <a:gd name="T69" fmla="*/ 13 h 343"/>
                    <a:gd name="T70" fmla="*/ 75 w 459"/>
                    <a:gd name="T71" fmla="*/ 16 h 343"/>
                    <a:gd name="T72" fmla="*/ 73 w 459"/>
                    <a:gd name="T73" fmla="*/ 20 h 343"/>
                    <a:gd name="T74" fmla="*/ 116 w 459"/>
                    <a:gd name="T75" fmla="*/ 42 h 343"/>
                    <a:gd name="T76" fmla="*/ 116 w 459"/>
                    <a:gd name="T77" fmla="*/ 41 h 343"/>
                    <a:gd name="T78" fmla="*/ 120 w 459"/>
                    <a:gd name="T79" fmla="*/ 35 h 343"/>
                    <a:gd name="T80" fmla="*/ 77 w 459"/>
                    <a:gd name="T81" fmla="*/ 13 h 343"/>
                    <a:gd name="T82" fmla="*/ 318 w 459"/>
                    <a:gd name="T83" fmla="*/ 0 h 343"/>
                    <a:gd name="T84" fmla="*/ 317 w 459"/>
                    <a:gd name="T85" fmla="*/ 5 h 343"/>
                    <a:gd name="T86" fmla="*/ 315 w 459"/>
                    <a:gd name="T87" fmla="*/ 9 h 343"/>
                    <a:gd name="T88" fmla="*/ 333 w 459"/>
                    <a:gd name="T89" fmla="*/ 17 h 343"/>
                    <a:gd name="T90" fmla="*/ 335 w 459"/>
                    <a:gd name="T91" fmla="*/ 11 h 343"/>
                    <a:gd name="T92" fmla="*/ 337 w 459"/>
                    <a:gd name="T93" fmla="*/ 7 h 343"/>
                    <a:gd name="T94" fmla="*/ 318 w 459"/>
                    <a:gd name="T95" fmla="*/ 0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59" h="343">
                      <a:moveTo>
                        <a:pt x="5" y="241"/>
                      </a:moveTo>
                      <a:cubicBezTo>
                        <a:pt x="4" y="242"/>
                        <a:pt x="4" y="243"/>
                        <a:pt x="3" y="244"/>
                      </a:cubicBezTo>
                      <a:cubicBezTo>
                        <a:pt x="2" y="246"/>
                        <a:pt x="1" y="247"/>
                        <a:pt x="0" y="248"/>
                      </a:cubicBezTo>
                      <a:cubicBezTo>
                        <a:pt x="8" y="255"/>
                        <a:pt x="16" y="262"/>
                        <a:pt x="25" y="269"/>
                      </a:cubicBezTo>
                      <a:cubicBezTo>
                        <a:pt x="25" y="270"/>
                        <a:pt x="26" y="270"/>
                        <a:pt x="27" y="271"/>
                      </a:cubicBezTo>
                      <a:cubicBezTo>
                        <a:pt x="56" y="295"/>
                        <a:pt x="85" y="319"/>
                        <a:pt x="114" y="343"/>
                      </a:cubicBezTo>
                      <a:cubicBezTo>
                        <a:pt x="115" y="342"/>
                        <a:pt x="116" y="340"/>
                        <a:pt x="117" y="339"/>
                      </a:cubicBezTo>
                      <a:cubicBezTo>
                        <a:pt x="118" y="338"/>
                        <a:pt x="119" y="336"/>
                        <a:pt x="120" y="335"/>
                      </a:cubicBezTo>
                      <a:cubicBezTo>
                        <a:pt x="91" y="311"/>
                        <a:pt x="62" y="287"/>
                        <a:pt x="33" y="264"/>
                      </a:cubicBezTo>
                      <a:cubicBezTo>
                        <a:pt x="32" y="263"/>
                        <a:pt x="31" y="262"/>
                        <a:pt x="30" y="261"/>
                      </a:cubicBezTo>
                      <a:cubicBezTo>
                        <a:pt x="22" y="255"/>
                        <a:pt x="13" y="248"/>
                        <a:pt x="5" y="241"/>
                      </a:cubicBezTo>
                      <a:moveTo>
                        <a:pt x="116" y="54"/>
                      </a:moveTo>
                      <a:cubicBezTo>
                        <a:pt x="116" y="55"/>
                        <a:pt x="115" y="55"/>
                        <a:pt x="114" y="55"/>
                      </a:cubicBezTo>
                      <a:cubicBezTo>
                        <a:pt x="114" y="55"/>
                        <a:pt x="114" y="55"/>
                        <a:pt x="114" y="55"/>
                      </a:cubicBezTo>
                      <a:cubicBezTo>
                        <a:pt x="114" y="55"/>
                        <a:pt x="113" y="55"/>
                        <a:pt x="113" y="54"/>
                      </a:cubicBezTo>
                      <a:cubicBezTo>
                        <a:pt x="84" y="113"/>
                        <a:pt x="50" y="169"/>
                        <a:pt x="11" y="222"/>
                      </a:cubicBezTo>
                      <a:cubicBezTo>
                        <a:pt x="11" y="222"/>
                        <a:pt x="11" y="222"/>
                        <a:pt x="11" y="222"/>
                      </a:cubicBezTo>
                      <a:cubicBezTo>
                        <a:pt x="12" y="223"/>
                        <a:pt x="12" y="224"/>
                        <a:pt x="12" y="224"/>
                      </a:cubicBezTo>
                      <a:cubicBezTo>
                        <a:pt x="52" y="171"/>
                        <a:pt x="87" y="114"/>
                        <a:pt x="116" y="54"/>
                      </a:cubicBezTo>
                      <a:moveTo>
                        <a:pt x="300" y="24"/>
                      </a:moveTo>
                      <a:cubicBezTo>
                        <a:pt x="258" y="131"/>
                        <a:pt x="203" y="231"/>
                        <a:pt x="135" y="323"/>
                      </a:cubicBezTo>
                      <a:cubicBezTo>
                        <a:pt x="135" y="322"/>
                        <a:pt x="136" y="322"/>
                        <a:pt x="136" y="322"/>
                      </a:cubicBezTo>
                      <a:cubicBezTo>
                        <a:pt x="136" y="322"/>
                        <a:pt x="137" y="323"/>
                        <a:pt x="137" y="323"/>
                      </a:cubicBezTo>
                      <a:cubicBezTo>
                        <a:pt x="137" y="323"/>
                        <a:pt x="137" y="323"/>
                        <a:pt x="137" y="323"/>
                      </a:cubicBezTo>
                      <a:cubicBezTo>
                        <a:pt x="205" y="232"/>
                        <a:pt x="260" y="132"/>
                        <a:pt x="302" y="27"/>
                      </a:cubicBezTo>
                      <a:cubicBezTo>
                        <a:pt x="302" y="26"/>
                        <a:pt x="302" y="26"/>
                        <a:pt x="302" y="26"/>
                      </a:cubicBezTo>
                      <a:cubicBezTo>
                        <a:pt x="301" y="26"/>
                        <a:pt x="300" y="25"/>
                        <a:pt x="300" y="24"/>
                      </a:cubicBezTo>
                      <a:moveTo>
                        <a:pt x="353" y="14"/>
                      </a:moveTo>
                      <a:cubicBezTo>
                        <a:pt x="353" y="15"/>
                        <a:pt x="353" y="16"/>
                        <a:pt x="352" y="17"/>
                      </a:cubicBezTo>
                      <a:cubicBezTo>
                        <a:pt x="351" y="19"/>
                        <a:pt x="351" y="22"/>
                        <a:pt x="350" y="24"/>
                      </a:cubicBezTo>
                      <a:cubicBezTo>
                        <a:pt x="385" y="38"/>
                        <a:pt x="420" y="52"/>
                        <a:pt x="455" y="66"/>
                      </a:cubicBezTo>
                      <a:cubicBezTo>
                        <a:pt x="456" y="63"/>
                        <a:pt x="457" y="60"/>
                        <a:pt x="458" y="57"/>
                      </a:cubicBezTo>
                      <a:cubicBezTo>
                        <a:pt x="458" y="57"/>
                        <a:pt x="458" y="56"/>
                        <a:pt x="459" y="56"/>
                      </a:cubicBezTo>
                      <a:cubicBezTo>
                        <a:pt x="423" y="42"/>
                        <a:pt x="388" y="28"/>
                        <a:pt x="353" y="14"/>
                      </a:cubicBezTo>
                      <a:moveTo>
                        <a:pt x="77" y="13"/>
                      </a:moveTo>
                      <a:cubicBezTo>
                        <a:pt x="76" y="14"/>
                        <a:pt x="76" y="15"/>
                        <a:pt x="75" y="16"/>
                      </a:cubicBezTo>
                      <a:cubicBezTo>
                        <a:pt x="75" y="17"/>
                        <a:pt x="74" y="19"/>
                        <a:pt x="73" y="20"/>
                      </a:cubicBezTo>
                      <a:cubicBezTo>
                        <a:pt x="87" y="27"/>
                        <a:pt x="102" y="34"/>
                        <a:pt x="116" y="42"/>
                      </a:cubicBezTo>
                      <a:cubicBezTo>
                        <a:pt x="116" y="41"/>
                        <a:pt x="116" y="41"/>
                        <a:pt x="116" y="41"/>
                      </a:cubicBezTo>
                      <a:cubicBezTo>
                        <a:pt x="117" y="38"/>
                        <a:pt x="118" y="36"/>
                        <a:pt x="120" y="35"/>
                      </a:cubicBezTo>
                      <a:cubicBezTo>
                        <a:pt x="105" y="27"/>
                        <a:pt x="91" y="20"/>
                        <a:pt x="77" y="13"/>
                      </a:cubicBezTo>
                      <a:moveTo>
                        <a:pt x="318" y="0"/>
                      </a:moveTo>
                      <a:cubicBezTo>
                        <a:pt x="318" y="2"/>
                        <a:pt x="317" y="3"/>
                        <a:pt x="317" y="5"/>
                      </a:cubicBezTo>
                      <a:cubicBezTo>
                        <a:pt x="316" y="6"/>
                        <a:pt x="315" y="8"/>
                        <a:pt x="315" y="9"/>
                      </a:cubicBezTo>
                      <a:cubicBezTo>
                        <a:pt x="321" y="12"/>
                        <a:pt x="327" y="14"/>
                        <a:pt x="333" y="17"/>
                      </a:cubicBezTo>
                      <a:cubicBezTo>
                        <a:pt x="334" y="15"/>
                        <a:pt x="334" y="13"/>
                        <a:pt x="335" y="11"/>
                      </a:cubicBezTo>
                      <a:cubicBezTo>
                        <a:pt x="336" y="10"/>
                        <a:pt x="336" y="9"/>
                        <a:pt x="337" y="7"/>
                      </a:cubicBezTo>
                      <a:cubicBezTo>
                        <a:pt x="330" y="5"/>
                        <a:pt x="324" y="3"/>
                        <a:pt x="3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9" name="Freeform 998"/>
                <p:cNvSpPr>
                  <a:spLocks/>
                </p:cNvSpPr>
                <p:nvPr/>
              </p:nvSpPr>
              <p:spPr bwMode="auto">
                <a:xfrm>
                  <a:off x="4914" y="3438"/>
                  <a:ext cx="47" cy="104"/>
                </a:xfrm>
                <a:custGeom>
                  <a:avLst/>
                  <a:gdLst>
                    <a:gd name="T0" fmla="*/ 22 w 25"/>
                    <a:gd name="T1" fmla="*/ 0 h 55"/>
                    <a:gd name="T2" fmla="*/ 8 w 25"/>
                    <a:gd name="T3" fmla="*/ 24 h 55"/>
                    <a:gd name="T4" fmla="*/ 7 w 25"/>
                    <a:gd name="T5" fmla="*/ 25 h 55"/>
                    <a:gd name="T6" fmla="*/ 4 w 25"/>
                    <a:gd name="T7" fmla="*/ 34 h 55"/>
                    <a:gd name="T8" fmla="*/ 2 w 25"/>
                    <a:gd name="T9" fmla="*/ 55 h 55"/>
                    <a:gd name="T10" fmla="*/ 3 w 25"/>
                    <a:gd name="T11" fmla="*/ 55 h 55"/>
                    <a:gd name="T12" fmla="*/ 19 w 25"/>
                    <a:gd name="T13" fmla="*/ 30 h 55"/>
                    <a:gd name="T14" fmla="*/ 24 w 25"/>
                    <a:gd name="T15" fmla="*/ 5 h 55"/>
                    <a:gd name="T16" fmla="*/ 15 w 25"/>
                    <a:gd name="T17" fmla="*/ 32 h 55"/>
                    <a:gd name="T18" fmla="*/ 13 w 25"/>
                    <a:gd name="T19" fmla="*/ 32 h 55"/>
                    <a:gd name="T20" fmla="*/ 24 w 25"/>
                    <a:gd name="T21" fmla="*/ 2 h 55"/>
                    <a:gd name="T22" fmla="*/ 23 w 25"/>
                    <a:gd name="T23" fmla="*/ 0 h 55"/>
                    <a:gd name="T24" fmla="*/ 22 w 25"/>
                    <a:gd name="T2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55">
                      <a:moveTo>
                        <a:pt x="22" y="0"/>
                      </a:moveTo>
                      <a:cubicBezTo>
                        <a:pt x="19" y="0"/>
                        <a:pt x="13" y="10"/>
                        <a:pt x="8" y="24"/>
                      </a:cubicBezTo>
                      <a:cubicBezTo>
                        <a:pt x="7" y="24"/>
                        <a:pt x="7" y="25"/>
                        <a:pt x="7" y="25"/>
                      </a:cubicBezTo>
                      <a:cubicBezTo>
                        <a:pt x="6" y="28"/>
                        <a:pt x="5" y="31"/>
                        <a:pt x="4" y="34"/>
                      </a:cubicBezTo>
                      <a:cubicBezTo>
                        <a:pt x="1" y="45"/>
                        <a:pt x="0" y="54"/>
                        <a:pt x="2" y="55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7" y="55"/>
                        <a:pt x="14" y="44"/>
                        <a:pt x="19" y="30"/>
                      </a:cubicBezTo>
                      <a:cubicBezTo>
                        <a:pt x="23" y="20"/>
                        <a:pt x="25" y="10"/>
                        <a:pt x="24" y="5"/>
                      </a:cubicBezTo>
                      <a:cubicBezTo>
                        <a:pt x="21" y="14"/>
                        <a:pt x="18" y="23"/>
                        <a:pt x="15" y="32"/>
                      </a:cubicBezTo>
                      <a:cubicBezTo>
                        <a:pt x="14" y="32"/>
                        <a:pt x="13" y="32"/>
                        <a:pt x="13" y="32"/>
                      </a:cubicBezTo>
                      <a:cubicBezTo>
                        <a:pt x="17" y="22"/>
                        <a:pt x="20" y="12"/>
                        <a:pt x="24" y="2"/>
                      </a:cubicBezTo>
                      <a:cubicBezTo>
                        <a:pt x="24" y="1"/>
                        <a:pt x="23" y="1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0" name="Freeform 999"/>
                <p:cNvSpPr>
                  <a:spLocks/>
                </p:cNvSpPr>
                <p:nvPr/>
              </p:nvSpPr>
              <p:spPr bwMode="auto">
                <a:xfrm>
                  <a:off x="4628" y="3337"/>
                  <a:ext cx="44" cy="92"/>
                </a:xfrm>
                <a:custGeom>
                  <a:avLst/>
                  <a:gdLst>
                    <a:gd name="T0" fmla="*/ 19 w 23"/>
                    <a:gd name="T1" fmla="*/ 0 h 49"/>
                    <a:gd name="T2" fmla="*/ 6 w 23"/>
                    <a:gd name="T3" fmla="*/ 22 h 49"/>
                    <a:gd name="T4" fmla="*/ 1 w 23"/>
                    <a:gd name="T5" fmla="*/ 46 h 49"/>
                    <a:gd name="T6" fmla="*/ 3 w 23"/>
                    <a:gd name="T7" fmla="*/ 48 h 49"/>
                    <a:gd name="T8" fmla="*/ 3 w 23"/>
                    <a:gd name="T9" fmla="*/ 49 h 49"/>
                    <a:gd name="T10" fmla="*/ 3 w 23"/>
                    <a:gd name="T11" fmla="*/ 49 h 49"/>
                    <a:gd name="T12" fmla="*/ 16 w 23"/>
                    <a:gd name="T13" fmla="*/ 31 h 49"/>
                    <a:gd name="T14" fmla="*/ 18 w 23"/>
                    <a:gd name="T15" fmla="*/ 27 h 49"/>
                    <a:gd name="T16" fmla="*/ 19 w 23"/>
                    <a:gd name="T17" fmla="*/ 22 h 49"/>
                    <a:gd name="T18" fmla="*/ 21 w 23"/>
                    <a:gd name="T19" fmla="*/ 1 h 49"/>
                    <a:gd name="T20" fmla="*/ 13 w 23"/>
                    <a:gd name="T21" fmla="*/ 25 h 49"/>
                    <a:gd name="T22" fmla="*/ 10 w 23"/>
                    <a:gd name="T23" fmla="*/ 24 h 49"/>
                    <a:gd name="T24" fmla="*/ 19 w 23"/>
                    <a:gd name="T2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" h="49">
                      <a:moveTo>
                        <a:pt x="19" y="0"/>
                      </a:moveTo>
                      <a:cubicBezTo>
                        <a:pt x="15" y="2"/>
                        <a:pt x="10" y="11"/>
                        <a:pt x="6" y="22"/>
                      </a:cubicBezTo>
                      <a:cubicBezTo>
                        <a:pt x="2" y="33"/>
                        <a:pt x="0" y="42"/>
                        <a:pt x="1" y="46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6" y="49"/>
                        <a:pt x="11" y="41"/>
                        <a:pt x="16" y="31"/>
                      </a:cubicBezTo>
                      <a:cubicBezTo>
                        <a:pt x="16" y="30"/>
                        <a:pt x="17" y="28"/>
                        <a:pt x="18" y="27"/>
                      </a:cubicBezTo>
                      <a:cubicBezTo>
                        <a:pt x="18" y="25"/>
                        <a:pt x="19" y="24"/>
                        <a:pt x="19" y="22"/>
                      </a:cubicBezTo>
                      <a:cubicBezTo>
                        <a:pt x="23" y="12"/>
                        <a:pt x="23" y="4"/>
                        <a:pt x="21" y="1"/>
                      </a:cubicBezTo>
                      <a:cubicBezTo>
                        <a:pt x="19" y="9"/>
                        <a:pt x="16" y="17"/>
                        <a:pt x="13" y="25"/>
                      </a:cubicBezTo>
                      <a:cubicBezTo>
                        <a:pt x="12" y="25"/>
                        <a:pt x="11" y="24"/>
                        <a:pt x="10" y="24"/>
                      </a:cubicBezTo>
                      <a:cubicBezTo>
                        <a:pt x="13" y="16"/>
                        <a:pt x="16" y="8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1" name="Freeform 1000"/>
                <p:cNvSpPr>
                  <a:spLocks/>
                </p:cNvSpPr>
                <p:nvPr/>
              </p:nvSpPr>
              <p:spPr bwMode="auto">
                <a:xfrm>
                  <a:off x="4179" y="3374"/>
                  <a:ext cx="38" cy="61"/>
                </a:xfrm>
                <a:custGeom>
                  <a:avLst/>
                  <a:gdLst>
                    <a:gd name="T0" fmla="*/ 17 w 20"/>
                    <a:gd name="T1" fmla="*/ 0 h 32"/>
                    <a:gd name="T2" fmla="*/ 6 w 20"/>
                    <a:gd name="T3" fmla="*/ 13 h 32"/>
                    <a:gd name="T4" fmla="*/ 3 w 20"/>
                    <a:gd name="T5" fmla="*/ 31 h 32"/>
                    <a:gd name="T6" fmla="*/ 4 w 20"/>
                    <a:gd name="T7" fmla="*/ 32 h 32"/>
                    <a:gd name="T8" fmla="*/ 13 w 20"/>
                    <a:gd name="T9" fmla="*/ 22 h 32"/>
                    <a:gd name="T10" fmla="*/ 15 w 20"/>
                    <a:gd name="T11" fmla="*/ 18 h 32"/>
                    <a:gd name="T12" fmla="*/ 17 w 20"/>
                    <a:gd name="T13" fmla="*/ 15 h 32"/>
                    <a:gd name="T14" fmla="*/ 18 w 20"/>
                    <a:gd name="T15" fmla="*/ 0 h 32"/>
                    <a:gd name="T16" fmla="*/ 17 w 20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2">
                      <a:moveTo>
                        <a:pt x="17" y="0"/>
                      </a:moveTo>
                      <a:cubicBezTo>
                        <a:pt x="14" y="0"/>
                        <a:pt x="9" y="6"/>
                        <a:pt x="6" y="13"/>
                      </a:cubicBezTo>
                      <a:cubicBezTo>
                        <a:pt x="2" y="22"/>
                        <a:pt x="0" y="30"/>
                        <a:pt x="3" y="31"/>
                      </a:cubicBezTo>
                      <a:cubicBezTo>
                        <a:pt x="3" y="32"/>
                        <a:pt x="3" y="32"/>
                        <a:pt x="4" y="32"/>
                      </a:cubicBezTo>
                      <a:cubicBezTo>
                        <a:pt x="6" y="32"/>
                        <a:pt x="10" y="28"/>
                        <a:pt x="13" y="22"/>
                      </a:cubicBezTo>
                      <a:cubicBezTo>
                        <a:pt x="14" y="21"/>
                        <a:pt x="15" y="19"/>
                        <a:pt x="15" y="18"/>
                      </a:cubicBezTo>
                      <a:cubicBezTo>
                        <a:pt x="16" y="17"/>
                        <a:pt x="16" y="16"/>
                        <a:pt x="17" y="15"/>
                      </a:cubicBezTo>
                      <a:cubicBezTo>
                        <a:pt x="19" y="8"/>
                        <a:pt x="20" y="1"/>
                        <a:pt x="18" y="0"/>
                      </a:cubicBezTo>
                      <a:cubicBezTo>
                        <a:pt x="18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2" name="Freeform 1001"/>
                <p:cNvSpPr>
                  <a:spLocks/>
                </p:cNvSpPr>
                <p:nvPr/>
              </p:nvSpPr>
              <p:spPr bwMode="auto">
                <a:xfrm>
                  <a:off x="4262" y="3984"/>
                  <a:ext cx="68" cy="78"/>
                </a:xfrm>
                <a:custGeom>
                  <a:avLst/>
                  <a:gdLst>
                    <a:gd name="T0" fmla="*/ 32 w 36"/>
                    <a:gd name="T1" fmla="*/ 0 h 42"/>
                    <a:gd name="T2" fmla="*/ 31 w 36"/>
                    <a:gd name="T3" fmla="*/ 1 h 42"/>
                    <a:gd name="T4" fmla="*/ 16 w 36"/>
                    <a:gd name="T5" fmla="*/ 13 h 42"/>
                    <a:gd name="T6" fmla="*/ 13 w 36"/>
                    <a:gd name="T7" fmla="*/ 17 h 42"/>
                    <a:gd name="T8" fmla="*/ 10 w 36"/>
                    <a:gd name="T9" fmla="*/ 21 h 42"/>
                    <a:gd name="T10" fmla="*/ 1 w 36"/>
                    <a:gd name="T11" fmla="*/ 41 h 42"/>
                    <a:gd name="T12" fmla="*/ 14 w 36"/>
                    <a:gd name="T13" fmla="*/ 25 h 42"/>
                    <a:gd name="T14" fmla="*/ 16 w 36"/>
                    <a:gd name="T15" fmla="*/ 26 h 42"/>
                    <a:gd name="T16" fmla="*/ 4 w 36"/>
                    <a:gd name="T17" fmla="*/ 42 h 42"/>
                    <a:gd name="T18" fmla="*/ 23 w 36"/>
                    <a:gd name="T19" fmla="*/ 25 h 42"/>
                    <a:gd name="T20" fmla="*/ 33 w 36"/>
                    <a:gd name="T21" fmla="*/ 1 h 42"/>
                    <a:gd name="T22" fmla="*/ 33 w 36"/>
                    <a:gd name="T23" fmla="*/ 1 h 42"/>
                    <a:gd name="T24" fmla="*/ 32 w 36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2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7" y="2"/>
                        <a:pt x="22" y="6"/>
                        <a:pt x="16" y="13"/>
                      </a:cubicBezTo>
                      <a:cubicBezTo>
                        <a:pt x="15" y="14"/>
                        <a:pt x="14" y="16"/>
                        <a:pt x="13" y="17"/>
                      </a:cubicBezTo>
                      <a:cubicBezTo>
                        <a:pt x="12" y="18"/>
                        <a:pt x="11" y="20"/>
                        <a:pt x="10" y="21"/>
                      </a:cubicBezTo>
                      <a:cubicBezTo>
                        <a:pt x="3" y="30"/>
                        <a:pt x="0" y="38"/>
                        <a:pt x="1" y="41"/>
                      </a:cubicBezTo>
                      <a:cubicBezTo>
                        <a:pt x="6" y="35"/>
                        <a:pt x="10" y="30"/>
                        <a:pt x="14" y="25"/>
                      </a:cubicBezTo>
                      <a:cubicBezTo>
                        <a:pt x="15" y="25"/>
                        <a:pt x="15" y="26"/>
                        <a:pt x="16" y="26"/>
                      </a:cubicBezTo>
                      <a:cubicBezTo>
                        <a:pt x="12" y="31"/>
                        <a:pt x="8" y="37"/>
                        <a:pt x="4" y="42"/>
                      </a:cubicBezTo>
                      <a:cubicBezTo>
                        <a:pt x="8" y="41"/>
                        <a:pt x="16" y="34"/>
                        <a:pt x="23" y="25"/>
                      </a:cubicBezTo>
                      <a:cubicBezTo>
                        <a:pt x="31" y="14"/>
                        <a:pt x="36" y="4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3" name="Freeform 1002"/>
                <p:cNvSpPr>
                  <a:spLocks/>
                </p:cNvSpPr>
                <p:nvPr/>
              </p:nvSpPr>
              <p:spPr bwMode="auto">
                <a:xfrm>
                  <a:off x="4031" y="3796"/>
                  <a:ext cx="58" cy="67"/>
                </a:xfrm>
                <a:custGeom>
                  <a:avLst/>
                  <a:gdLst>
                    <a:gd name="T0" fmla="*/ 29 w 31"/>
                    <a:gd name="T1" fmla="*/ 0 h 36"/>
                    <a:gd name="T2" fmla="*/ 12 w 31"/>
                    <a:gd name="T3" fmla="*/ 14 h 36"/>
                    <a:gd name="T4" fmla="*/ 2 w 31"/>
                    <a:gd name="T5" fmla="*/ 36 h 36"/>
                    <a:gd name="T6" fmla="*/ 4 w 31"/>
                    <a:gd name="T7" fmla="*/ 36 h 36"/>
                    <a:gd name="T8" fmla="*/ 19 w 31"/>
                    <a:gd name="T9" fmla="*/ 26 h 36"/>
                    <a:gd name="T10" fmla="*/ 22 w 31"/>
                    <a:gd name="T11" fmla="*/ 22 h 36"/>
                    <a:gd name="T12" fmla="*/ 24 w 31"/>
                    <a:gd name="T13" fmla="*/ 19 h 36"/>
                    <a:gd name="T14" fmla="*/ 31 w 31"/>
                    <a:gd name="T15" fmla="*/ 2 h 36"/>
                    <a:gd name="T16" fmla="*/ 30 w 31"/>
                    <a:gd name="T17" fmla="*/ 0 h 36"/>
                    <a:gd name="T18" fmla="*/ 30 w 31"/>
                    <a:gd name="T19" fmla="*/ 0 h 36"/>
                    <a:gd name="T20" fmla="*/ 29 w 31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6">
                      <a:moveTo>
                        <a:pt x="29" y="0"/>
                      </a:moveTo>
                      <a:cubicBezTo>
                        <a:pt x="25" y="0"/>
                        <a:pt x="18" y="6"/>
                        <a:pt x="12" y="14"/>
                      </a:cubicBezTo>
                      <a:cubicBezTo>
                        <a:pt x="4" y="24"/>
                        <a:pt x="0" y="33"/>
                        <a:pt x="2" y="36"/>
                      </a:cubicBezTo>
                      <a:cubicBezTo>
                        <a:pt x="3" y="36"/>
                        <a:pt x="3" y="36"/>
                        <a:pt x="4" y="36"/>
                      </a:cubicBezTo>
                      <a:cubicBezTo>
                        <a:pt x="7" y="36"/>
                        <a:pt x="13" y="32"/>
                        <a:pt x="19" y="26"/>
                      </a:cubicBezTo>
                      <a:cubicBezTo>
                        <a:pt x="20" y="25"/>
                        <a:pt x="21" y="24"/>
                        <a:pt x="22" y="22"/>
                      </a:cubicBezTo>
                      <a:cubicBezTo>
                        <a:pt x="23" y="21"/>
                        <a:pt x="23" y="20"/>
                        <a:pt x="24" y="19"/>
                      </a:cubicBezTo>
                      <a:cubicBezTo>
                        <a:pt x="29" y="12"/>
                        <a:pt x="31" y="6"/>
                        <a:pt x="31" y="2"/>
                      </a:cubicBezTo>
                      <a:cubicBezTo>
                        <a:pt x="31" y="2"/>
                        <a:pt x="31" y="1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4" name="Freeform 1003"/>
                <p:cNvSpPr>
                  <a:spLocks/>
                </p:cNvSpPr>
                <p:nvPr/>
              </p:nvSpPr>
              <p:spPr bwMode="auto">
                <a:xfrm>
                  <a:off x="4277" y="3435"/>
                  <a:ext cx="28" cy="47"/>
                </a:xfrm>
                <a:custGeom>
                  <a:avLst/>
                  <a:gdLst>
                    <a:gd name="T0" fmla="*/ 12 w 15"/>
                    <a:gd name="T1" fmla="*/ 0 h 25"/>
                    <a:gd name="T2" fmla="*/ 8 w 15"/>
                    <a:gd name="T3" fmla="*/ 5 h 25"/>
                    <a:gd name="T4" fmla="*/ 4 w 15"/>
                    <a:gd name="T5" fmla="*/ 11 h 25"/>
                    <a:gd name="T6" fmla="*/ 4 w 15"/>
                    <a:gd name="T7" fmla="*/ 12 h 25"/>
                    <a:gd name="T8" fmla="*/ 1 w 15"/>
                    <a:gd name="T9" fmla="*/ 24 h 25"/>
                    <a:gd name="T10" fmla="*/ 2 w 15"/>
                    <a:gd name="T11" fmla="*/ 25 h 25"/>
                    <a:gd name="T12" fmla="*/ 2 w 15"/>
                    <a:gd name="T13" fmla="*/ 25 h 25"/>
                    <a:gd name="T14" fmla="*/ 4 w 15"/>
                    <a:gd name="T15" fmla="*/ 24 h 25"/>
                    <a:gd name="T16" fmla="*/ 11 w 15"/>
                    <a:gd name="T17" fmla="*/ 14 h 25"/>
                    <a:gd name="T18" fmla="*/ 15 w 15"/>
                    <a:gd name="T19" fmla="*/ 1 h 25"/>
                    <a:gd name="T20" fmla="*/ 9 w 15"/>
                    <a:gd name="T21" fmla="*/ 13 h 25"/>
                    <a:gd name="T22" fmla="*/ 7 w 15"/>
                    <a:gd name="T23" fmla="*/ 12 h 25"/>
                    <a:gd name="T24" fmla="*/ 12 w 15"/>
                    <a:gd name="T2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25">
                      <a:moveTo>
                        <a:pt x="12" y="0"/>
                      </a:moveTo>
                      <a:cubicBezTo>
                        <a:pt x="11" y="0"/>
                        <a:pt x="9" y="2"/>
                        <a:pt x="8" y="5"/>
                      </a:cubicBezTo>
                      <a:cubicBezTo>
                        <a:pt x="6" y="6"/>
                        <a:pt x="5" y="8"/>
                        <a:pt x="4" y="11"/>
                      </a:cubicBezTo>
                      <a:cubicBezTo>
                        <a:pt x="4" y="11"/>
                        <a:pt x="4" y="11"/>
                        <a:pt x="4" y="12"/>
                      </a:cubicBezTo>
                      <a:cubicBezTo>
                        <a:pt x="1" y="18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4" y="25"/>
                        <a:pt x="4" y="24"/>
                      </a:cubicBezTo>
                      <a:cubicBezTo>
                        <a:pt x="6" y="23"/>
                        <a:pt x="9" y="19"/>
                        <a:pt x="11" y="14"/>
                      </a:cubicBezTo>
                      <a:cubicBezTo>
                        <a:pt x="14" y="9"/>
                        <a:pt x="15" y="3"/>
                        <a:pt x="15" y="1"/>
                      </a:cubicBezTo>
                      <a:cubicBezTo>
                        <a:pt x="13" y="5"/>
                        <a:pt x="11" y="9"/>
                        <a:pt x="9" y="13"/>
                      </a:cubicBezTo>
                      <a:cubicBezTo>
                        <a:pt x="8" y="13"/>
                        <a:pt x="7" y="12"/>
                        <a:pt x="7" y="12"/>
                      </a:cubicBezTo>
                      <a:cubicBezTo>
                        <a:pt x="9" y="8"/>
                        <a:pt x="10" y="4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5" name="Freeform 1004"/>
                <p:cNvSpPr>
                  <a:spLocks noEditPoints="1"/>
                </p:cNvSpPr>
                <p:nvPr/>
              </p:nvSpPr>
              <p:spPr bwMode="auto">
                <a:xfrm>
                  <a:off x="2988" y="3634"/>
                  <a:ext cx="785" cy="506"/>
                </a:xfrm>
                <a:custGeom>
                  <a:avLst/>
                  <a:gdLst>
                    <a:gd name="T0" fmla="*/ 300 w 418"/>
                    <a:gd name="T1" fmla="*/ 136 h 269"/>
                    <a:gd name="T2" fmla="*/ 77 w 418"/>
                    <a:gd name="T3" fmla="*/ 265 h 269"/>
                    <a:gd name="T4" fmla="*/ 78 w 418"/>
                    <a:gd name="T5" fmla="*/ 267 h 269"/>
                    <a:gd name="T6" fmla="*/ 79 w 418"/>
                    <a:gd name="T7" fmla="*/ 267 h 269"/>
                    <a:gd name="T8" fmla="*/ 301 w 418"/>
                    <a:gd name="T9" fmla="*/ 138 h 269"/>
                    <a:gd name="T10" fmla="*/ 300 w 418"/>
                    <a:gd name="T11" fmla="*/ 138 h 269"/>
                    <a:gd name="T12" fmla="*/ 300 w 418"/>
                    <a:gd name="T13" fmla="*/ 136 h 269"/>
                    <a:gd name="T14" fmla="*/ 322 w 418"/>
                    <a:gd name="T15" fmla="*/ 129 h 269"/>
                    <a:gd name="T16" fmla="*/ 319 w 418"/>
                    <a:gd name="T17" fmla="*/ 131 h 269"/>
                    <a:gd name="T18" fmla="*/ 316 w 418"/>
                    <a:gd name="T19" fmla="*/ 133 h 269"/>
                    <a:gd name="T20" fmla="*/ 384 w 418"/>
                    <a:gd name="T21" fmla="*/ 217 h 269"/>
                    <a:gd name="T22" fmla="*/ 386 w 418"/>
                    <a:gd name="T23" fmla="*/ 219 h 269"/>
                    <a:gd name="T24" fmla="*/ 412 w 418"/>
                    <a:gd name="T25" fmla="*/ 251 h 269"/>
                    <a:gd name="T26" fmla="*/ 415 w 418"/>
                    <a:gd name="T27" fmla="*/ 248 h 269"/>
                    <a:gd name="T28" fmla="*/ 418 w 418"/>
                    <a:gd name="T29" fmla="*/ 246 h 269"/>
                    <a:gd name="T30" fmla="*/ 392 w 418"/>
                    <a:gd name="T31" fmla="*/ 214 h 269"/>
                    <a:gd name="T32" fmla="*/ 390 w 418"/>
                    <a:gd name="T33" fmla="*/ 212 h 269"/>
                    <a:gd name="T34" fmla="*/ 322 w 418"/>
                    <a:gd name="T35" fmla="*/ 129 h 269"/>
                    <a:gd name="T36" fmla="*/ 6 w 418"/>
                    <a:gd name="T37" fmla="*/ 128 h 269"/>
                    <a:gd name="T38" fmla="*/ 3 w 418"/>
                    <a:gd name="T39" fmla="*/ 129 h 269"/>
                    <a:gd name="T40" fmla="*/ 0 w 418"/>
                    <a:gd name="T41" fmla="*/ 130 h 269"/>
                    <a:gd name="T42" fmla="*/ 24 w 418"/>
                    <a:gd name="T43" fmla="*/ 191 h 269"/>
                    <a:gd name="T44" fmla="*/ 25 w 418"/>
                    <a:gd name="T45" fmla="*/ 194 h 269"/>
                    <a:gd name="T46" fmla="*/ 54 w 418"/>
                    <a:gd name="T47" fmla="*/ 269 h 269"/>
                    <a:gd name="T48" fmla="*/ 57 w 418"/>
                    <a:gd name="T49" fmla="*/ 268 h 269"/>
                    <a:gd name="T50" fmla="*/ 61 w 418"/>
                    <a:gd name="T51" fmla="*/ 267 h 269"/>
                    <a:gd name="T52" fmla="*/ 31 w 418"/>
                    <a:gd name="T53" fmla="*/ 192 h 269"/>
                    <a:gd name="T54" fmla="*/ 30 w 418"/>
                    <a:gd name="T55" fmla="*/ 189 h 269"/>
                    <a:gd name="T56" fmla="*/ 6 w 418"/>
                    <a:gd name="T57" fmla="*/ 128 h 269"/>
                    <a:gd name="T58" fmla="*/ 143 w 418"/>
                    <a:gd name="T59" fmla="*/ 52 h 269"/>
                    <a:gd name="T60" fmla="*/ 16 w 418"/>
                    <a:gd name="T61" fmla="*/ 117 h 269"/>
                    <a:gd name="T62" fmla="*/ 17 w 418"/>
                    <a:gd name="T63" fmla="*/ 117 h 269"/>
                    <a:gd name="T64" fmla="*/ 17 w 418"/>
                    <a:gd name="T65" fmla="*/ 119 h 269"/>
                    <a:gd name="T66" fmla="*/ 145 w 418"/>
                    <a:gd name="T67" fmla="*/ 53 h 269"/>
                    <a:gd name="T68" fmla="*/ 145 w 418"/>
                    <a:gd name="T69" fmla="*/ 53 h 269"/>
                    <a:gd name="T70" fmla="*/ 143 w 418"/>
                    <a:gd name="T71" fmla="*/ 52 h 269"/>
                    <a:gd name="T72" fmla="*/ 143 w 418"/>
                    <a:gd name="T73" fmla="*/ 52 h 269"/>
                    <a:gd name="T74" fmla="*/ 126 w 418"/>
                    <a:gd name="T75" fmla="*/ 0 h 269"/>
                    <a:gd name="T76" fmla="*/ 124 w 418"/>
                    <a:gd name="T77" fmla="*/ 2 h 269"/>
                    <a:gd name="T78" fmla="*/ 122 w 418"/>
                    <a:gd name="T79" fmla="*/ 4 h 269"/>
                    <a:gd name="T80" fmla="*/ 148 w 418"/>
                    <a:gd name="T81" fmla="*/ 44 h 269"/>
                    <a:gd name="T82" fmla="*/ 149 w 418"/>
                    <a:gd name="T83" fmla="*/ 43 h 269"/>
                    <a:gd name="T84" fmla="*/ 154 w 418"/>
                    <a:gd name="T85" fmla="*/ 41 h 269"/>
                    <a:gd name="T86" fmla="*/ 126 w 418"/>
                    <a:gd name="T87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18" h="269">
                      <a:moveTo>
                        <a:pt x="300" y="136"/>
                      </a:moveTo>
                      <a:cubicBezTo>
                        <a:pt x="234" y="189"/>
                        <a:pt x="160" y="233"/>
                        <a:pt x="77" y="265"/>
                      </a:cubicBezTo>
                      <a:cubicBezTo>
                        <a:pt x="78" y="266"/>
                        <a:pt x="78" y="266"/>
                        <a:pt x="78" y="267"/>
                      </a:cubicBezTo>
                      <a:cubicBezTo>
                        <a:pt x="79" y="267"/>
                        <a:pt x="79" y="267"/>
                        <a:pt x="79" y="267"/>
                      </a:cubicBezTo>
                      <a:cubicBezTo>
                        <a:pt x="161" y="235"/>
                        <a:pt x="235" y="191"/>
                        <a:pt x="301" y="138"/>
                      </a:cubicBezTo>
                      <a:cubicBezTo>
                        <a:pt x="301" y="138"/>
                        <a:pt x="300" y="138"/>
                        <a:pt x="300" y="138"/>
                      </a:cubicBezTo>
                      <a:cubicBezTo>
                        <a:pt x="300" y="137"/>
                        <a:pt x="300" y="137"/>
                        <a:pt x="300" y="136"/>
                      </a:cubicBezTo>
                      <a:moveTo>
                        <a:pt x="322" y="129"/>
                      </a:moveTo>
                      <a:cubicBezTo>
                        <a:pt x="321" y="129"/>
                        <a:pt x="320" y="130"/>
                        <a:pt x="319" y="131"/>
                      </a:cubicBezTo>
                      <a:cubicBezTo>
                        <a:pt x="318" y="132"/>
                        <a:pt x="317" y="133"/>
                        <a:pt x="316" y="133"/>
                      </a:cubicBezTo>
                      <a:cubicBezTo>
                        <a:pt x="339" y="161"/>
                        <a:pt x="362" y="189"/>
                        <a:pt x="384" y="217"/>
                      </a:cubicBezTo>
                      <a:cubicBezTo>
                        <a:pt x="385" y="218"/>
                        <a:pt x="386" y="219"/>
                        <a:pt x="386" y="219"/>
                      </a:cubicBezTo>
                      <a:cubicBezTo>
                        <a:pt x="395" y="230"/>
                        <a:pt x="403" y="241"/>
                        <a:pt x="412" y="251"/>
                      </a:cubicBezTo>
                      <a:cubicBezTo>
                        <a:pt x="413" y="250"/>
                        <a:pt x="414" y="249"/>
                        <a:pt x="415" y="248"/>
                      </a:cubicBezTo>
                      <a:cubicBezTo>
                        <a:pt x="416" y="247"/>
                        <a:pt x="417" y="247"/>
                        <a:pt x="418" y="246"/>
                      </a:cubicBezTo>
                      <a:cubicBezTo>
                        <a:pt x="410" y="235"/>
                        <a:pt x="401" y="225"/>
                        <a:pt x="392" y="214"/>
                      </a:cubicBezTo>
                      <a:cubicBezTo>
                        <a:pt x="392" y="213"/>
                        <a:pt x="391" y="213"/>
                        <a:pt x="390" y="212"/>
                      </a:cubicBezTo>
                      <a:cubicBezTo>
                        <a:pt x="367" y="184"/>
                        <a:pt x="345" y="157"/>
                        <a:pt x="322" y="129"/>
                      </a:cubicBezTo>
                      <a:moveTo>
                        <a:pt x="6" y="128"/>
                      </a:moveTo>
                      <a:cubicBezTo>
                        <a:pt x="5" y="128"/>
                        <a:pt x="4" y="129"/>
                        <a:pt x="3" y="129"/>
                      </a:cubicBezTo>
                      <a:cubicBezTo>
                        <a:pt x="2" y="129"/>
                        <a:pt x="1" y="130"/>
                        <a:pt x="0" y="130"/>
                      </a:cubicBezTo>
                      <a:cubicBezTo>
                        <a:pt x="8" y="150"/>
                        <a:pt x="16" y="171"/>
                        <a:pt x="24" y="191"/>
                      </a:cubicBezTo>
                      <a:cubicBezTo>
                        <a:pt x="24" y="192"/>
                        <a:pt x="25" y="193"/>
                        <a:pt x="25" y="194"/>
                      </a:cubicBezTo>
                      <a:cubicBezTo>
                        <a:pt x="35" y="219"/>
                        <a:pt x="44" y="244"/>
                        <a:pt x="54" y="269"/>
                      </a:cubicBezTo>
                      <a:cubicBezTo>
                        <a:pt x="55" y="269"/>
                        <a:pt x="56" y="268"/>
                        <a:pt x="57" y="268"/>
                      </a:cubicBezTo>
                      <a:cubicBezTo>
                        <a:pt x="58" y="267"/>
                        <a:pt x="60" y="267"/>
                        <a:pt x="61" y="267"/>
                      </a:cubicBezTo>
                      <a:cubicBezTo>
                        <a:pt x="51" y="242"/>
                        <a:pt x="41" y="217"/>
                        <a:pt x="31" y="192"/>
                      </a:cubicBezTo>
                      <a:cubicBezTo>
                        <a:pt x="31" y="191"/>
                        <a:pt x="31" y="190"/>
                        <a:pt x="30" y="189"/>
                      </a:cubicBezTo>
                      <a:cubicBezTo>
                        <a:pt x="22" y="169"/>
                        <a:pt x="14" y="148"/>
                        <a:pt x="6" y="128"/>
                      </a:cubicBezTo>
                      <a:moveTo>
                        <a:pt x="143" y="52"/>
                      </a:moveTo>
                      <a:cubicBezTo>
                        <a:pt x="104" y="77"/>
                        <a:pt x="62" y="99"/>
                        <a:pt x="16" y="117"/>
                      </a:cubicBezTo>
                      <a:cubicBezTo>
                        <a:pt x="16" y="117"/>
                        <a:pt x="16" y="117"/>
                        <a:pt x="17" y="117"/>
                      </a:cubicBezTo>
                      <a:cubicBezTo>
                        <a:pt x="17" y="118"/>
                        <a:pt x="17" y="118"/>
                        <a:pt x="17" y="119"/>
                      </a:cubicBezTo>
                      <a:cubicBezTo>
                        <a:pt x="63" y="102"/>
                        <a:pt x="106" y="79"/>
                        <a:pt x="145" y="53"/>
                      </a:cubicBezTo>
                      <a:cubicBezTo>
                        <a:pt x="145" y="53"/>
                        <a:pt x="145" y="53"/>
                        <a:pt x="145" y="53"/>
                      </a:cubicBezTo>
                      <a:cubicBezTo>
                        <a:pt x="144" y="53"/>
                        <a:pt x="143" y="53"/>
                        <a:pt x="143" y="52"/>
                      </a:cubicBezTo>
                      <a:cubicBezTo>
                        <a:pt x="143" y="52"/>
                        <a:pt x="143" y="52"/>
                        <a:pt x="143" y="52"/>
                      </a:cubicBezTo>
                      <a:moveTo>
                        <a:pt x="126" y="0"/>
                      </a:moveTo>
                      <a:cubicBezTo>
                        <a:pt x="126" y="1"/>
                        <a:pt x="125" y="2"/>
                        <a:pt x="124" y="2"/>
                      </a:cubicBezTo>
                      <a:cubicBezTo>
                        <a:pt x="123" y="3"/>
                        <a:pt x="122" y="3"/>
                        <a:pt x="122" y="4"/>
                      </a:cubicBezTo>
                      <a:cubicBezTo>
                        <a:pt x="131" y="17"/>
                        <a:pt x="140" y="31"/>
                        <a:pt x="148" y="44"/>
                      </a:cubicBezTo>
                      <a:cubicBezTo>
                        <a:pt x="149" y="44"/>
                        <a:pt x="149" y="44"/>
                        <a:pt x="149" y="43"/>
                      </a:cubicBezTo>
                      <a:cubicBezTo>
                        <a:pt x="151" y="42"/>
                        <a:pt x="152" y="41"/>
                        <a:pt x="154" y="41"/>
                      </a:cubicBezTo>
                      <a:cubicBezTo>
                        <a:pt x="144" y="27"/>
                        <a:pt x="135" y="14"/>
                        <a:pt x="1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6" name="Freeform 1005"/>
                <p:cNvSpPr>
                  <a:spLocks/>
                </p:cNvSpPr>
                <p:nvPr/>
              </p:nvSpPr>
              <p:spPr bwMode="auto">
                <a:xfrm>
                  <a:off x="3739" y="4081"/>
                  <a:ext cx="74" cy="59"/>
                </a:xfrm>
                <a:custGeom>
                  <a:avLst/>
                  <a:gdLst>
                    <a:gd name="T0" fmla="*/ 34 w 39"/>
                    <a:gd name="T1" fmla="*/ 0 h 31"/>
                    <a:gd name="T2" fmla="*/ 18 w 39"/>
                    <a:gd name="T3" fmla="*/ 8 h 31"/>
                    <a:gd name="T4" fmla="*/ 15 w 39"/>
                    <a:gd name="T5" fmla="*/ 10 h 31"/>
                    <a:gd name="T6" fmla="*/ 12 w 39"/>
                    <a:gd name="T7" fmla="*/ 13 h 31"/>
                    <a:gd name="T8" fmla="*/ 2 w 39"/>
                    <a:gd name="T9" fmla="*/ 30 h 31"/>
                    <a:gd name="T10" fmla="*/ 4 w 39"/>
                    <a:gd name="T11" fmla="*/ 31 h 31"/>
                    <a:gd name="T12" fmla="*/ 24 w 39"/>
                    <a:gd name="T13" fmla="*/ 20 h 31"/>
                    <a:gd name="T14" fmla="*/ 36 w 39"/>
                    <a:gd name="T15" fmla="*/ 0 h 31"/>
                    <a:gd name="T16" fmla="*/ 34 w 39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1">
                      <a:moveTo>
                        <a:pt x="34" y="0"/>
                      </a:moveTo>
                      <a:cubicBezTo>
                        <a:pt x="31" y="0"/>
                        <a:pt x="25" y="3"/>
                        <a:pt x="18" y="8"/>
                      </a:cubicBezTo>
                      <a:cubicBezTo>
                        <a:pt x="17" y="9"/>
                        <a:pt x="16" y="9"/>
                        <a:pt x="15" y="10"/>
                      </a:cubicBezTo>
                      <a:cubicBezTo>
                        <a:pt x="14" y="11"/>
                        <a:pt x="13" y="12"/>
                        <a:pt x="12" y="13"/>
                      </a:cubicBezTo>
                      <a:cubicBezTo>
                        <a:pt x="4" y="20"/>
                        <a:pt x="0" y="27"/>
                        <a:pt x="2" y="30"/>
                      </a:cubicBezTo>
                      <a:cubicBezTo>
                        <a:pt x="2" y="30"/>
                        <a:pt x="3" y="31"/>
                        <a:pt x="4" y="31"/>
                      </a:cubicBezTo>
                      <a:cubicBezTo>
                        <a:pt x="8" y="31"/>
                        <a:pt x="16" y="27"/>
                        <a:pt x="24" y="20"/>
                      </a:cubicBezTo>
                      <a:cubicBezTo>
                        <a:pt x="33" y="12"/>
                        <a:pt x="39" y="3"/>
                        <a:pt x="36" y="0"/>
                      </a:cubicBezTo>
                      <a:cubicBezTo>
                        <a:pt x="36" y="0"/>
                        <a:pt x="35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7" name="Freeform 1006"/>
                <p:cNvSpPr>
                  <a:spLocks/>
                </p:cNvSpPr>
                <p:nvPr/>
              </p:nvSpPr>
              <p:spPr bwMode="auto">
                <a:xfrm>
                  <a:off x="3551" y="3844"/>
                  <a:ext cx="61" cy="51"/>
                </a:xfrm>
                <a:custGeom>
                  <a:avLst/>
                  <a:gdLst>
                    <a:gd name="T0" fmla="*/ 27 w 32"/>
                    <a:gd name="T1" fmla="*/ 0 h 27"/>
                    <a:gd name="T2" fmla="*/ 11 w 32"/>
                    <a:gd name="T3" fmla="*/ 9 h 27"/>
                    <a:gd name="T4" fmla="*/ 0 w 32"/>
                    <a:gd name="T5" fmla="*/ 24 h 27"/>
                    <a:gd name="T6" fmla="*/ 0 w 32"/>
                    <a:gd name="T7" fmla="*/ 26 h 27"/>
                    <a:gd name="T8" fmla="*/ 1 w 32"/>
                    <a:gd name="T9" fmla="*/ 26 h 27"/>
                    <a:gd name="T10" fmla="*/ 3 w 32"/>
                    <a:gd name="T11" fmla="*/ 27 h 27"/>
                    <a:gd name="T12" fmla="*/ 16 w 32"/>
                    <a:gd name="T13" fmla="*/ 21 h 27"/>
                    <a:gd name="T14" fmla="*/ 19 w 32"/>
                    <a:gd name="T15" fmla="*/ 19 h 27"/>
                    <a:gd name="T16" fmla="*/ 22 w 32"/>
                    <a:gd name="T17" fmla="*/ 17 h 27"/>
                    <a:gd name="T18" fmla="*/ 30 w 32"/>
                    <a:gd name="T19" fmla="*/ 1 h 27"/>
                    <a:gd name="T20" fmla="*/ 27 w 32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7">
                      <a:moveTo>
                        <a:pt x="27" y="0"/>
                      </a:moveTo>
                      <a:cubicBezTo>
                        <a:pt x="23" y="0"/>
                        <a:pt x="17" y="4"/>
                        <a:pt x="11" y="9"/>
                      </a:cubicBezTo>
                      <a:cubicBezTo>
                        <a:pt x="4" y="14"/>
                        <a:pt x="0" y="20"/>
                        <a:pt x="0" y="24"/>
                      </a:cubicBezTo>
                      <a:cubicBezTo>
                        <a:pt x="0" y="25"/>
                        <a:pt x="0" y="25"/>
                        <a:pt x="0" y="26"/>
                      </a:cubicBezTo>
                      <a:cubicBezTo>
                        <a:pt x="0" y="26"/>
                        <a:pt x="1" y="26"/>
                        <a:pt x="1" y="26"/>
                      </a:cubicBezTo>
                      <a:cubicBezTo>
                        <a:pt x="1" y="27"/>
                        <a:pt x="2" y="27"/>
                        <a:pt x="3" y="27"/>
                      </a:cubicBezTo>
                      <a:cubicBezTo>
                        <a:pt x="6" y="27"/>
                        <a:pt x="11" y="25"/>
                        <a:pt x="16" y="21"/>
                      </a:cubicBezTo>
                      <a:cubicBezTo>
                        <a:pt x="17" y="21"/>
                        <a:pt x="18" y="20"/>
                        <a:pt x="19" y="19"/>
                      </a:cubicBezTo>
                      <a:cubicBezTo>
                        <a:pt x="20" y="18"/>
                        <a:pt x="21" y="17"/>
                        <a:pt x="22" y="17"/>
                      </a:cubicBezTo>
                      <a:cubicBezTo>
                        <a:pt x="28" y="11"/>
                        <a:pt x="32" y="4"/>
                        <a:pt x="30" y="1"/>
                      </a:cubicBezTo>
                      <a:cubicBezTo>
                        <a:pt x="29" y="1"/>
                        <a:pt x="28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8" name="Freeform 1007"/>
                <p:cNvSpPr>
                  <a:spLocks/>
                </p:cNvSpPr>
                <p:nvPr/>
              </p:nvSpPr>
              <p:spPr bwMode="auto">
                <a:xfrm>
                  <a:off x="3193" y="3613"/>
                  <a:ext cx="41" cy="32"/>
                </a:xfrm>
                <a:custGeom>
                  <a:avLst/>
                  <a:gdLst>
                    <a:gd name="T0" fmla="*/ 19 w 22"/>
                    <a:gd name="T1" fmla="*/ 0 h 17"/>
                    <a:gd name="T2" fmla="*/ 9 w 22"/>
                    <a:gd name="T3" fmla="*/ 4 h 17"/>
                    <a:gd name="T4" fmla="*/ 2 w 22"/>
                    <a:gd name="T5" fmla="*/ 15 h 17"/>
                    <a:gd name="T6" fmla="*/ 5 w 22"/>
                    <a:gd name="T7" fmla="*/ 17 h 17"/>
                    <a:gd name="T8" fmla="*/ 13 w 22"/>
                    <a:gd name="T9" fmla="*/ 15 h 17"/>
                    <a:gd name="T10" fmla="*/ 15 w 22"/>
                    <a:gd name="T11" fmla="*/ 13 h 17"/>
                    <a:gd name="T12" fmla="*/ 17 w 22"/>
                    <a:gd name="T13" fmla="*/ 11 h 17"/>
                    <a:gd name="T14" fmla="*/ 22 w 22"/>
                    <a:gd name="T15" fmla="*/ 4 h 17"/>
                    <a:gd name="T16" fmla="*/ 11 w 22"/>
                    <a:gd name="T17" fmla="*/ 11 h 17"/>
                    <a:gd name="T18" fmla="*/ 10 w 22"/>
                    <a:gd name="T19" fmla="*/ 9 h 17"/>
                    <a:gd name="T20" fmla="*/ 21 w 22"/>
                    <a:gd name="T21" fmla="*/ 1 h 17"/>
                    <a:gd name="T22" fmla="*/ 19 w 22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7">
                      <a:moveTo>
                        <a:pt x="19" y="0"/>
                      </a:moveTo>
                      <a:cubicBezTo>
                        <a:pt x="16" y="0"/>
                        <a:pt x="13" y="2"/>
                        <a:pt x="9" y="4"/>
                      </a:cubicBezTo>
                      <a:cubicBezTo>
                        <a:pt x="4" y="8"/>
                        <a:pt x="0" y="13"/>
                        <a:pt x="2" y="15"/>
                      </a:cubicBezTo>
                      <a:cubicBezTo>
                        <a:pt x="2" y="16"/>
                        <a:pt x="4" y="17"/>
                        <a:pt x="5" y="17"/>
                      </a:cubicBezTo>
                      <a:cubicBezTo>
                        <a:pt x="7" y="17"/>
                        <a:pt x="10" y="16"/>
                        <a:pt x="13" y="15"/>
                      </a:cubicBezTo>
                      <a:cubicBezTo>
                        <a:pt x="13" y="14"/>
                        <a:pt x="14" y="14"/>
                        <a:pt x="15" y="13"/>
                      </a:cubicBezTo>
                      <a:cubicBezTo>
                        <a:pt x="16" y="13"/>
                        <a:pt x="17" y="12"/>
                        <a:pt x="17" y="11"/>
                      </a:cubicBezTo>
                      <a:cubicBezTo>
                        <a:pt x="20" y="9"/>
                        <a:pt x="22" y="6"/>
                        <a:pt x="22" y="4"/>
                      </a:cubicBezTo>
                      <a:cubicBezTo>
                        <a:pt x="19" y="6"/>
                        <a:pt x="15" y="9"/>
                        <a:pt x="11" y="11"/>
                      </a:cubicBezTo>
                      <a:cubicBezTo>
                        <a:pt x="11" y="11"/>
                        <a:pt x="10" y="10"/>
                        <a:pt x="10" y="9"/>
                      </a:cubicBezTo>
                      <a:cubicBezTo>
                        <a:pt x="14" y="6"/>
                        <a:pt x="17" y="4"/>
                        <a:pt x="21" y="1"/>
                      </a:cubicBezTo>
                      <a:cubicBezTo>
                        <a:pt x="21" y="1"/>
                        <a:pt x="20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9" name="Freeform 1008"/>
                <p:cNvSpPr>
                  <a:spLocks/>
                </p:cNvSpPr>
                <p:nvPr/>
              </p:nvSpPr>
              <p:spPr bwMode="auto">
                <a:xfrm>
                  <a:off x="3061" y="4132"/>
                  <a:ext cx="75" cy="34"/>
                </a:xfrm>
                <a:custGeom>
                  <a:avLst/>
                  <a:gdLst>
                    <a:gd name="T0" fmla="*/ 33 w 40"/>
                    <a:gd name="T1" fmla="*/ 0 h 18"/>
                    <a:gd name="T2" fmla="*/ 22 w 40"/>
                    <a:gd name="T3" fmla="*/ 2 h 18"/>
                    <a:gd name="T4" fmla="*/ 18 w 40"/>
                    <a:gd name="T5" fmla="*/ 3 h 18"/>
                    <a:gd name="T6" fmla="*/ 15 w 40"/>
                    <a:gd name="T7" fmla="*/ 4 h 18"/>
                    <a:gd name="T8" fmla="*/ 1 w 40"/>
                    <a:gd name="T9" fmla="*/ 16 h 18"/>
                    <a:gd name="T10" fmla="*/ 8 w 40"/>
                    <a:gd name="T11" fmla="*/ 18 h 18"/>
                    <a:gd name="T12" fmla="*/ 23 w 40"/>
                    <a:gd name="T13" fmla="*/ 15 h 18"/>
                    <a:gd name="T14" fmla="*/ 40 w 40"/>
                    <a:gd name="T15" fmla="*/ 2 h 18"/>
                    <a:gd name="T16" fmla="*/ 39 w 40"/>
                    <a:gd name="T17" fmla="*/ 2 h 18"/>
                    <a:gd name="T18" fmla="*/ 38 w 40"/>
                    <a:gd name="T19" fmla="*/ 0 h 18"/>
                    <a:gd name="T20" fmla="*/ 33 w 40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18">
                      <a:moveTo>
                        <a:pt x="33" y="0"/>
                      </a:moveTo>
                      <a:cubicBezTo>
                        <a:pt x="30" y="0"/>
                        <a:pt x="26" y="0"/>
                        <a:pt x="22" y="2"/>
                      </a:cubicBezTo>
                      <a:cubicBezTo>
                        <a:pt x="21" y="2"/>
                        <a:pt x="19" y="2"/>
                        <a:pt x="18" y="3"/>
                      </a:cubicBezTo>
                      <a:cubicBezTo>
                        <a:pt x="17" y="3"/>
                        <a:pt x="16" y="4"/>
                        <a:pt x="15" y="4"/>
                      </a:cubicBezTo>
                      <a:cubicBezTo>
                        <a:pt x="6" y="8"/>
                        <a:pt x="0" y="13"/>
                        <a:pt x="1" y="16"/>
                      </a:cubicBezTo>
                      <a:cubicBezTo>
                        <a:pt x="2" y="17"/>
                        <a:pt x="4" y="18"/>
                        <a:pt x="8" y="18"/>
                      </a:cubicBezTo>
                      <a:cubicBezTo>
                        <a:pt x="12" y="18"/>
                        <a:pt x="17" y="17"/>
                        <a:pt x="23" y="15"/>
                      </a:cubicBezTo>
                      <a:cubicBezTo>
                        <a:pt x="33" y="11"/>
                        <a:pt x="40" y="6"/>
                        <a:pt x="40" y="2"/>
                      </a:cubicBez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1"/>
                        <a:pt x="39" y="1"/>
                        <a:pt x="38" y="0"/>
                      </a:cubicBezTo>
                      <a:cubicBezTo>
                        <a:pt x="37" y="0"/>
                        <a:pt x="35" y="0"/>
                        <a:pt x="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0" name="Freeform 1009"/>
                <p:cNvSpPr>
                  <a:spLocks/>
                </p:cNvSpPr>
                <p:nvPr/>
              </p:nvSpPr>
              <p:spPr bwMode="auto">
                <a:xfrm>
                  <a:off x="2958" y="3848"/>
                  <a:ext cx="62" cy="32"/>
                </a:xfrm>
                <a:custGeom>
                  <a:avLst/>
                  <a:gdLst>
                    <a:gd name="T0" fmla="*/ 26 w 33"/>
                    <a:gd name="T1" fmla="*/ 0 h 17"/>
                    <a:gd name="T2" fmla="*/ 14 w 33"/>
                    <a:gd name="T3" fmla="*/ 3 h 17"/>
                    <a:gd name="T4" fmla="*/ 1 w 33"/>
                    <a:gd name="T5" fmla="*/ 14 h 17"/>
                    <a:gd name="T6" fmla="*/ 8 w 33"/>
                    <a:gd name="T7" fmla="*/ 17 h 17"/>
                    <a:gd name="T8" fmla="*/ 16 w 33"/>
                    <a:gd name="T9" fmla="*/ 16 h 17"/>
                    <a:gd name="T10" fmla="*/ 19 w 33"/>
                    <a:gd name="T11" fmla="*/ 15 h 17"/>
                    <a:gd name="T12" fmla="*/ 22 w 33"/>
                    <a:gd name="T13" fmla="*/ 14 h 17"/>
                    <a:gd name="T14" fmla="*/ 33 w 33"/>
                    <a:gd name="T15" fmla="*/ 5 h 17"/>
                    <a:gd name="T16" fmla="*/ 33 w 33"/>
                    <a:gd name="T17" fmla="*/ 3 h 17"/>
                    <a:gd name="T18" fmla="*/ 32 w 33"/>
                    <a:gd name="T19" fmla="*/ 3 h 17"/>
                    <a:gd name="T20" fmla="*/ 26 w 33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7">
                      <a:moveTo>
                        <a:pt x="26" y="0"/>
                      </a:moveTo>
                      <a:cubicBezTo>
                        <a:pt x="23" y="0"/>
                        <a:pt x="19" y="1"/>
                        <a:pt x="14" y="3"/>
                      </a:cubicBezTo>
                      <a:cubicBezTo>
                        <a:pt x="6" y="6"/>
                        <a:pt x="0" y="11"/>
                        <a:pt x="1" y="14"/>
                      </a:cubicBezTo>
                      <a:cubicBezTo>
                        <a:pt x="2" y="16"/>
                        <a:pt x="5" y="17"/>
                        <a:pt x="8" y="17"/>
                      </a:cubicBezTo>
                      <a:cubicBezTo>
                        <a:pt x="11" y="17"/>
                        <a:pt x="14" y="17"/>
                        <a:pt x="16" y="16"/>
                      </a:cubicBezTo>
                      <a:cubicBezTo>
                        <a:pt x="17" y="16"/>
                        <a:pt x="18" y="15"/>
                        <a:pt x="19" y="15"/>
                      </a:cubicBezTo>
                      <a:cubicBezTo>
                        <a:pt x="20" y="15"/>
                        <a:pt x="21" y="14"/>
                        <a:pt x="22" y="14"/>
                      </a:cubicBezTo>
                      <a:cubicBezTo>
                        <a:pt x="28" y="11"/>
                        <a:pt x="32" y="8"/>
                        <a:pt x="33" y="5"/>
                      </a:cubicBezTo>
                      <a:cubicBezTo>
                        <a:pt x="33" y="4"/>
                        <a:pt x="33" y="4"/>
                        <a:pt x="33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29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1" name="Freeform 1010"/>
                <p:cNvSpPr>
                  <a:spLocks/>
                </p:cNvSpPr>
                <p:nvPr/>
              </p:nvSpPr>
              <p:spPr bwMode="auto">
                <a:xfrm>
                  <a:off x="3256" y="3709"/>
                  <a:ext cx="34" cy="25"/>
                </a:xfrm>
                <a:custGeom>
                  <a:avLst/>
                  <a:gdLst>
                    <a:gd name="T0" fmla="*/ 14 w 18"/>
                    <a:gd name="T1" fmla="*/ 0 h 13"/>
                    <a:gd name="T2" fmla="*/ 11 w 18"/>
                    <a:gd name="T3" fmla="*/ 1 h 13"/>
                    <a:gd name="T4" fmla="*/ 6 w 18"/>
                    <a:gd name="T5" fmla="*/ 3 h 13"/>
                    <a:gd name="T6" fmla="*/ 5 w 18"/>
                    <a:gd name="T7" fmla="*/ 4 h 13"/>
                    <a:gd name="T8" fmla="*/ 0 w 18"/>
                    <a:gd name="T9" fmla="*/ 12 h 13"/>
                    <a:gd name="T10" fmla="*/ 0 w 18"/>
                    <a:gd name="T11" fmla="*/ 12 h 13"/>
                    <a:gd name="T12" fmla="*/ 2 w 18"/>
                    <a:gd name="T13" fmla="*/ 13 h 13"/>
                    <a:gd name="T14" fmla="*/ 2 w 18"/>
                    <a:gd name="T15" fmla="*/ 13 h 13"/>
                    <a:gd name="T16" fmla="*/ 11 w 18"/>
                    <a:gd name="T17" fmla="*/ 10 h 13"/>
                    <a:gd name="T18" fmla="*/ 16 w 18"/>
                    <a:gd name="T19" fmla="*/ 1 h 13"/>
                    <a:gd name="T20" fmla="*/ 14 w 18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3">
                      <a:moveTo>
                        <a:pt x="14" y="0"/>
                      </a:moveTo>
                      <a:cubicBezTo>
                        <a:pt x="13" y="0"/>
                        <a:pt x="12" y="0"/>
                        <a:pt x="11" y="1"/>
                      </a:cubicBezTo>
                      <a:cubicBezTo>
                        <a:pt x="9" y="1"/>
                        <a:pt x="8" y="2"/>
                        <a:pt x="6" y="3"/>
                      </a:cubicBezTo>
                      <a:cubicBezTo>
                        <a:pt x="6" y="4"/>
                        <a:pt x="6" y="4"/>
                        <a:pt x="5" y="4"/>
                      </a:cubicBezTo>
                      <a:cubicBezTo>
                        <a:pt x="2" y="7"/>
                        <a:pt x="0" y="10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1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5" y="13"/>
                        <a:pt x="8" y="12"/>
                        <a:pt x="11" y="10"/>
                      </a:cubicBezTo>
                      <a:cubicBezTo>
                        <a:pt x="15" y="7"/>
                        <a:pt x="18" y="3"/>
                        <a:pt x="16" y="1"/>
                      </a:cubicBezTo>
                      <a:cubicBezTo>
                        <a:pt x="16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2" name="Freeform 1011"/>
                <p:cNvSpPr>
                  <a:spLocks noEditPoints="1"/>
                </p:cNvSpPr>
                <p:nvPr/>
              </p:nvSpPr>
              <p:spPr bwMode="auto">
                <a:xfrm>
                  <a:off x="2997" y="795"/>
                  <a:ext cx="496" cy="763"/>
                </a:xfrm>
                <a:custGeom>
                  <a:avLst/>
                  <a:gdLst>
                    <a:gd name="T0" fmla="*/ 108 w 264"/>
                    <a:gd name="T1" fmla="*/ 368 h 406"/>
                    <a:gd name="T2" fmla="*/ 106 w 264"/>
                    <a:gd name="T3" fmla="*/ 370 h 406"/>
                    <a:gd name="T4" fmla="*/ 147 w 264"/>
                    <a:gd name="T5" fmla="*/ 400 h 406"/>
                    <a:gd name="T6" fmla="*/ 147 w 264"/>
                    <a:gd name="T7" fmla="*/ 400 h 406"/>
                    <a:gd name="T8" fmla="*/ 149 w 264"/>
                    <a:gd name="T9" fmla="*/ 399 h 406"/>
                    <a:gd name="T10" fmla="*/ 108 w 264"/>
                    <a:gd name="T11" fmla="*/ 368 h 406"/>
                    <a:gd name="T12" fmla="*/ 38 w 264"/>
                    <a:gd name="T13" fmla="*/ 327 h 406"/>
                    <a:gd name="T14" fmla="*/ 38 w 264"/>
                    <a:gd name="T15" fmla="*/ 330 h 406"/>
                    <a:gd name="T16" fmla="*/ 37 w 264"/>
                    <a:gd name="T17" fmla="*/ 330 h 406"/>
                    <a:gd name="T18" fmla="*/ 104 w 264"/>
                    <a:gd name="T19" fmla="*/ 369 h 406"/>
                    <a:gd name="T20" fmla="*/ 106 w 264"/>
                    <a:gd name="T21" fmla="*/ 367 h 406"/>
                    <a:gd name="T22" fmla="*/ 38 w 264"/>
                    <a:gd name="T23" fmla="*/ 327 h 406"/>
                    <a:gd name="T24" fmla="*/ 23 w 264"/>
                    <a:gd name="T25" fmla="*/ 327 h 406"/>
                    <a:gd name="T26" fmla="*/ 0 w 264"/>
                    <a:gd name="T27" fmla="*/ 369 h 406"/>
                    <a:gd name="T28" fmla="*/ 3 w 264"/>
                    <a:gd name="T29" fmla="*/ 370 h 406"/>
                    <a:gd name="T30" fmla="*/ 5 w 264"/>
                    <a:gd name="T31" fmla="*/ 372 h 406"/>
                    <a:gd name="T32" fmla="*/ 28 w 264"/>
                    <a:gd name="T33" fmla="*/ 330 h 406"/>
                    <a:gd name="T34" fmla="*/ 27 w 264"/>
                    <a:gd name="T35" fmla="*/ 329 h 406"/>
                    <a:gd name="T36" fmla="*/ 23 w 264"/>
                    <a:gd name="T37" fmla="*/ 327 h 406"/>
                    <a:gd name="T38" fmla="*/ 259 w 264"/>
                    <a:gd name="T39" fmla="*/ 290 h 406"/>
                    <a:gd name="T40" fmla="*/ 201 w 264"/>
                    <a:gd name="T41" fmla="*/ 356 h 406"/>
                    <a:gd name="T42" fmla="*/ 199 w 264"/>
                    <a:gd name="T43" fmla="*/ 359 h 406"/>
                    <a:gd name="T44" fmla="*/ 161 w 264"/>
                    <a:gd name="T45" fmla="*/ 403 h 406"/>
                    <a:gd name="T46" fmla="*/ 162 w 264"/>
                    <a:gd name="T47" fmla="*/ 404 h 406"/>
                    <a:gd name="T48" fmla="*/ 164 w 264"/>
                    <a:gd name="T49" fmla="*/ 406 h 406"/>
                    <a:gd name="T50" fmla="*/ 203 w 264"/>
                    <a:gd name="T51" fmla="*/ 362 h 406"/>
                    <a:gd name="T52" fmla="*/ 206 w 264"/>
                    <a:gd name="T53" fmla="*/ 360 h 406"/>
                    <a:gd name="T54" fmla="*/ 264 w 264"/>
                    <a:gd name="T55" fmla="*/ 295 h 406"/>
                    <a:gd name="T56" fmla="*/ 259 w 264"/>
                    <a:gd name="T57" fmla="*/ 290 h 406"/>
                    <a:gd name="T58" fmla="*/ 36 w 264"/>
                    <a:gd name="T59" fmla="*/ 154 h 406"/>
                    <a:gd name="T60" fmla="*/ 36 w 264"/>
                    <a:gd name="T61" fmla="*/ 154 h 406"/>
                    <a:gd name="T62" fmla="*/ 34 w 264"/>
                    <a:gd name="T63" fmla="*/ 155 h 406"/>
                    <a:gd name="T64" fmla="*/ 256 w 264"/>
                    <a:gd name="T65" fmla="*/ 282 h 406"/>
                    <a:gd name="T66" fmla="*/ 256 w 264"/>
                    <a:gd name="T67" fmla="*/ 279 h 406"/>
                    <a:gd name="T68" fmla="*/ 256 w 264"/>
                    <a:gd name="T69" fmla="*/ 279 h 406"/>
                    <a:gd name="T70" fmla="*/ 36 w 264"/>
                    <a:gd name="T71" fmla="*/ 154 h 406"/>
                    <a:gd name="T72" fmla="*/ 70 w 264"/>
                    <a:gd name="T73" fmla="*/ 0 h 406"/>
                    <a:gd name="T74" fmla="*/ 16 w 264"/>
                    <a:gd name="T75" fmla="*/ 140 h 406"/>
                    <a:gd name="T76" fmla="*/ 20 w 264"/>
                    <a:gd name="T77" fmla="*/ 141 h 406"/>
                    <a:gd name="T78" fmla="*/ 23 w 264"/>
                    <a:gd name="T79" fmla="*/ 142 h 406"/>
                    <a:gd name="T80" fmla="*/ 79 w 264"/>
                    <a:gd name="T81" fmla="*/ 3 h 406"/>
                    <a:gd name="T82" fmla="*/ 74 w 264"/>
                    <a:gd name="T83" fmla="*/ 2 h 406"/>
                    <a:gd name="T84" fmla="*/ 70 w 264"/>
                    <a:gd name="T85" fmla="*/ 0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4" h="406">
                      <a:moveTo>
                        <a:pt x="108" y="368"/>
                      </a:moveTo>
                      <a:cubicBezTo>
                        <a:pt x="107" y="369"/>
                        <a:pt x="107" y="370"/>
                        <a:pt x="106" y="370"/>
                      </a:cubicBezTo>
                      <a:cubicBezTo>
                        <a:pt x="120" y="380"/>
                        <a:pt x="134" y="390"/>
                        <a:pt x="147" y="400"/>
                      </a:cubicBezTo>
                      <a:cubicBezTo>
                        <a:pt x="147" y="400"/>
                        <a:pt x="147" y="400"/>
                        <a:pt x="147" y="400"/>
                      </a:cubicBezTo>
                      <a:cubicBezTo>
                        <a:pt x="148" y="400"/>
                        <a:pt x="148" y="399"/>
                        <a:pt x="149" y="399"/>
                      </a:cubicBezTo>
                      <a:cubicBezTo>
                        <a:pt x="136" y="388"/>
                        <a:pt x="122" y="378"/>
                        <a:pt x="108" y="368"/>
                      </a:cubicBezTo>
                      <a:moveTo>
                        <a:pt x="38" y="327"/>
                      </a:moveTo>
                      <a:cubicBezTo>
                        <a:pt x="38" y="328"/>
                        <a:pt x="38" y="329"/>
                        <a:pt x="38" y="330"/>
                      </a:cubicBezTo>
                      <a:cubicBezTo>
                        <a:pt x="38" y="330"/>
                        <a:pt x="37" y="330"/>
                        <a:pt x="37" y="330"/>
                      </a:cubicBezTo>
                      <a:cubicBezTo>
                        <a:pt x="61" y="342"/>
                        <a:pt x="83" y="355"/>
                        <a:pt x="104" y="369"/>
                      </a:cubicBezTo>
                      <a:cubicBezTo>
                        <a:pt x="105" y="368"/>
                        <a:pt x="105" y="368"/>
                        <a:pt x="106" y="367"/>
                      </a:cubicBezTo>
                      <a:cubicBezTo>
                        <a:pt x="84" y="353"/>
                        <a:pt x="62" y="339"/>
                        <a:pt x="38" y="327"/>
                      </a:cubicBezTo>
                      <a:moveTo>
                        <a:pt x="23" y="327"/>
                      </a:moveTo>
                      <a:cubicBezTo>
                        <a:pt x="16" y="341"/>
                        <a:pt x="8" y="355"/>
                        <a:pt x="0" y="369"/>
                      </a:cubicBezTo>
                      <a:cubicBezTo>
                        <a:pt x="1" y="370"/>
                        <a:pt x="2" y="370"/>
                        <a:pt x="3" y="370"/>
                      </a:cubicBezTo>
                      <a:cubicBezTo>
                        <a:pt x="4" y="371"/>
                        <a:pt x="5" y="371"/>
                        <a:pt x="5" y="372"/>
                      </a:cubicBezTo>
                      <a:cubicBezTo>
                        <a:pt x="13" y="358"/>
                        <a:pt x="21" y="343"/>
                        <a:pt x="28" y="330"/>
                      </a:cubicBezTo>
                      <a:cubicBezTo>
                        <a:pt x="28" y="329"/>
                        <a:pt x="27" y="329"/>
                        <a:pt x="27" y="329"/>
                      </a:cubicBezTo>
                      <a:cubicBezTo>
                        <a:pt x="25" y="328"/>
                        <a:pt x="24" y="327"/>
                        <a:pt x="23" y="327"/>
                      </a:cubicBezTo>
                      <a:moveTo>
                        <a:pt x="259" y="290"/>
                      </a:moveTo>
                      <a:cubicBezTo>
                        <a:pt x="240" y="312"/>
                        <a:pt x="221" y="334"/>
                        <a:pt x="201" y="356"/>
                      </a:cubicBezTo>
                      <a:cubicBezTo>
                        <a:pt x="201" y="357"/>
                        <a:pt x="200" y="358"/>
                        <a:pt x="199" y="359"/>
                      </a:cubicBezTo>
                      <a:cubicBezTo>
                        <a:pt x="186" y="373"/>
                        <a:pt x="173" y="388"/>
                        <a:pt x="161" y="403"/>
                      </a:cubicBezTo>
                      <a:cubicBezTo>
                        <a:pt x="161" y="403"/>
                        <a:pt x="162" y="404"/>
                        <a:pt x="162" y="404"/>
                      </a:cubicBezTo>
                      <a:cubicBezTo>
                        <a:pt x="163" y="405"/>
                        <a:pt x="164" y="405"/>
                        <a:pt x="164" y="406"/>
                      </a:cubicBezTo>
                      <a:cubicBezTo>
                        <a:pt x="177" y="391"/>
                        <a:pt x="190" y="377"/>
                        <a:pt x="203" y="362"/>
                      </a:cubicBezTo>
                      <a:cubicBezTo>
                        <a:pt x="204" y="361"/>
                        <a:pt x="205" y="361"/>
                        <a:pt x="206" y="360"/>
                      </a:cubicBezTo>
                      <a:cubicBezTo>
                        <a:pt x="225" y="338"/>
                        <a:pt x="245" y="316"/>
                        <a:pt x="264" y="295"/>
                      </a:cubicBezTo>
                      <a:cubicBezTo>
                        <a:pt x="262" y="293"/>
                        <a:pt x="261" y="291"/>
                        <a:pt x="259" y="290"/>
                      </a:cubicBezTo>
                      <a:moveTo>
                        <a:pt x="36" y="154"/>
                      </a:moveTo>
                      <a:cubicBezTo>
                        <a:pt x="36" y="154"/>
                        <a:pt x="36" y="154"/>
                        <a:pt x="36" y="154"/>
                      </a:cubicBezTo>
                      <a:cubicBezTo>
                        <a:pt x="36" y="155"/>
                        <a:pt x="35" y="155"/>
                        <a:pt x="34" y="155"/>
                      </a:cubicBezTo>
                      <a:cubicBezTo>
                        <a:pt x="119" y="188"/>
                        <a:pt x="193" y="231"/>
                        <a:pt x="256" y="282"/>
                      </a:cubicBezTo>
                      <a:cubicBezTo>
                        <a:pt x="255" y="281"/>
                        <a:pt x="256" y="280"/>
                        <a:pt x="256" y="279"/>
                      </a:cubicBezTo>
                      <a:cubicBezTo>
                        <a:pt x="256" y="279"/>
                        <a:pt x="256" y="279"/>
                        <a:pt x="256" y="279"/>
                      </a:cubicBezTo>
                      <a:cubicBezTo>
                        <a:pt x="194" y="228"/>
                        <a:pt x="121" y="186"/>
                        <a:pt x="36" y="154"/>
                      </a:cubicBezTo>
                      <a:moveTo>
                        <a:pt x="70" y="0"/>
                      </a:moveTo>
                      <a:cubicBezTo>
                        <a:pt x="52" y="47"/>
                        <a:pt x="34" y="93"/>
                        <a:pt x="16" y="140"/>
                      </a:cubicBezTo>
                      <a:cubicBezTo>
                        <a:pt x="17" y="140"/>
                        <a:pt x="18" y="140"/>
                        <a:pt x="20" y="141"/>
                      </a:cubicBezTo>
                      <a:cubicBezTo>
                        <a:pt x="21" y="141"/>
                        <a:pt x="22" y="142"/>
                        <a:pt x="23" y="142"/>
                      </a:cubicBezTo>
                      <a:cubicBezTo>
                        <a:pt x="42" y="96"/>
                        <a:pt x="60" y="50"/>
                        <a:pt x="79" y="3"/>
                      </a:cubicBezTo>
                      <a:cubicBezTo>
                        <a:pt x="77" y="3"/>
                        <a:pt x="76" y="2"/>
                        <a:pt x="74" y="2"/>
                      </a:cubicBezTo>
                      <a:cubicBezTo>
                        <a:pt x="73" y="1"/>
                        <a:pt x="72" y="1"/>
                        <a:pt x="7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3" name="Freeform 1012"/>
                <p:cNvSpPr>
                  <a:spLocks/>
                </p:cNvSpPr>
                <p:nvPr/>
              </p:nvSpPr>
              <p:spPr bwMode="auto">
                <a:xfrm>
                  <a:off x="3097" y="769"/>
                  <a:ext cx="90" cy="37"/>
                </a:xfrm>
                <a:custGeom>
                  <a:avLst/>
                  <a:gdLst>
                    <a:gd name="T0" fmla="*/ 7 w 48"/>
                    <a:gd name="T1" fmla="*/ 0 h 20"/>
                    <a:gd name="T2" fmla="*/ 1 w 48"/>
                    <a:gd name="T3" fmla="*/ 2 h 20"/>
                    <a:gd name="T4" fmla="*/ 17 w 48"/>
                    <a:gd name="T5" fmla="*/ 14 h 20"/>
                    <a:gd name="T6" fmla="*/ 21 w 48"/>
                    <a:gd name="T7" fmla="*/ 16 h 20"/>
                    <a:gd name="T8" fmla="*/ 26 w 48"/>
                    <a:gd name="T9" fmla="*/ 17 h 20"/>
                    <a:gd name="T10" fmla="*/ 41 w 48"/>
                    <a:gd name="T11" fmla="*/ 20 h 20"/>
                    <a:gd name="T12" fmla="*/ 47 w 48"/>
                    <a:gd name="T13" fmla="*/ 18 h 20"/>
                    <a:gd name="T14" fmla="*/ 26 w 48"/>
                    <a:gd name="T15" fmla="*/ 4 h 20"/>
                    <a:gd name="T16" fmla="*/ 7 w 4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20">
                      <a:moveTo>
                        <a:pt x="7" y="0"/>
                      </a:move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0" y="5"/>
                        <a:pt x="7" y="10"/>
                        <a:pt x="17" y="14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3" y="16"/>
                        <a:pt x="24" y="17"/>
                        <a:pt x="26" y="17"/>
                      </a:cubicBezTo>
                      <a:cubicBezTo>
                        <a:pt x="32" y="19"/>
                        <a:pt x="37" y="20"/>
                        <a:pt x="41" y="20"/>
                      </a:cubicBezTo>
                      <a:cubicBezTo>
                        <a:pt x="44" y="20"/>
                        <a:pt x="46" y="19"/>
                        <a:pt x="47" y="18"/>
                      </a:cubicBezTo>
                      <a:cubicBezTo>
                        <a:pt x="48" y="15"/>
                        <a:pt x="39" y="8"/>
                        <a:pt x="26" y="4"/>
                      </a:cubicBezTo>
                      <a:cubicBezTo>
                        <a:pt x="19" y="1"/>
                        <a:pt x="12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4" name="Freeform 1013"/>
                <p:cNvSpPr>
                  <a:spLocks/>
                </p:cNvSpPr>
                <p:nvPr/>
              </p:nvSpPr>
              <p:spPr bwMode="auto">
                <a:xfrm>
                  <a:off x="2990" y="1055"/>
                  <a:ext cx="75" cy="33"/>
                </a:xfrm>
                <a:custGeom>
                  <a:avLst/>
                  <a:gdLst>
                    <a:gd name="T0" fmla="*/ 9 w 40"/>
                    <a:gd name="T1" fmla="*/ 0 h 18"/>
                    <a:gd name="T2" fmla="*/ 2 w 40"/>
                    <a:gd name="T3" fmla="*/ 2 h 18"/>
                    <a:gd name="T4" fmla="*/ 19 w 40"/>
                    <a:gd name="T5" fmla="*/ 15 h 18"/>
                    <a:gd name="T6" fmla="*/ 34 w 40"/>
                    <a:gd name="T7" fmla="*/ 18 h 18"/>
                    <a:gd name="T8" fmla="*/ 38 w 40"/>
                    <a:gd name="T9" fmla="*/ 17 h 18"/>
                    <a:gd name="T10" fmla="*/ 40 w 40"/>
                    <a:gd name="T11" fmla="*/ 16 h 18"/>
                    <a:gd name="T12" fmla="*/ 40 w 40"/>
                    <a:gd name="T13" fmla="*/ 16 h 18"/>
                    <a:gd name="T14" fmla="*/ 40 w 40"/>
                    <a:gd name="T15" fmla="*/ 13 h 18"/>
                    <a:gd name="T16" fmla="*/ 26 w 40"/>
                    <a:gd name="T17" fmla="*/ 11 h 18"/>
                    <a:gd name="T18" fmla="*/ 24 w 40"/>
                    <a:gd name="T19" fmla="*/ 9 h 18"/>
                    <a:gd name="T20" fmla="*/ 38 w 40"/>
                    <a:gd name="T21" fmla="*/ 11 h 18"/>
                    <a:gd name="T22" fmla="*/ 27 w 40"/>
                    <a:gd name="T23" fmla="*/ 4 h 18"/>
                    <a:gd name="T24" fmla="*/ 24 w 40"/>
                    <a:gd name="T25" fmla="*/ 3 h 18"/>
                    <a:gd name="T26" fmla="*/ 20 w 40"/>
                    <a:gd name="T27" fmla="*/ 2 h 18"/>
                    <a:gd name="T28" fmla="*/ 9 w 40"/>
                    <a:gd name="T2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" h="18">
                      <a:moveTo>
                        <a:pt x="9" y="0"/>
                      </a:moveTo>
                      <a:cubicBezTo>
                        <a:pt x="5" y="0"/>
                        <a:pt x="3" y="1"/>
                        <a:pt x="2" y="2"/>
                      </a:cubicBezTo>
                      <a:cubicBezTo>
                        <a:pt x="0" y="6"/>
                        <a:pt x="8" y="11"/>
                        <a:pt x="19" y="15"/>
                      </a:cubicBezTo>
                      <a:cubicBezTo>
                        <a:pt x="25" y="17"/>
                        <a:pt x="30" y="18"/>
                        <a:pt x="34" y="18"/>
                      </a:cubicBezTo>
                      <a:cubicBezTo>
                        <a:pt x="36" y="18"/>
                        <a:pt x="37" y="18"/>
                        <a:pt x="38" y="17"/>
                      </a:cubicBezTo>
                      <a:cubicBezTo>
                        <a:pt x="39" y="17"/>
                        <a:pt x="40" y="17"/>
                        <a:pt x="40" y="16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4"/>
                        <a:pt x="40" y="13"/>
                      </a:cubicBezTo>
                      <a:cubicBezTo>
                        <a:pt x="35" y="12"/>
                        <a:pt x="30" y="12"/>
                        <a:pt x="26" y="11"/>
                      </a:cubicBezTo>
                      <a:cubicBezTo>
                        <a:pt x="25" y="10"/>
                        <a:pt x="24" y="10"/>
                        <a:pt x="24" y="9"/>
                      </a:cubicBezTo>
                      <a:cubicBezTo>
                        <a:pt x="28" y="9"/>
                        <a:pt x="33" y="10"/>
                        <a:pt x="38" y="11"/>
                      </a:cubicBezTo>
                      <a:cubicBezTo>
                        <a:pt x="36" y="9"/>
                        <a:pt x="32" y="6"/>
                        <a:pt x="27" y="4"/>
                      </a:cubicBezTo>
                      <a:cubicBezTo>
                        <a:pt x="26" y="4"/>
                        <a:pt x="25" y="3"/>
                        <a:pt x="24" y="3"/>
                      </a:cubicBezTo>
                      <a:cubicBezTo>
                        <a:pt x="22" y="2"/>
                        <a:pt x="21" y="2"/>
                        <a:pt x="20" y="2"/>
                      </a:cubicBezTo>
                      <a:cubicBezTo>
                        <a:pt x="16" y="0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5" name="Freeform 1014"/>
                <p:cNvSpPr>
                  <a:spLocks/>
                </p:cNvSpPr>
                <p:nvPr/>
              </p:nvSpPr>
              <p:spPr bwMode="auto">
                <a:xfrm>
                  <a:off x="2978" y="1487"/>
                  <a:ext cx="42" cy="26"/>
                </a:xfrm>
                <a:custGeom>
                  <a:avLst/>
                  <a:gdLst>
                    <a:gd name="T0" fmla="*/ 4 w 22"/>
                    <a:gd name="T1" fmla="*/ 0 h 14"/>
                    <a:gd name="T2" fmla="*/ 0 w 22"/>
                    <a:gd name="T3" fmla="*/ 1 h 14"/>
                    <a:gd name="T4" fmla="*/ 10 w 22"/>
                    <a:gd name="T5" fmla="*/ 6 h 14"/>
                    <a:gd name="T6" fmla="*/ 10 w 22"/>
                    <a:gd name="T7" fmla="*/ 8 h 14"/>
                    <a:gd name="T8" fmla="*/ 0 w 22"/>
                    <a:gd name="T9" fmla="*/ 3 h 14"/>
                    <a:gd name="T10" fmla="*/ 8 w 22"/>
                    <a:gd name="T11" fmla="*/ 12 h 14"/>
                    <a:gd name="T12" fmla="*/ 16 w 22"/>
                    <a:gd name="T13" fmla="*/ 14 h 14"/>
                    <a:gd name="T14" fmla="*/ 21 w 22"/>
                    <a:gd name="T15" fmla="*/ 12 h 14"/>
                    <a:gd name="T16" fmla="*/ 15 w 22"/>
                    <a:gd name="T17" fmla="*/ 4 h 14"/>
                    <a:gd name="T18" fmla="*/ 13 w 22"/>
                    <a:gd name="T19" fmla="*/ 2 h 14"/>
                    <a:gd name="T20" fmla="*/ 10 w 22"/>
                    <a:gd name="T21" fmla="*/ 1 h 14"/>
                    <a:gd name="T22" fmla="*/ 4 w 22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4">
                      <a:moveTo>
                        <a:pt x="4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4" y="3"/>
                        <a:pt x="7" y="5"/>
                        <a:pt x="10" y="6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6" y="6"/>
                        <a:pt x="3" y="5"/>
                        <a:pt x="0" y="3"/>
                      </a:cubicBezTo>
                      <a:cubicBezTo>
                        <a:pt x="0" y="6"/>
                        <a:pt x="3" y="9"/>
                        <a:pt x="8" y="12"/>
                      </a:cubicBezTo>
                      <a:cubicBezTo>
                        <a:pt x="11" y="13"/>
                        <a:pt x="14" y="14"/>
                        <a:pt x="16" y="14"/>
                      </a:cubicBezTo>
                      <a:cubicBezTo>
                        <a:pt x="18" y="14"/>
                        <a:pt x="20" y="13"/>
                        <a:pt x="21" y="12"/>
                      </a:cubicBezTo>
                      <a:cubicBezTo>
                        <a:pt x="22" y="10"/>
                        <a:pt x="20" y="6"/>
                        <a:pt x="15" y="4"/>
                      </a:cubicBezTo>
                      <a:cubicBezTo>
                        <a:pt x="15" y="3"/>
                        <a:pt x="14" y="3"/>
                        <a:pt x="13" y="2"/>
                      </a:cubicBezTo>
                      <a:cubicBezTo>
                        <a:pt x="12" y="2"/>
                        <a:pt x="11" y="2"/>
                        <a:pt x="10" y="1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6" name="Freeform 1015"/>
                <p:cNvSpPr>
                  <a:spLocks/>
                </p:cNvSpPr>
                <p:nvPr/>
              </p:nvSpPr>
              <p:spPr bwMode="auto">
                <a:xfrm>
                  <a:off x="3476" y="1318"/>
                  <a:ext cx="57" cy="49"/>
                </a:xfrm>
                <a:custGeom>
                  <a:avLst/>
                  <a:gdLst>
                    <a:gd name="T0" fmla="*/ 4 w 30"/>
                    <a:gd name="T1" fmla="*/ 0 h 26"/>
                    <a:gd name="T2" fmla="*/ 1 w 30"/>
                    <a:gd name="T3" fmla="*/ 1 h 26"/>
                    <a:gd name="T4" fmla="*/ 1 w 30"/>
                    <a:gd name="T5" fmla="*/ 1 h 26"/>
                    <a:gd name="T6" fmla="*/ 1 w 30"/>
                    <a:gd name="T7" fmla="*/ 4 h 26"/>
                    <a:gd name="T8" fmla="*/ 4 w 30"/>
                    <a:gd name="T9" fmla="*/ 12 h 26"/>
                    <a:gd name="T10" fmla="*/ 9 w 30"/>
                    <a:gd name="T11" fmla="*/ 17 h 26"/>
                    <a:gd name="T12" fmla="*/ 10 w 30"/>
                    <a:gd name="T13" fmla="*/ 18 h 26"/>
                    <a:gd name="T14" fmla="*/ 25 w 30"/>
                    <a:gd name="T15" fmla="*/ 26 h 26"/>
                    <a:gd name="T16" fmla="*/ 28 w 30"/>
                    <a:gd name="T17" fmla="*/ 25 h 26"/>
                    <a:gd name="T18" fmla="*/ 26 w 30"/>
                    <a:gd name="T19" fmla="*/ 16 h 26"/>
                    <a:gd name="T20" fmla="*/ 23 w 30"/>
                    <a:gd name="T21" fmla="*/ 20 h 26"/>
                    <a:gd name="T22" fmla="*/ 17 w 30"/>
                    <a:gd name="T23" fmla="*/ 16 h 26"/>
                    <a:gd name="T24" fmla="*/ 22 w 30"/>
                    <a:gd name="T25" fmla="*/ 10 h 26"/>
                    <a:gd name="T26" fmla="*/ 19 w 30"/>
                    <a:gd name="T27" fmla="*/ 8 h 26"/>
                    <a:gd name="T28" fmla="*/ 4 w 30"/>
                    <a:gd name="T2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26">
                      <a:moveTo>
                        <a:pt x="4" y="0"/>
                      </a:moveTo>
                      <a:cubicBezTo>
                        <a:pt x="3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1" y="4"/>
                      </a:cubicBezTo>
                      <a:cubicBezTo>
                        <a:pt x="1" y="6"/>
                        <a:pt x="2" y="9"/>
                        <a:pt x="4" y="12"/>
                      </a:cubicBezTo>
                      <a:cubicBezTo>
                        <a:pt x="6" y="13"/>
                        <a:pt x="7" y="15"/>
                        <a:pt x="9" y="17"/>
                      </a:cubicBezTo>
                      <a:cubicBezTo>
                        <a:pt x="9" y="17"/>
                        <a:pt x="10" y="17"/>
                        <a:pt x="10" y="18"/>
                      </a:cubicBezTo>
                      <a:cubicBezTo>
                        <a:pt x="16" y="23"/>
                        <a:pt x="22" y="26"/>
                        <a:pt x="25" y="26"/>
                      </a:cubicBezTo>
                      <a:cubicBezTo>
                        <a:pt x="27" y="26"/>
                        <a:pt x="27" y="25"/>
                        <a:pt x="28" y="25"/>
                      </a:cubicBezTo>
                      <a:cubicBezTo>
                        <a:pt x="30" y="23"/>
                        <a:pt x="29" y="20"/>
                        <a:pt x="26" y="16"/>
                      </a:cubicBezTo>
                      <a:cubicBezTo>
                        <a:pt x="25" y="17"/>
                        <a:pt x="24" y="19"/>
                        <a:pt x="23" y="20"/>
                      </a:cubicBezTo>
                      <a:cubicBezTo>
                        <a:pt x="21" y="19"/>
                        <a:pt x="19" y="17"/>
                        <a:pt x="17" y="16"/>
                      </a:cubicBezTo>
                      <a:cubicBezTo>
                        <a:pt x="19" y="14"/>
                        <a:pt x="20" y="12"/>
                        <a:pt x="22" y="10"/>
                      </a:cubicBezTo>
                      <a:cubicBezTo>
                        <a:pt x="21" y="10"/>
                        <a:pt x="20" y="9"/>
                        <a:pt x="19" y="8"/>
                      </a:cubicBezTo>
                      <a:cubicBezTo>
                        <a:pt x="14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7" name="Freeform 1016"/>
                <p:cNvSpPr>
                  <a:spLocks/>
                </p:cNvSpPr>
                <p:nvPr/>
              </p:nvSpPr>
              <p:spPr bwMode="auto">
                <a:xfrm>
                  <a:off x="3270" y="1545"/>
                  <a:ext cx="48" cy="40"/>
                </a:xfrm>
                <a:custGeom>
                  <a:avLst/>
                  <a:gdLst>
                    <a:gd name="T0" fmla="*/ 6 w 26"/>
                    <a:gd name="T1" fmla="*/ 0 h 21"/>
                    <a:gd name="T2" fmla="*/ 4 w 26"/>
                    <a:gd name="T3" fmla="*/ 0 h 21"/>
                    <a:gd name="T4" fmla="*/ 2 w 26"/>
                    <a:gd name="T5" fmla="*/ 1 h 21"/>
                    <a:gd name="T6" fmla="*/ 2 w 26"/>
                    <a:gd name="T7" fmla="*/ 1 h 21"/>
                    <a:gd name="T8" fmla="*/ 9 w 26"/>
                    <a:gd name="T9" fmla="*/ 15 h 21"/>
                    <a:gd name="T10" fmla="*/ 21 w 26"/>
                    <a:gd name="T11" fmla="*/ 21 h 21"/>
                    <a:gd name="T12" fmla="*/ 24 w 26"/>
                    <a:gd name="T13" fmla="*/ 20 h 21"/>
                    <a:gd name="T14" fmla="*/ 19 w 26"/>
                    <a:gd name="T15" fmla="*/ 7 h 21"/>
                    <a:gd name="T16" fmla="*/ 17 w 26"/>
                    <a:gd name="T17" fmla="*/ 5 h 21"/>
                    <a:gd name="T18" fmla="*/ 16 w 26"/>
                    <a:gd name="T19" fmla="*/ 4 h 21"/>
                    <a:gd name="T20" fmla="*/ 6 w 26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21">
                      <a:moveTo>
                        <a:pt x="6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4"/>
                        <a:pt x="3" y="10"/>
                        <a:pt x="9" y="15"/>
                      </a:cubicBezTo>
                      <a:cubicBezTo>
                        <a:pt x="13" y="19"/>
                        <a:pt x="18" y="21"/>
                        <a:pt x="21" y="21"/>
                      </a:cubicBezTo>
                      <a:cubicBezTo>
                        <a:pt x="22" y="21"/>
                        <a:pt x="23" y="20"/>
                        <a:pt x="24" y="20"/>
                      </a:cubicBezTo>
                      <a:cubicBezTo>
                        <a:pt x="26" y="17"/>
                        <a:pt x="24" y="12"/>
                        <a:pt x="19" y="7"/>
                      </a:cubicBezTo>
                      <a:cubicBezTo>
                        <a:pt x="19" y="6"/>
                        <a:pt x="18" y="6"/>
                        <a:pt x="17" y="5"/>
                      </a:cubicBezTo>
                      <a:cubicBezTo>
                        <a:pt x="17" y="5"/>
                        <a:pt x="16" y="4"/>
                        <a:pt x="16" y="4"/>
                      </a:cubicBezTo>
                      <a:cubicBezTo>
                        <a:pt x="12" y="1"/>
                        <a:pt x="8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8" name="Freeform 1017"/>
                <p:cNvSpPr>
                  <a:spLocks/>
                </p:cNvSpPr>
                <p:nvPr/>
              </p:nvSpPr>
              <p:spPr bwMode="auto">
                <a:xfrm>
                  <a:off x="3035" y="1397"/>
                  <a:ext cx="33" cy="20"/>
                </a:xfrm>
                <a:custGeom>
                  <a:avLst/>
                  <a:gdLst>
                    <a:gd name="T0" fmla="*/ 4 w 18"/>
                    <a:gd name="T1" fmla="*/ 0 h 11"/>
                    <a:gd name="T2" fmla="*/ 0 w 18"/>
                    <a:gd name="T3" fmla="*/ 1 h 11"/>
                    <a:gd name="T4" fmla="*/ 3 w 18"/>
                    <a:gd name="T5" fmla="*/ 7 h 11"/>
                    <a:gd name="T6" fmla="*/ 7 w 18"/>
                    <a:gd name="T7" fmla="*/ 9 h 11"/>
                    <a:gd name="T8" fmla="*/ 8 w 18"/>
                    <a:gd name="T9" fmla="*/ 10 h 11"/>
                    <a:gd name="T10" fmla="*/ 14 w 18"/>
                    <a:gd name="T11" fmla="*/ 11 h 11"/>
                    <a:gd name="T12" fmla="*/ 17 w 18"/>
                    <a:gd name="T13" fmla="*/ 10 h 11"/>
                    <a:gd name="T14" fmla="*/ 18 w 18"/>
                    <a:gd name="T15" fmla="*/ 10 h 11"/>
                    <a:gd name="T16" fmla="*/ 18 w 18"/>
                    <a:gd name="T17" fmla="*/ 7 h 11"/>
                    <a:gd name="T18" fmla="*/ 11 w 18"/>
                    <a:gd name="T19" fmla="*/ 2 h 11"/>
                    <a:gd name="T20" fmla="*/ 4 w 18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1">
                      <a:moveTo>
                        <a:pt x="4" y="0"/>
                      </a:move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2"/>
                        <a:pt x="1" y="5"/>
                        <a:pt x="3" y="7"/>
                      </a:cubicBezTo>
                      <a:cubicBezTo>
                        <a:pt x="4" y="7"/>
                        <a:pt x="5" y="8"/>
                        <a:pt x="7" y="9"/>
                      </a:cubicBezTo>
                      <a:cubicBezTo>
                        <a:pt x="7" y="9"/>
                        <a:pt x="8" y="9"/>
                        <a:pt x="8" y="10"/>
                      </a:cubicBezTo>
                      <a:cubicBezTo>
                        <a:pt x="10" y="11"/>
                        <a:pt x="13" y="11"/>
                        <a:pt x="14" y="11"/>
                      </a:cubicBezTo>
                      <a:cubicBezTo>
                        <a:pt x="16" y="11"/>
                        <a:pt x="17" y="11"/>
                        <a:pt x="17" y="10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9"/>
                        <a:pt x="18" y="8"/>
                        <a:pt x="18" y="7"/>
                      </a:cubicBezTo>
                      <a:cubicBezTo>
                        <a:pt x="17" y="6"/>
                        <a:pt x="14" y="3"/>
                        <a:pt x="11" y="2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9" name="Freeform 1018"/>
                <p:cNvSpPr>
                  <a:spLocks noEditPoints="1"/>
                </p:cNvSpPr>
                <p:nvPr/>
              </p:nvSpPr>
              <p:spPr bwMode="auto">
                <a:xfrm>
                  <a:off x="5010" y="1545"/>
                  <a:ext cx="254" cy="436"/>
                </a:xfrm>
                <a:custGeom>
                  <a:avLst/>
                  <a:gdLst>
                    <a:gd name="T0" fmla="*/ 113 w 135"/>
                    <a:gd name="T1" fmla="*/ 215 h 232"/>
                    <a:gd name="T2" fmla="*/ 51 w 135"/>
                    <a:gd name="T3" fmla="*/ 227 h 232"/>
                    <a:gd name="T4" fmla="*/ 52 w 135"/>
                    <a:gd name="T5" fmla="*/ 229 h 232"/>
                    <a:gd name="T6" fmla="*/ 52 w 135"/>
                    <a:gd name="T7" fmla="*/ 232 h 232"/>
                    <a:gd name="T8" fmla="*/ 114 w 135"/>
                    <a:gd name="T9" fmla="*/ 220 h 232"/>
                    <a:gd name="T10" fmla="*/ 113 w 135"/>
                    <a:gd name="T11" fmla="*/ 217 h 232"/>
                    <a:gd name="T12" fmla="*/ 113 w 135"/>
                    <a:gd name="T13" fmla="*/ 215 h 232"/>
                    <a:gd name="T14" fmla="*/ 25 w 135"/>
                    <a:gd name="T15" fmla="*/ 110 h 232"/>
                    <a:gd name="T16" fmla="*/ 24 w 135"/>
                    <a:gd name="T17" fmla="*/ 111 h 232"/>
                    <a:gd name="T18" fmla="*/ 24 w 135"/>
                    <a:gd name="T19" fmla="*/ 111 h 232"/>
                    <a:gd name="T20" fmla="*/ 24 w 135"/>
                    <a:gd name="T21" fmla="*/ 111 h 232"/>
                    <a:gd name="T22" fmla="*/ 47 w 135"/>
                    <a:gd name="T23" fmla="*/ 218 h 232"/>
                    <a:gd name="T24" fmla="*/ 47 w 135"/>
                    <a:gd name="T25" fmla="*/ 218 h 232"/>
                    <a:gd name="T26" fmla="*/ 47 w 135"/>
                    <a:gd name="T27" fmla="*/ 218 h 232"/>
                    <a:gd name="T28" fmla="*/ 48 w 135"/>
                    <a:gd name="T29" fmla="*/ 218 h 232"/>
                    <a:gd name="T30" fmla="*/ 25 w 135"/>
                    <a:gd name="T31" fmla="*/ 110 h 232"/>
                    <a:gd name="T32" fmla="*/ 20 w 135"/>
                    <a:gd name="T33" fmla="*/ 100 h 232"/>
                    <a:gd name="T34" fmla="*/ 0 w 135"/>
                    <a:gd name="T35" fmla="*/ 106 h 232"/>
                    <a:gd name="T36" fmla="*/ 0 w 135"/>
                    <a:gd name="T37" fmla="*/ 108 h 232"/>
                    <a:gd name="T38" fmla="*/ 1 w 135"/>
                    <a:gd name="T39" fmla="*/ 110 h 232"/>
                    <a:gd name="T40" fmla="*/ 20 w 135"/>
                    <a:gd name="T41" fmla="*/ 105 h 232"/>
                    <a:gd name="T42" fmla="*/ 20 w 135"/>
                    <a:gd name="T43" fmla="*/ 104 h 232"/>
                    <a:gd name="T44" fmla="*/ 20 w 135"/>
                    <a:gd name="T45" fmla="*/ 100 h 232"/>
                    <a:gd name="T46" fmla="*/ 73 w 135"/>
                    <a:gd name="T47" fmla="*/ 36 h 232"/>
                    <a:gd name="T48" fmla="*/ 113 w 135"/>
                    <a:gd name="T49" fmla="*/ 204 h 232"/>
                    <a:gd name="T50" fmla="*/ 114 w 135"/>
                    <a:gd name="T51" fmla="*/ 204 h 232"/>
                    <a:gd name="T52" fmla="*/ 114 w 135"/>
                    <a:gd name="T53" fmla="*/ 204 h 232"/>
                    <a:gd name="T54" fmla="*/ 114 w 135"/>
                    <a:gd name="T55" fmla="*/ 204 h 232"/>
                    <a:gd name="T56" fmla="*/ 75 w 135"/>
                    <a:gd name="T57" fmla="*/ 36 h 232"/>
                    <a:gd name="T58" fmla="*/ 74 w 135"/>
                    <a:gd name="T59" fmla="*/ 36 h 232"/>
                    <a:gd name="T60" fmla="*/ 74 w 135"/>
                    <a:gd name="T61" fmla="*/ 36 h 232"/>
                    <a:gd name="T62" fmla="*/ 73 w 135"/>
                    <a:gd name="T63" fmla="*/ 36 h 232"/>
                    <a:gd name="T64" fmla="*/ 133 w 135"/>
                    <a:gd name="T65" fmla="*/ 0 h 232"/>
                    <a:gd name="T66" fmla="*/ 73 w 135"/>
                    <a:gd name="T67" fmla="*/ 20 h 232"/>
                    <a:gd name="T68" fmla="*/ 73 w 135"/>
                    <a:gd name="T69" fmla="*/ 23 h 232"/>
                    <a:gd name="T70" fmla="*/ 74 w 135"/>
                    <a:gd name="T71" fmla="*/ 25 h 232"/>
                    <a:gd name="T72" fmla="*/ 135 w 135"/>
                    <a:gd name="T73" fmla="*/ 4 h 232"/>
                    <a:gd name="T74" fmla="*/ 134 w 135"/>
                    <a:gd name="T75" fmla="*/ 2 h 232"/>
                    <a:gd name="T76" fmla="*/ 133 w 135"/>
                    <a:gd name="T77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" h="232">
                      <a:moveTo>
                        <a:pt x="113" y="215"/>
                      </a:moveTo>
                      <a:cubicBezTo>
                        <a:pt x="92" y="219"/>
                        <a:pt x="72" y="223"/>
                        <a:pt x="51" y="227"/>
                      </a:cubicBezTo>
                      <a:cubicBezTo>
                        <a:pt x="51" y="228"/>
                        <a:pt x="52" y="229"/>
                        <a:pt x="52" y="229"/>
                      </a:cubicBezTo>
                      <a:cubicBezTo>
                        <a:pt x="52" y="230"/>
                        <a:pt x="52" y="231"/>
                        <a:pt x="52" y="232"/>
                      </a:cubicBezTo>
                      <a:cubicBezTo>
                        <a:pt x="73" y="228"/>
                        <a:pt x="93" y="224"/>
                        <a:pt x="114" y="220"/>
                      </a:cubicBezTo>
                      <a:cubicBezTo>
                        <a:pt x="114" y="219"/>
                        <a:pt x="113" y="218"/>
                        <a:pt x="113" y="217"/>
                      </a:cubicBezTo>
                      <a:cubicBezTo>
                        <a:pt x="113" y="216"/>
                        <a:pt x="113" y="215"/>
                        <a:pt x="113" y="215"/>
                      </a:cubicBezTo>
                      <a:moveTo>
                        <a:pt x="25" y="110"/>
                      </a:move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33" y="146"/>
                        <a:pt x="40" y="182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8" y="218"/>
                        <a:pt x="48" y="218"/>
                      </a:cubicBezTo>
                      <a:cubicBezTo>
                        <a:pt x="41" y="182"/>
                        <a:pt x="34" y="146"/>
                        <a:pt x="25" y="110"/>
                      </a:cubicBezTo>
                      <a:moveTo>
                        <a:pt x="20" y="100"/>
                      </a:moveTo>
                      <a:cubicBezTo>
                        <a:pt x="13" y="102"/>
                        <a:pt x="6" y="104"/>
                        <a:pt x="0" y="106"/>
                      </a:cubicBezTo>
                      <a:cubicBezTo>
                        <a:pt x="0" y="107"/>
                        <a:pt x="0" y="107"/>
                        <a:pt x="0" y="108"/>
                      </a:cubicBezTo>
                      <a:cubicBezTo>
                        <a:pt x="1" y="109"/>
                        <a:pt x="1" y="110"/>
                        <a:pt x="1" y="110"/>
                      </a:cubicBezTo>
                      <a:cubicBezTo>
                        <a:pt x="7" y="108"/>
                        <a:pt x="14" y="107"/>
                        <a:pt x="20" y="105"/>
                      </a:cubicBezTo>
                      <a:cubicBezTo>
                        <a:pt x="20" y="105"/>
                        <a:pt x="20" y="104"/>
                        <a:pt x="20" y="104"/>
                      </a:cubicBezTo>
                      <a:cubicBezTo>
                        <a:pt x="20" y="103"/>
                        <a:pt x="20" y="101"/>
                        <a:pt x="20" y="100"/>
                      </a:cubicBezTo>
                      <a:moveTo>
                        <a:pt x="73" y="36"/>
                      </a:moveTo>
                      <a:cubicBezTo>
                        <a:pt x="90" y="91"/>
                        <a:pt x="103" y="147"/>
                        <a:pt x="113" y="204"/>
                      </a:cubicBezTo>
                      <a:cubicBezTo>
                        <a:pt x="113" y="204"/>
                        <a:pt x="113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04" y="147"/>
                        <a:pt x="91" y="91"/>
                        <a:pt x="75" y="36"/>
                      </a:cubicBezTo>
                      <a:cubicBezTo>
                        <a:pt x="75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3" y="36"/>
                      </a:cubicBezTo>
                      <a:moveTo>
                        <a:pt x="133" y="0"/>
                      </a:moveTo>
                      <a:cubicBezTo>
                        <a:pt x="113" y="6"/>
                        <a:pt x="93" y="13"/>
                        <a:pt x="73" y="20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4" y="23"/>
                        <a:pt x="74" y="24"/>
                        <a:pt x="74" y="25"/>
                      </a:cubicBezTo>
                      <a:cubicBezTo>
                        <a:pt x="94" y="18"/>
                        <a:pt x="115" y="11"/>
                        <a:pt x="135" y="4"/>
                      </a:cubicBezTo>
                      <a:cubicBezTo>
                        <a:pt x="134" y="3"/>
                        <a:pt x="134" y="3"/>
                        <a:pt x="134" y="2"/>
                      </a:cubicBezTo>
                      <a:cubicBezTo>
                        <a:pt x="134" y="1"/>
                        <a:pt x="133" y="0"/>
                        <a:pt x="1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0" name="Freeform 1019"/>
                <p:cNvSpPr>
                  <a:spLocks/>
                </p:cNvSpPr>
                <p:nvPr/>
              </p:nvSpPr>
              <p:spPr bwMode="auto">
                <a:xfrm>
                  <a:off x="5256" y="1523"/>
                  <a:ext cx="21" cy="49"/>
                </a:xfrm>
                <a:custGeom>
                  <a:avLst/>
                  <a:gdLst>
                    <a:gd name="T0" fmla="*/ 2 w 11"/>
                    <a:gd name="T1" fmla="*/ 0 h 26"/>
                    <a:gd name="T2" fmla="*/ 2 w 11"/>
                    <a:gd name="T3" fmla="*/ 0 h 26"/>
                    <a:gd name="T4" fmla="*/ 2 w 11"/>
                    <a:gd name="T5" fmla="*/ 12 h 26"/>
                    <a:gd name="T6" fmla="*/ 3 w 11"/>
                    <a:gd name="T7" fmla="*/ 14 h 26"/>
                    <a:gd name="T8" fmla="*/ 4 w 11"/>
                    <a:gd name="T9" fmla="*/ 16 h 26"/>
                    <a:gd name="T10" fmla="*/ 9 w 11"/>
                    <a:gd name="T11" fmla="*/ 26 h 26"/>
                    <a:gd name="T12" fmla="*/ 10 w 11"/>
                    <a:gd name="T13" fmla="*/ 26 h 26"/>
                    <a:gd name="T14" fmla="*/ 8 w 11"/>
                    <a:gd name="T15" fmla="*/ 12 h 26"/>
                    <a:gd name="T16" fmla="*/ 2 w 1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1" y="6"/>
                        <a:pt x="2" y="12"/>
                      </a:cubicBezTo>
                      <a:cubicBezTo>
                        <a:pt x="2" y="12"/>
                        <a:pt x="3" y="13"/>
                        <a:pt x="3" y="14"/>
                      </a:cubicBezTo>
                      <a:cubicBezTo>
                        <a:pt x="3" y="15"/>
                        <a:pt x="3" y="15"/>
                        <a:pt x="4" y="16"/>
                      </a:cubicBezTo>
                      <a:cubicBezTo>
                        <a:pt x="6" y="22"/>
                        <a:pt x="8" y="26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6"/>
                        <a:pt x="10" y="19"/>
                        <a:pt x="8" y="12"/>
                      </a:cubicBezTo>
                      <a:cubicBezTo>
                        <a:pt x="6" y="5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1" name="Freeform 1020"/>
                <p:cNvSpPr>
                  <a:spLocks/>
                </p:cNvSpPr>
                <p:nvPr/>
              </p:nvSpPr>
              <p:spPr bwMode="auto">
                <a:xfrm>
                  <a:off x="5132" y="1566"/>
                  <a:ext cx="21" cy="47"/>
                </a:xfrm>
                <a:custGeom>
                  <a:avLst/>
                  <a:gdLst>
                    <a:gd name="T0" fmla="*/ 2 w 11"/>
                    <a:gd name="T1" fmla="*/ 0 h 25"/>
                    <a:gd name="T2" fmla="*/ 2 w 11"/>
                    <a:gd name="T3" fmla="*/ 0 h 25"/>
                    <a:gd name="T4" fmla="*/ 3 w 11"/>
                    <a:gd name="T5" fmla="*/ 13 h 25"/>
                    <a:gd name="T6" fmla="*/ 8 w 11"/>
                    <a:gd name="T7" fmla="*/ 25 h 25"/>
                    <a:gd name="T8" fmla="*/ 9 w 11"/>
                    <a:gd name="T9" fmla="*/ 25 h 25"/>
                    <a:gd name="T10" fmla="*/ 9 w 11"/>
                    <a:gd name="T11" fmla="*/ 25 h 25"/>
                    <a:gd name="T12" fmla="*/ 10 w 11"/>
                    <a:gd name="T13" fmla="*/ 25 h 25"/>
                    <a:gd name="T14" fmla="*/ 9 w 11"/>
                    <a:gd name="T15" fmla="*/ 14 h 25"/>
                    <a:gd name="T16" fmla="*/ 8 w 11"/>
                    <a:gd name="T17" fmla="*/ 12 h 25"/>
                    <a:gd name="T18" fmla="*/ 8 w 11"/>
                    <a:gd name="T19" fmla="*/ 9 h 25"/>
                    <a:gd name="T20" fmla="*/ 2 w 11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6"/>
                        <a:pt x="3" y="13"/>
                      </a:cubicBezTo>
                      <a:cubicBezTo>
                        <a:pt x="5" y="19"/>
                        <a:pt x="7" y="23"/>
                        <a:pt x="8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10" y="25"/>
                        <a:pt x="10" y="25"/>
                      </a:cubicBezTo>
                      <a:cubicBezTo>
                        <a:pt x="11" y="24"/>
                        <a:pt x="10" y="20"/>
                        <a:pt x="9" y="14"/>
                      </a:cubicBezTo>
                      <a:cubicBezTo>
                        <a:pt x="9" y="13"/>
                        <a:pt x="9" y="12"/>
                        <a:pt x="8" y="12"/>
                      </a:cubicBezTo>
                      <a:cubicBezTo>
                        <a:pt x="8" y="11"/>
                        <a:pt x="8" y="10"/>
                        <a:pt x="8" y="9"/>
                      </a:cubicBezTo>
                      <a:cubicBezTo>
                        <a:pt x="6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2" name="Freeform 1021"/>
                <p:cNvSpPr>
                  <a:spLocks/>
                </p:cNvSpPr>
                <p:nvPr/>
              </p:nvSpPr>
              <p:spPr bwMode="auto">
                <a:xfrm>
                  <a:off x="4999" y="1731"/>
                  <a:ext cx="15" cy="38"/>
                </a:xfrm>
                <a:custGeom>
                  <a:avLst/>
                  <a:gdLst>
                    <a:gd name="T0" fmla="*/ 2 w 8"/>
                    <a:gd name="T1" fmla="*/ 0 h 20"/>
                    <a:gd name="T2" fmla="*/ 2 w 8"/>
                    <a:gd name="T3" fmla="*/ 0 h 20"/>
                    <a:gd name="T4" fmla="*/ 2 w 8"/>
                    <a:gd name="T5" fmla="*/ 11 h 20"/>
                    <a:gd name="T6" fmla="*/ 7 w 8"/>
                    <a:gd name="T7" fmla="*/ 20 h 20"/>
                    <a:gd name="T8" fmla="*/ 7 w 8"/>
                    <a:gd name="T9" fmla="*/ 20 h 20"/>
                    <a:gd name="T10" fmla="*/ 7 w 8"/>
                    <a:gd name="T11" fmla="*/ 11 h 20"/>
                    <a:gd name="T12" fmla="*/ 6 w 8"/>
                    <a:gd name="T13" fmla="*/ 9 h 20"/>
                    <a:gd name="T14" fmla="*/ 6 w 8"/>
                    <a:gd name="T15" fmla="*/ 7 h 20"/>
                    <a:gd name="T16" fmla="*/ 2 w 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2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5"/>
                        <a:pt x="2" y="11"/>
                      </a:cubicBezTo>
                      <a:cubicBezTo>
                        <a:pt x="3" y="16"/>
                        <a:pt x="5" y="20"/>
                        <a:pt x="7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19"/>
                        <a:pt x="8" y="16"/>
                        <a:pt x="7" y="11"/>
                      </a:cubicBezTo>
                      <a:cubicBezTo>
                        <a:pt x="7" y="11"/>
                        <a:pt x="7" y="10"/>
                        <a:pt x="6" y="9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4" y="3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3" name="Freeform 1022"/>
                <p:cNvSpPr>
                  <a:spLocks/>
                </p:cNvSpPr>
                <p:nvPr/>
              </p:nvSpPr>
              <p:spPr bwMode="auto">
                <a:xfrm>
                  <a:off x="5220" y="1929"/>
                  <a:ext cx="15" cy="47"/>
                </a:xfrm>
                <a:custGeom>
                  <a:avLst/>
                  <a:gdLst>
                    <a:gd name="T0" fmla="*/ 2 w 8"/>
                    <a:gd name="T1" fmla="*/ 0 h 25"/>
                    <a:gd name="T2" fmla="*/ 2 w 8"/>
                    <a:gd name="T3" fmla="*/ 0 h 25"/>
                    <a:gd name="T4" fmla="*/ 1 w 8"/>
                    <a:gd name="T5" fmla="*/ 0 h 25"/>
                    <a:gd name="T6" fmla="*/ 1 w 8"/>
                    <a:gd name="T7" fmla="*/ 11 h 25"/>
                    <a:gd name="T8" fmla="*/ 1 w 8"/>
                    <a:gd name="T9" fmla="*/ 13 h 25"/>
                    <a:gd name="T10" fmla="*/ 2 w 8"/>
                    <a:gd name="T11" fmla="*/ 16 h 25"/>
                    <a:gd name="T12" fmla="*/ 6 w 8"/>
                    <a:gd name="T13" fmla="*/ 25 h 25"/>
                    <a:gd name="T14" fmla="*/ 6 w 8"/>
                    <a:gd name="T15" fmla="*/ 25 h 25"/>
                    <a:gd name="T16" fmla="*/ 7 w 8"/>
                    <a:gd name="T17" fmla="*/ 12 h 25"/>
                    <a:gd name="T18" fmla="*/ 2 w 8"/>
                    <a:gd name="T19" fmla="*/ 0 h 25"/>
                    <a:gd name="T20" fmla="*/ 2 w 8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0" y="6"/>
                        <a:pt x="1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3" y="22"/>
                        <a:pt x="5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8" y="25"/>
                        <a:pt x="8" y="19"/>
                        <a:pt x="7" y="12"/>
                      </a:cubicBezTo>
                      <a:cubicBezTo>
                        <a:pt x="6" y="5"/>
                        <a:pt x="4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4" name="Freeform 1023"/>
                <p:cNvSpPr>
                  <a:spLocks/>
                </p:cNvSpPr>
                <p:nvPr/>
              </p:nvSpPr>
              <p:spPr bwMode="auto">
                <a:xfrm>
                  <a:off x="5094" y="1955"/>
                  <a:ext cx="15" cy="45"/>
                </a:xfrm>
                <a:custGeom>
                  <a:avLst/>
                  <a:gdLst>
                    <a:gd name="T0" fmla="*/ 2 w 8"/>
                    <a:gd name="T1" fmla="*/ 0 h 24"/>
                    <a:gd name="T2" fmla="*/ 2 w 8"/>
                    <a:gd name="T3" fmla="*/ 0 h 24"/>
                    <a:gd name="T4" fmla="*/ 2 w 8"/>
                    <a:gd name="T5" fmla="*/ 0 h 24"/>
                    <a:gd name="T6" fmla="*/ 1 w 8"/>
                    <a:gd name="T7" fmla="*/ 13 h 24"/>
                    <a:gd name="T8" fmla="*/ 6 w 8"/>
                    <a:gd name="T9" fmla="*/ 24 h 24"/>
                    <a:gd name="T10" fmla="*/ 6 w 8"/>
                    <a:gd name="T11" fmla="*/ 24 h 24"/>
                    <a:gd name="T12" fmla="*/ 7 w 8"/>
                    <a:gd name="T13" fmla="*/ 14 h 24"/>
                    <a:gd name="T14" fmla="*/ 7 w 8"/>
                    <a:gd name="T15" fmla="*/ 11 h 24"/>
                    <a:gd name="T16" fmla="*/ 6 w 8"/>
                    <a:gd name="T17" fmla="*/ 9 h 24"/>
                    <a:gd name="T18" fmla="*/ 3 w 8"/>
                    <a:gd name="T19" fmla="*/ 0 h 24"/>
                    <a:gd name="T20" fmla="*/ 2 w 8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6"/>
                        <a:pt x="1" y="13"/>
                      </a:cubicBezTo>
                      <a:cubicBezTo>
                        <a:pt x="2" y="19"/>
                        <a:pt x="4" y="24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8" y="20"/>
                        <a:pt x="7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11"/>
                        <a:pt x="6" y="10"/>
                        <a:pt x="6" y="9"/>
                      </a:cubicBezTo>
                      <a:cubicBezTo>
                        <a:pt x="5" y="5"/>
                        <a:pt x="4" y="1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5" name="Freeform 1024"/>
                <p:cNvSpPr>
                  <a:spLocks/>
                </p:cNvSpPr>
                <p:nvPr/>
              </p:nvSpPr>
              <p:spPr bwMode="auto">
                <a:xfrm>
                  <a:off x="5046" y="1726"/>
                  <a:ext cx="11" cy="28"/>
                </a:xfrm>
                <a:custGeom>
                  <a:avLst/>
                  <a:gdLst>
                    <a:gd name="T0" fmla="*/ 1 w 6"/>
                    <a:gd name="T1" fmla="*/ 0 h 15"/>
                    <a:gd name="T2" fmla="*/ 1 w 6"/>
                    <a:gd name="T3" fmla="*/ 0 h 15"/>
                    <a:gd name="T4" fmla="*/ 1 w 6"/>
                    <a:gd name="T5" fmla="*/ 4 h 15"/>
                    <a:gd name="T6" fmla="*/ 1 w 6"/>
                    <a:gd name="T7" fmla="*/ 8 h 15"/>
                    <a:gd name="T8" fmla="*/ 1 w 6"/>
                    <a:gd name="T9" fmla="*/ 9 h 15"/>
                    <a:gd name="T10" fmla="*/ 5 w 6"/>
                    <a:gd name="T11" fmla="*/ 15 h 15"/>
                    <a:gd name="T12" fmla="*/ 5 w 6"/>
                    <a:gd name="T13" fmla="*/ 15 h 15"/>
                    <a:gd name="T14" fmla="*/ 5 w 6"/>
                    <a:gd name="T15" fmla="*/ 15 h 15"/>
                    <a:gd name="T16" fmla="*/ 6 w 6"/>
                    <a:gd name="T17" fmla="*/ 14 h 15"/>
                    <a:gd name="T18" fmla="*/ 5 w 6"/>
                    <a:gd name="T19" fmla="*/ 7 h 15"/>
                    <a:gd name="T20" fmla="*/ 1 w 6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4"/>
                      </a:cubicBezTo>
                      <a:cubicBezTo>
                        <a:pt x="1" y="5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2"/>
                        <a:pt x="4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6" y="14"/>
                      </a:cubicBezTo>
                      <a:cubicBezTo>
                        <a:pt x="6" y="12"/>
                        <a:pt x="5" y="10"/>
                        <a:pt x="5" y="7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6" name="Freeform 1025"/>
                <p:cNvSpPr>
                  <a:spLocks noEditPoints="1"/>
                </p:cNvSpPr>
                <p:nvPr/>
              </p:nvSpPr>
              <p:spPr bwMode="auto">
                <a:xfrm>
                  <a:off x="4557" y="2113"/>
                  <a:ext cx="284" cy="335"/>
                </a:xfrm>
                <a:custGeom>
                  <a:avLst/>
                  <a:gdLst>
                    <a:gd name="T0" fmla="*/ 93 w 151"/>
                    <a:gd name="T1" fmla="*/ 172 h 178"/>
                    <a:gd name="T2" fmla="*/ 30 w 151"/>
                    <a:gd name="T3" fmla="*/ 174 h 178"/>
                    <a:gd name="T4" fmla="*/ 30 w 151"/>
                    <a:gd name="T5" fmla="*/ 176 h 178"/>
                    <a:gd name="T6" fmla="*/ 30 w 151"/>
                    <a:gd name="T7" fmla="*/ 178 h 178"/>
                    <a:gd name="T8" fmla="*/ 93 w 151"/>
                    <a:gd name="T9" fmla="*/ 176 h 178"/>
                    <a:gd name="T10" fmla="*/ 93 w 151"/>
                    <a:gd name="T11" fmla="*/ 174 h 178"/>
                    <a:gd name="T12" fmla="*/ 93 w 151"/>
                    <a:gd name="T13" fmla="*/ 172 h 178"/>
                    <a:gd name="T14" fmla="*/ 24 w 151"/>
                    <a:gd name="T15" fmla="*/ 77 h 178"/>
                    <a:gd name="T16" fmla="*/ 23 w 151"/>
                    <a:gd name="T17" fmla="*/ 78 h 178"/>
                    <a:gd name="T18" fmla="*/ 27 w 151"/>
                    <a:gd name="T19" fmla="*/ 166 h 178"/>
                    <a:gd name="T20" fmla="*/ 28 w 151"/>
                    <a:gd name="T21" fmla="*/ 166 h 178"/>
                    <a:gd name="T22" fmla="*/ 29 w 151"/>
                    <a:gd name="T23" fmla="*/ 166 h 178"/>
                    <a:gd name="T24" fmla="*/ 24 w 151"/>
                    <a:gd name="T25" fmla="*/ 77 h 178"/>
                    <a:gd name="T26" fmla="*/ 21 w 151"/>
                    <a:gd name="T27" fmla="*/ 69 h 178"/>
                    <a:gd name="T28" fmla="*/ 0 w 151"/>
                    <a:gd name="T29" fmla="*/ 72 h 178"/>
                    <a:gd name="T30" fmla="*/ 1 w 151"/>
                    <a:gd name="T31" fmla="*/ 73 h 178"/>
                    <a:gd name="T32" fmla="*/ 1 w 151"/>
                    <a:gd name="T33" fmla="*/ 76 h 178"/>
                    <a:gd name="T34" fmla="*/ 21 w 151"/>
                    <a:gd name="T35" fmla="*/ 73 h 178"/>
                    <a:gd name="T36" fmla="*/ 21 w 151"/>
                    <a:gd name="T37" fmla="*/ 72 h 178"/>
                    <a:gd name="T38" fmla="*/ 21 w 151"/>
                    <a:gd name="T39" fmla="*/ 69 h 178"/>
                    <a:gd name="T40" fmla="*/ 85 w 151"/>
                    <a:gd name="T41" fmla="*/ 24 h 178"/>
                    <a:gd name="T42" fmla="*/ 95 w 151"/>
                    <a:gd name="T43" fmla="*/ 164 h 178"/>
                    <a:gd name="T44" fmla="*/ 96 w 151"/>
                    <a:gd name="T45" fmla="*/ 164 h 178"/>
                    <a:gd name="T46" fmla="*/ 96 w 151"/>
                    <a:gd name="T47" fmla="*/ 164 h 178"/>
                    <a:gd name="T48" fmla="*/ 96 w 151"/>
                    <a:gd name="T49" fmla="*/ 164 h 178"/>
                    <a:gd name="T50" fmla="*/ 86 w 151"/>
                    <a:gd name="T51" fmla="*/ 24 h 178"/>
                    <a:gd name="T52" fmla="*/ 86 w 151"/>
                    <a:gd name="T53" fmla="*/ 24 h 178"/>
                    <a:gd name="T54" fmla="*/ 86 w 151"/>
                    <a:gd name="T55" fmla="*/ 24 h 178"/>
                    <a:gd name="T56" fmla="*/ 85 w 151"/>
                    <a:gd name="T57" fmla="*/ 24 h 178"/>
                    <a:gd name="T58" fmla="*/ 150 w 151"/>
                    <a:gd name="T59" fmla="*/ 0 h 178"/>
                    <a:gd name="T60" fmla="*/ 87 w 151"/>
                    <a:gd name="T61" fmla="*/ 11 h 178"/>
                    <a:gd name="T62" fmla="*/ 87 w 151"/>
                    <a:gd name="T63" fmla="*/ 13 h 178"/>
                    <a:gd name="T64" fmla="*/ 87 w 151"/>
                    <a:gd name="T65" fmla="*/ 15 h 178"/>
                    <a:gd name="T66" fmla="*/ 151 w 151"/>
                    <a:gd name="T67" fmla="*/ 5 h 178"/>
                    <a:gd name="T68" fmla="*/ 150 w 151"/>
                    <a:gd name="T69" fmla="*/ 2 h 178"/>
                    <a:gd name="T70" fmla="*/ 150 w 151"/>
                    <a:gd name="T71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1" h="178">
                      <a:moveTo>
                        <a:pt x="93" y="172"/>
                      </a:moveTo>
                      <a:cubicBezTo>
                        <a:pt x="72" y="172"/>
                        <a:pt x="51" y="173"/>
                        <a:pt x="30" y="174"/>
                      </a:cubicBezTo>
                      <a:cubicBezTo>
                        <a:pt x="30" y="174"/>
                        <a:pt x="30" y="175"/>
                        <a:pt x="30" y="176"/>
                      </a:cubicBezTo>
                      <a:cubicBezTo>
                        <a:pt x="30" y="177"/>
                        <a:pt x="30" y="177"/>
                        <a:pt x="30" y="178"/>
                      </a:cubicBezTo>
                      <a:cubicBezTo>
                        <a:pt x="51" y="177"/>
                        <a:pt x="72" y="177"/>
                        <a:pt x="93" y="176"/>
                      </a:cubicBezTo>
                      <a:cubicBezTo>
                        <a:pt x="93" y="176"/>
                        <a:pt x="93" y="175"/>
                        <a:pt x="93" y="174"/>
                      </a:cubicBezTo>
                      <a:cubicBezTo>
                        <a:pt x="93" y="173"/>
                        <a:pt x="93" y="173"/>
                        <a:pt x="93" y="172"/>
                      </a:cubicBezTo>
                      <a:moveTo>
                        <a:pt x="24" y="77"/>
                      </a:moveTo>
                      <a:cubicBezTo>
                        <a:pt x="24" y="78"/>
                        <a:pt x="23" y="78"/>
                        <a:pt x="23" y="78"/>
                      </a:cubicBezTo>
                      <a:cubicBezTo>
                        <a:pt x="26" y="107"/>
                        <a:pt x="27" y="137"/>
                        <a:pt x="27" y="166"/>
                      </a:cubicBezTo>
                      <a:cubicBezTo>
                        <a:pt x="28" y="166"/>
                        <a:pt x="28" y="166"/>
                        <a:pt x="28" y="166"/>
                      </a:cubicBezTo>
                      <a:cubicBezTo>
                        <a:pt x="28" y="166"/>
                        <a:pt x="28" y="166"/>
                        <a:pt x="29" y="166"/>
                      </a:cubicBezTo>
                      <a:cubicBezTo>
                        <a:pt x="28" y="137"/>
                        <a:pt x="26" y="107"/>
                        <a:pt x="24" y="77"/>
                      </a:cubicBezTo>
                      <a:moveTo>
                        <a:pt x="21" y="69"/>
                      </a:moveTo>
                      <a:cubicBezTo>
                        <a:pt x="14" y="70"/>
                        <a:pt x="7" y="71"/>
                        <a:pt x="0" y="72"/>
                      </a:cubicBezTo>
                      <a:cubicBezTo>
                        <a:pt x="0" y="72"/>
                        <a:pt x="1" y="73"/>
                        <a:pt x="1" y="73"/>
                      </a:cubicBezTo>
                      <a:cubicBezTo>
                        <a:pt x="1" y="74"/>
                        <a:pt x="1" y="75"/>
                        <a:pt x="1" y="76"/>
                      </a:cubicBezTo>
                      <a:cubicBezTo>
                        <a:pt x="7" y="75"/>
                        <a:pt x="14" y="74"/>
                        <a:pt x="21" y="73"/>
                      </a:cubicBezTo>
                      <a:cubicBezTo>
                        <a:pt x="21" y="73"/>
                        <a:pt x="21" y="73"/>
                        <a:pt x="21" y="72"/>
                      </a:cubicBezTo>
                      <a:cubicBezTo>
                        <a:pt x="21" y="71"/>
                        <a:pt x="21" y="70"/>
                        <a:pt x="21" y="69"/>
                      </a:cubicBezTo>
                      <a:moveTo>
                        <a:pt x="85" y="24"/>
                      </a:moveTo>
                      <a:cubicBezTo>
                        <a:pt x="91" y="70"/>
                        <a:pt x="94" y="117"/>
                        <a:pt x="95" y="164"/>
                      </a:cubicBezTo>
                      <a:cubicBezTo>
                        <a:pt x="95" y="164"/>
                        <a:pt x="95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5" y="117"/>
                        <a:pt x="92" y="70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5" y="24"/>
                        <a:pt x="85" y="24"/>
                        <a:pt x="85" y="24"/>
                      </a:cubicBezTo>
                      <a:moveTo>
                        <a:pt x="150" y="0"/>
                      </a:moveTo>
                      <a:cubicBezTo>
                        <a:pt x="129" y="4"/>
                        <a:pt x="108" y="7"/>
                        <a:pt x="87" y="11"/>
                      </a:cubicBezTo>
                      <a:cubicBezTo>
                        <a:pt x="87" y="12"/>
                        <a:pt x="87" y="12"/>
                        <a:pt x="87" y="13"/>
                      </a:cubicBezTo>
                      <a:cubicBezTo>
                        <a:pt x="87" y="14"/>
                        <a:pt x="87" y="14"/>
                        <a:pt x="87" y="15"/>
                      </a:cubicBezTo>
                      <a:cubicBezTo>
                        <a:pt x="109" y="12"/>
                        <a:pt x="130" y="8"/>
                        <a:pt x="151" y="5"/>
                      </a:cubicBezTo>
                      <a:cubicBezTo>
                        <a:pt x="150" y="4"/>
                        <a:pt x="150" y="3"/>
                        <a:pt x="150" y="2"/>
                      </a:cubicBezTo>
                      <a:cubicBezTo>
                        <a:pt x="150" y="2"/>
                        <a:pt x="150" y="1"/>
                        <a:pt x="15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7" name="Freeform 1026"/>
                <p:cNvSpPr>
                  <a:spLocks/>
                </p:cNvSpPr>
                <p:nvPr/>
              </p:nvSpPr>
              <p:spPr bwMode="auto">
                <a:xfrm>
                  <a:off x="4839" y="2096"/>
                  <a:ext cx="11" cy="41"/>
                </a:xfrm>
                <a:custGeom>
                  <a:avLst/>
                  <a:gdLst>
                    <a:gd name="T0" fmla="*/ 2 w 6"/>
                    <a:gd name="T1" fmla="*/ 0 h 22"/>
                    <a:gd name="T2" fmla="*/ 0 w 6"/>
                    <a:gd name="T3" fmla="*/ 9 h 22"/>
                    <a:gd name="T4" fmla="*/ 0 w 6"/>
                    <a:gd name="T5" fmla="*/ 11 h 22"/>
                    <a:gd name="T6" fmla="*/ 1 w 6"/>
                    <a:gd name="T7" fmla="*/ 14 h 22"/>
                    <a:gd name="T8" fmla="*/ 4 w 6"/>
                    <a:gd name="T9" fmla="*/ 22 h 22"/>
                    <a:gd name="T10" fmla="*/ 5 w 6"/>
                    <a:gd name="T11" fmla="*/ 22 h 22"/>
                    <a:gd name="T12" fmla="*/ 6 w 6"/>
                    <a:gd name="T13" fmla="*/ 11 h 22"/>
                    <a:gd name="T14" fmla="*/ 2 w 6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22">
                      <a:moveTo>
                        <a:pt x="2" y="0"/>
                      </a:moveTo>
                      <a:cubicBezTo>
                        <a:pt x="0" y="0"/>
                        <a:pt x="0" y="4"/>
                        <a:pt x="0" y="9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1" y="14"/>
                      </a:cubicBezTo>
                      <a:cubicBezTo>
                        <a:pt x="2" y="19"/>
                        <a:pt x="3" y="22"/>
                        <a:pt x="4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6" y="22"/>
                        <a:pt x="6" y="17"/>
                        <a:pt x="6" y="11"/>
                      </a:cubicBezTo>
                      <a:cubicBezTo>
                        <a:pt x="5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8" name="Freeform 1027"/>
                <p:cNvSpPr>
                  <a:spLocks/>
                </p:cNvSpPr>
                <p:nvPr/>
              </p:nvSpPr>
              <p:spPr bwMode="auto">
                <a:xfrm>
                  <a:off x="4709" y="2119"/>
                  <a:ext cx="13" cy="39"/>
                </a:xfrm>
                <a:custGeom>
                  <a:avLst/>
                  <a:gdLst>
                    <a:gd name="T0" fmla="*/ 2 w 7"/>
                    <a:gd name="T1" fmla="*/ 0 h 21"/>
                    <a:gd name="T2" fmla="*/ 2 w 7"/>
                    <a:gd name="T3" fmla="*/ 0 h 21"/>
                    <a:gd name="T4" fmla="*/ 1 w 7"/>
                    <a:gd name="T5" fmla="*/ 11 h 21"/>
                    <a:gd name="T6" fmla="*/ 4 w 7"/>
                    <a:gd name="T7" fmla="*/ 21 h 21"/>
                    <a:gd name="T8" fmla="*/ 5 w 7"/>
                    <a:gd name="T9" fmla="*/ 21 h 21"/>
                    <a:gd name="T10" fmla="*/ 5 w 7"/>
                    <a:gd name="T11" fmla="*/ 21 h 21"/>
                    <a:gd name="T12" fmla="*/ 5 w 7"/>
                    <a:gd name="T13" fmla="*/ 21 h 21"/>
                    <a:gd name="T14" fmla="*/ 6 w 7"/>
                    <a:gd name="T15" fmla="*/ 12 h 21"/>
                    <a:gd name="T16" fmla="*/ 6 w 7"/>
                    <a:gd name="T17" fmla="*/ 10 h 21"/>
                    <a:gd name="T18" fmla="*/ 6 w 7"/>
                    <a:gd name="T19" fmla="*/ 8 h 21"/>
                    <a:gd name="T20" fmla="*/ 2 w 7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2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5"/>
                        <a:pt x="1" y="11"/>
                      </a:cubicBezTo>
                      <a:cubicBezTo>
                        <a:pt x="1" y="16"/>
                        <a:pt x="3" y="20"/>
                        <a:pt x="4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6" y="20"/>
                        <a:pt x="7" y="16"/>
                        <a:pt x="6" y="12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9"/>
                        <a:pt x="6" y="9"/>
                        <a:pt x="6" y="8"/>
                      </a:cubicBezTo>
                      <a:cubicBezTo>
                        <a:pt x="5" y="3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9" name="Freeform 1028"/>
                <p:cNvSpPr>
                  <a:spLocks/>
                </p:cNvSpPr>
                <p:nvPr/>
              </p:nvSpPr>
              <p:spPr bwMode="auto">
                <a:xfrm>
                  <a:off x="4549" y="2237"/>
                  <a:ext cx="10" cy="30"/>
                </a:xfrm>
                <a:custGeom>
                  <a:avLst/>
                  <a:gdLst>
                    <a:gd name="T0" fmla="*/ 2 w 5"/>
                    <a:gd name="T1" fmla="*/ 0 h 16"/>
                    <a:gd name="T2" fmla="*/ 1 w 5"/>
                    <a:gd name="T3" fmla="*/ 0 h 16"/>
                    <a:gd name="T4" fmla="*/ 0 w 5"/>
                    <a:gd name="T5" fmla="*/ 8 h 16"/>
                    <a:gd name="T6" fmla="*/ 3 w 5"/>
                    <a:gd name="T7" fmla="*/ 16 h 16"/>
                    <a:gd name="T8" fmla="*/ 3 w 5"/>
                    <a:gd name="T9" fmla="*/ 16 h 16"/>
                    <a:gd name="T10" fmla="*/ 5 w 5"/>
                    <a:gd name="T11" fmla="*/ 10 h 16"/>
                    <a:gd name="T12" fmla="*/ 5 w 5"/>
                    <a:gd name="T13" fmla="*/ 7 h 16"/>
                    <a:gd name="T14" fmla="*/ 4 w 5"/>
                    <a:gd name="T15" fmla="*/ 6 h 16"/>
                    <a:gd name="T16" fmla="*/ 2 w 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4"/>
                        <a:pt x="0" y="8"/>
                      </a:cubicBezTo>
                      <a:cubicBezTo>
                        <a:pt x="0" y="12"/>
                        <a:pt x="2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5" y="13"/>
                        <a:pt x="5" y="10"/>
                      </a:cubicBezTo>
                      <a:cubicBezTo>
                        <a:pt x="5" y="9"/>
                        <a:pt x="5" y="8"/>
                        <a:pt x="5" y="7"/>
                      </a:cubicBezTo>
                      <a:cubicBezTo>
                        <a:pt x="5" y="7"/>
                        <a:pt x="4" y="6"/>
                        <a:pt x="4" y="6"/>
                      </a:cubicBezTo>
                      <a:cubicBezTo>
                        <a:pt x="4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0" name="Freeform 1029"/>
                <p:cNvSpPr>
                  <a:spLocks/>
                </p:cNvSpPr>
                <p:nvPr/>
              </p:nvSpPr>
              <p:spPr bwMode="auto">
                <a:xfrm>
                  <a:off x="4732" y="2421"/>
                  <a:ext cx="11" cy="40"/>
                </a:xfrm>
                <a:custGeom>
                  <a:avLst/>
                  <a:gdLst>
                    <a:gd name="T0" fmla="*/ 3 w 6"/>
                    <a:gd name="T1" fmla="*/ 0 h 21"/>
                    <a:gd name="T2" fmla="*/ 3 w 6"/>
                    <a:gd name="T3" fmla="*/ 0 h 21"/>
                    <a:gd name="T4" fmla="*/ 3 w 6"/>
                    <a:gd name="T5" fmla="*/ 0 h 21"/>
                    <a:gd name="T6" fmla="*/ 3 w 6"/>
                    <a:gd name="T7" fmla="*/ 0 h 21"/>
                    <a:gd name="T8" fmla="*/ 2 w 6"/>
                    <a:gd name="T9" fmla="*/ 0 h 21"/>
                    <a:gd name="T10" fmla="*/ 0 w 6"/>
                    <a:gd name="T11" fmla="*/ 8 h 21"/>
                    <a:gd name="T12" fmla="*/ 0 w 6"/>
                    <a:gd name="T13" fmla="*/ 10 h 21"/>
                    <a:gd name="T14" fmla="*/ 0 w 6"/>
                    <a:gd name="T15" fmla="*/ 12 h 21"/>
                    <a:gd name="T16" fmla="*/ 3 w 6"/>
                    <a:gd name="T17" fmla="*/ 21 h 21"/>
                    <a:gd name="T18" fmla="*/ 3 w 6"/>
                    <a:gd name="T19" fmla="*/ 21 h 21"/>
                    <a:gd name="T20" fmla="*/ 6 w 6"/>
                    <a:gd name="T21" fmla="*/ 10 h 21"/>
                    <a:gd name="T22" fmla="*/ 3 w 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0" y="9"/>
                        <a:pt x="0" y="10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0" y="17"/>
                        <a:pt x="1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6" y="16"/>
                        <a:pt x="6" y="10"/>
                      </a:cubicBezTo>
                      <a:cubicBezTo>
                        <a:pt x="6" y="4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1" name="Freeform 1030"/>
                <p:cNvSpPr>
                  <a:spLocks/>
                </p:cNvSpPr>
                <p:nvPr/>
              </p:nvSpPr>
              <p:spPr bwMode="auto">
                <a:xfrm>
                  <a:off x="4604" y="2425"/>
                  <a:ext cx="9" cy="38"/>
                </a:xfrm>
                <a:custGeom>
                  <a:avLst/>
                  <a:gdLst>
                    <a:gd name="T0" fmla="*/ 3 w 5"/>
                    <a:gd name="T1" fmla="*/ 0 h 20"/>
                    <a:gd name="T2" fmla="*/ 2 w 5"/>
                    <a:gd name="T3" fmla="*/ 0 h 20"/>
                    <a:gd name="T4" fmla="*/ 0 w 5"/>
                    <a:gd name="T5" fmla="*/ 10 h 20"/>
                    <a:gd name="T6" fmla="*/ 3 w 5"/>
                    <a:gd name="T7" fmla="*/ 20 h 20"/>
                    <a:gd name="T8" fmla="*/ 5 w 5"/>
                    <a:gd name="T9" fmla="*/ 12 h 20"/>
                    <a:gd name="T10" fmla="*/ 5 w 5"/>
                    <a:gd name="T11" fmla="*/ 10 h 20"/>
                    <a:gd name="T12" fmla="*/ 5 w 5"/>
                    <a:gd name="T13" fmla="*/ 8 h 20"/>
                    <a:gd name="T14" fmla="*/ 4 w 5"/>
                    <a:gd name="T15" fmla="*/ 0 h 20"/>
                    <a:gd name="T16" fmla="*/ 3 w 5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20">
                      <a:moveTo>
                        <a:pt x="3" y="0"/>
                      </a:move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5"/>
                        <a:pt x="0" y="10"/>
                      </a:cubicBezTo>
                      <a:cubicBezTo>
                        <a:pt x="0" y="16"/>
                        <a:pt x="1" y="20"/>
                        <a:pt x="3" y="20"/>
                      </a:cubicBezTo>
                      <a:cubicBezTo>
                        <a:pt x="4" y="20"/>
                        <a:pt x="5" y="17"/>
                        <a:pt x="5" y="12"/>
                      </a:cubicBezTo>
                      <a:cubicBezTo>
                        <a:pt x="5" y="11"/>
                        <a:pt x="5" y="11"/>
                        <a:pt x="5" y="10"/>
                      </a:cubicBezTo>
                      <a:cubicBezTo>
                        <a:pt x="5" y="9"/>
                        <a:pt x="5" y="8"/>
                        <a:pt x="5" y="8"/>
                      </a:cubicBezTo>
                      <a:cubicBezTo>
                        <a:pt x="5" y="4"/>
                        <a:pt x="5" y="1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2" name="Freeform 1031"/>
                <p:cNvSpPr>
                  <a:spLocks/>
                </p:cNvSpPr>
                <p:nvPr/>
              </p:nvSpPr>
              <p:spPr bwMode="auto">
                <a:xfrm>
                  <a:off x="4596" y="2237"/>
                  <a:ext cx="6" cy="23"/>
                </a:xfrm>
                <a:custGeom>
                  <a:avLst/>
                  <a:gdLst>
                    <a:gd name="T0" fmla="*/ 1 w 3"/>
                    <a:gd name="T1" fmla="*/ 0 h 12"/>
                    <a:gd name="T2" fmla="*/ 1 w 3"/>
                    <a:gd name="T3" fmla="*/ 0 h 12"/>
                    <a:gd name="T4" fmla="*/ 1 w 3"/>
                    <a:gd name="T5" fmla="*/ 0 h 12"/>
                    <a:gd name="T6" fmla="*/ 0 w 3"/>
                    <a:gd name="T7" fmla="*/ 3 h 12"/>
                    <a:gd name="T8" fmla="*/ 0 w 3"/>
                    <a:gd name="T9" fmla="*/ 6 h 12"/>
                    <a:gd name="T10" fmla="*/ 0 w 3"/>
                    <a:gd name="T11" fmla="*/ 7 h 12"/>
                    <a:gd name="T12" fmla="*/ 2 w 3"/>
                    <a:gd name="T13" fmla="*/ 12 h 12"/>
                    <a:gd name="T14" fmla="*/ 2 w 3"/>
                    <a:gd name="T15" fmla="*/ 12 h 12"/>
                    <a:gd name="T16" fmla="*/ 2 w 3"/>
                    <a:gd name="T17" fmla="*/ 12 h 12"/>
                    <a:gd name="T18" fmla="*/ 3 w 3"/>
                    <a:gd name="T19" fmla="*/ 11 h 12"/>
                    <a:gd name="T20" fmla="*/ 3 w 3"/>
                    <a:gd name="T21" fmla="*/ 6 h 12"/>
                    <a:gd name="T22" fmla="*/ 1 w 3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1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10"/>
                        <a:pt x="1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3" y="10"/>
                        <a:pt x="3" y="8"/>
                        <a:pt x="3" y="6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3" name="Freeform 1032"/>
                <p:cNvSpPr>
                  <a:spLocks noEditPoints="1"/>
                </p:cNvSpPr>
                <p:nvPr/>
              </p:nvSpPr>
              <p:spPr bwMode="auto">
                <a:xfrm>
                  <a:off x="3730" y="1423"/>
                  <a:ext cx="248" cy="376"/>
                </a:xfrm>
                <a:custGeom>
                  <a:avLst/>
                  <a:gdLst>
                    <a:gd name="T0" fmla="*/ 131 w 132"/>
                    <a:gd name="T1" fmla="*/ 165 h 200"/>
                    <a:gd name="T2" fmla="*/ 66 w 132"/>
                    <a:gd name="T3" fmla="*/ 198 h 200"/>
                    <a:gd name="T4" fmla="*/ 67 w 132"/>
                    <a:gd name="T5" fmla="*/ 199 h 200"/>
                    <a:gd name="T6" fmla="*/ 67 w 132"/>
                    <a:gd name="T7" fmla="*/ 200 h 200"/>
                    <a:gd name="T8" fmla="*/ 132 w 132"/>
                    <a:gd name="T9" fmla="*/ 168 h 200"/>
                    <a:gd name="T10" fmla="*/ 131 w 132"/>
                    <a:gd name="T11" fmla="*/ 166 h 200"/>
                    <a:gd name="T12" fmla="*/ 131 w 132"/>
                    <a:gd name="T13" fmla="*/ 165 h 200"/>
                    <a:gd name="T14" fmla="*/ 26 w 132"/>
                    <a:gd name="T15" fmla="*/ 129 h 200"/>
                    <a:gd name="T16" fmla="*/ 25 w 132"/>
                    <a:gd name="T17" fmla="*/ 130 h 200"/>
                    <a:gd name="T18" fmla="*/ 25 w 132"/>
                    <a:gd name="T19" fmla="*/ 130 h 200"/>
                    <a:gd name="T20" fmla="*/ 60 w 132"/>
                    <a:gd name="T21" fmla="*/ 193 h 200"/>
                    <a:gd name="T22" fmla="*/ 60 w 132"/>
                    <a:gd name="T23" fmla="*/ 193 h 200"/>
                    <a:gd name="T24" fmla="*/ 61 w 132"/>
                    <a:gd name="T25" fmla="*/ 193 h 200"/>
                    <a:gd name="T26" fmla="*/ 61 w 132"/>
                    <a:gd name="T27" fmla="*/ 193 h 200"/>
                    <a:gd name="T28" fmla="*/ 26 w 132"/>
                    <a:gd name="T29" fmla="*/ 129 h 200"/>
                    <a:gd name="T30" fmla="*/ 20 w 132"/>
                    <a:gd name="T31" fmla="*/ 125 h 200"/>
                    <a:gd name="T32" fmla="*/ 0 w 132"/>
                    <a:gd name="T33" fmla="*/ 137 h 200"/>
                    <a:gd name="T34" fmla="*/ 1 w 132"/>
                    <a:gd name="T35" fmla="*/ 139 h 200"/>
                    <a:gd name="T36" fmla="*/ 2 w 132"/>
                    <a:gd name="T37" fmla="*/ 140 h 200"/>
                    <a:gd name="T38" fmla="*/ 21 w 132"/>
                    <a:gd name="T39" fmla="*/ 127 h 200"/>
                    <a:gd name="T40" fmla="*/ 21 w 132"/>
                    <a:gd name="T41" fmla="*/ 127 h 200"/>
                    <a:gd name="T42" fmla="*/ 20 w 132"/>
                    <a:gd name="T43" fmla="*/ 125 h 200"/>
                    <a:gd name="T44" fmla="*/ 70 w 132"/>
                    <a:gd name="T45" fmla="*/ 54 h 200"/>
                    <a:gd name="T46" fmla="*/ 70 w 132"/>
                    <a:gd name="T47" fmla="*/ 54 h 200"/>
                    <a:gd name="T48" fmla="*/ 70 w 132"/>
                    <a:gd name="T49" fmla="*/ 54 h 200"/>
                    <a:gd name="T50" fmla="*/ 69 w 132"/>
                    <a:gd name="T51" fmla="*/ 54 h 200"/>
                    <a:gd name="T52" fmla="*/ 129 w 132"/>
                    <a:gd name="T53" fmla="*/ 157 h 200"/>
                    <a:gd name="T54" fmla="*/ 130 w 132"/>
                    <a:gd name="T55" fmla="*/ 157 h 200"/>
                    <a:gd name="T56" fmla="*/ 130 w 132"/>
                    <a:gd name="T57" fmla="*/ 157 h 200"/>
                    <a:gd name="T58" fmla="*/ 70 w 132"/>
                    <a:gd name="T59" fmla="*/ 54 h 200"/>
                    <a:gd name="T60" fmla="*/ 127 w 132"/>
                    <a:gd name="T61" fmla="*/ 0 h 200"/>
                    <a:gd name="T62" fmla="*/ 67 w 132"/>
                    <a:gd name="T63" fmla="*/ 43 h 200"/>
                    <a:gd name="T64" fmla="*/ 68 w 132"/>
                    <a:gd name="T65" fmla="*/ 45 h 200"/>
                    <a:gd name="T66" fmla="*/ 69 w 132"/>
                    <a:gd name="T67" fmla="*/ 46 h 200"/>
                    <a:gd name="T68" fmla="*/ 129 w 132"/>
                    <a:gd name="T69" fmla="*/ 3 h 200"/>
                    <a:gd name="T70" fmla="*/ 128 w 132"/>
                    <a:gd name="T71" fmla="*/ 2 h 200"/>
                    <a:gd name="T72" fmla="*/ 127 w 132"/>
                    <a:gd name="T73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2" h="200">
                      <a:moveTo>
                        <a:pt x="131" y="165"/>
                      </a:moveTo>
                      <a:cubicBezTo>
                        <a:pt x="109" y="176"/>
                        <a:pt x="87" y="187"/>
                        <a:pt x="66" y="198"/>
                      </a:cubicBezTo>
                      <a:cubicBezTo>
                        <a:pt x="66" y="198"/>
                        <a:pt x="66" y="199"/>
                        <a:pt x="67" y="199"/>
                      </a:cubicBezTo>
                      <a:cubicBezTo>
                        <a:pt x="67" y="200"/>
                        <a:pt x="67" y="200"/>
                        <a:pt x="67" y="200"/>
                      </a:cubicBezTo>
                      <a:cubicBezTo>
                        <a:pt x="89" y="189"/>
                        <a:pt x="110" y="179"/>
                        <a:pt x="132" y="168"/>
                      </a:cubicBezTo>
                      <a:cubicBezTo>
                        <a:pt x="132" y="167"/>
                        <a:pt x="132" y="167"/>
                        <a:pt x="131" y="166"/>
                      </a:cubicBezTo>
                      <a:cubicBezTo>
                        <a:pt x="131" y="166"/>
                        <a:pt x="131" y="165"/>
                        <a:pt x="131" y="165"/>
                      </a:cubicBezTo>
                      <a:moveTo>
                        <a:pt x="26" y="129"/>
                      </a:moveTo>
                      <a:cubicBezTo>
                        <a:pt x="26" y="130"/>
                        <a:pt x="26" y="130"/>
                        <a:pt x="25" y="130"/>
                      </a:cubicBezTo>
                      <a:cubicBezTo>
                        <a:pt x="25" y="130"/>
                        <a:pt x="25" y="130"/>
                        <a:pt x="25" y="130"/>
                      </a:cubicBezTo>
                      <a:cubicBezTo>
                        <a:pt x="38" y="151"/>
                        <a:pt x="49" y="172"/>
                        <a:pt x="60" y="193"/>
                      </a:cubicBezTo>
                      <a:cubicBezTo>
                        <a:pt x="60" y="193"/>
                        <a:pt x="60" y="193"/>
                        <a:pt x="60" y="193"/>
                      </a:cubicBezTo>
                      <a:cubicBezTo>
                        <a:pt x="60" y="193"/>
                        <a:pt x="61" y="193"/>
                        <a:pt x="61" y="193"/>
                      </a:cubicBezTo>
                      <a:cubicBezTo>
                        <a:pt x="61" y="193"/>
                        <a:pt x="61" y="193"/>
                        <a:pt x="61" y="193"/>
                      </a:cubicBezTo>
                      <a:cubicBezTo>
                        <a:pt x="51" y="171"/>
                        <a:pt x="39" y="150"/>
                        <a:pt x="26" y="129"/>
                      </a:cubicBezTo>
                      <a:moveTo>
                        <a:pt x="20" y="125"/>
                      </a:moveTo>
                      <a:cubicBezTo>
                        <a:pt x="13" y="129"/>
                        <a:pt x="7" y="133"/>
                        <a:pt x="0" y="137"/>
                      </a:cubicBezTo>
                      <a:cubicBezTo>
                        <a:pt x="0" y="138"/>
                        <a:pt x="1" y="138"/>
                        <a:pt x="1" y="139"/>
                      </a:cubicBezTo>
                      <a:cubicBezTo>
                        <a:pt x="1" y="139"/>
                        <a:pt x="1" y="140"/>
                        <a:pt x="2" y="140"/>
                      </a:cubicBezTo>
                      <a:cubicBezTo>
                        <a:pt x="8" y="136"/>
                        <a:pt x="15" y="131"/>
                        <a:pt x="21" y="127"/>
                      </a:cubicBezTo>
                      <a:cubicBezTo>
                        <a:pt x="21" y="127"/>
                        <a:pt x="21" y="127"/>
                        <a:pt x="21" y="127"/>
                      </a:cubicBezTo>
                      <a:cubicBezTo>
                        <a:pt x="21" y="126"/>
                        <a:pt x="20" y="125"/>
                        <a:pt x="20" y="125"/>
                      </a:cubicBezTo>
                      <a:moveTo>
                        <a:pt x="70" y="54"/>
                      </a:move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92" y="87"/>
                        <a:pt x="112" y="122"/>
                        <a:pt x="129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13" y="121"/>
                        <a:pt x="93" y="87"/>
                        <a:pt x="70" y="54"/>
                      </a:cubicBezTo>
                      <a:moveTo>
                        <a:pt x="127" y="0"/>
                      </a:moveTo>
                      <a:cubicBezTo>
                        <a:pt x="107" y="15"/>
                        <a:pt x="87" y="29"/>
                        <a:pt x="67" y="43"/>
                      </a:cubicBezTo>
                      <a:cubicBezTo>
                        <a:pt x="67" y="44"/>
                        <a:pt x="67" y="44"/>
                        <a:pt x="68" y="45"/>
                      </a:cubicBezTo>
                      <a:cubicBezTo>
                        <a:pt x="68" y="45"/>
                        <a:pt x="68" y="46"/>
                        <a:pt x="69" y="46"/>
                      </a:cubicBezTo>
                      <a:cubicBezTo>
                        <a:pt x="89" y="32"/>
                        <a:pt x="109" y="18"/>
                        <a:pt x="129" y="3"/>
                      </a:cubicBezTo>
                      <a:cubicBezTo>
                        <a:pt x="129" y="3"/>
                        <a:pt x="128" y="2"/>
                        <a:pt x="128" y="2"/>
                      </a:cubicBezTo>
                      <a:cubicBezTo>
                        <a:pt x="128" y="1"/>
                        <a:pt x="127" y="1"/>
                        <a:pt x="1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4" name="Freeform 1033"/>
                <p:cNvSpPr>
                  <a:spLocks/>
                </p:cNvSpPr>
                <p:nvPr/>
              </p:nvSpPr>
              <p:spPr bwMode="auto">
                <a:xfrm>
                  <a:off x="3961" y="1408"/>
                  <a:ext cx="28" cy="30"/>
                </a:xfrm>
                <a:custGeom>
                  <a:avLst/>
                  <a:gdLst>
                    <a:gd name="T0" fmla="*/ 2 w 15"/>
                    <a:gd name="T1" fmla="*/ 0 h 16"/>
                    <a:gd name="T2" fmla="*/ 2 w 15"/>
                    <a:gd name="T3" fmla="*/ 0 h 16"/>
                    <a:gd name="T4" fmla="*/ 4 w 15"/>
                    <a:gd name="T5" fmla="*/ 8 h 16"/>
                    <a:gd name="T6" fmla="*/ 5 w 15"/>
                    <a:gd name="T7" fmla="*/ 10 h 16"/>
                    <a:gd name="T8" fmla="*/ 6 w 15"/>
                    <a:gd name="T9" fmla="*/ 11 h 16"/>
                    <a:gd name="T10" fmla="*/ 12 w 15"/>
                    <a:gd name="T11" fmla="*/ 16 h 16"/>
                    <a:gd name="T12" fmla="*/ 13 w 15"/>
                    <a:gd name="T13" fmla="*/ 16 h 16"/>
                    <a:gd name="T14" fmla="*/ 10 w 15"/>
                    <a:gd name="T15" fmla="*/ 6 h 16"/>
                    <a:gd name="T16" fmla="*/ 2 w 1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4"/>
                        <a:pt x="4" y="8"/>
                      </a:cubicBezTo>
                      <a:cubicBezTo>
                        <a:pt x="4" y="9"/>
                        <a:pt x="5" y="9"/>
                        <a:pt x="5" y="10"/>
                      </a:cubicBezTo>
                      <a:cubicBezTo>
                        <a:pt x="5" y="10"/>
                        <a:pt x="6" y="11"/>
                        <a:pt x="6" y="11"/>
                      </a:cubicBezTo>
                      <a:cubicBezTo>
                        <a:pt x="8" y="14"/>
                        <a:pt x="11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5" y="15"/>
                        <a:pt x="13" y="10"/>
                        <a:pt x="10" y="6"/>
                      </a:cubicBezTo>
                      <a:cubicBezTo>
                        <a:pt x="8" y="2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5" name="Freeform 1034"/>
                <p:cNvSpPr>
                  <a:spLocks/>
                </p:cNvSpPr>
                <p:nvPr/>
              </p:nvSpPr>
              <p:spPr bwMode="auto">
                <a:xfrm>
                  <a:off x="3841" y="1496"/>
                  <a:ext cx="24" cy="29"/>
                </a:xfrm>
                <a:custGeom>
                  <a:avLst/>
                  <a:gdLst>
                    <a:gd name="T0" fmla="*/ 2 w 13"/>
                    <a:gd name="T1" fmla="*/ 0 h 15"/>
                    <a:gd name="T2" fmla="*/ 1 w 13"/>
                    <a:gd name="T3" fmla="*/ 0 h 15"/>
                    <a:gd name="T4" fmla="*/ 4 w 13"/>
                    <a:gd name="T5" fmla="*/ 10 h 15"/>
                    <a:gd name="T6" fmla="*/ 10 w 13"/>
                    <a:gd name="T7" fmla="*/ 15 h 15"/>
                    <a:gd name="T8" fmla="*/ 11 w 13"/>
                    <a:gd name="T9" fmla="*/ 15 h 15"/>
                    <a:gd name="T10" fmla="*/ 11 w 13"/>
                    <a:gd name="T11" fmla="*/ 15 h 15"/>
                    <a:gd name="T12" fmla="*/ 11 w 13"/>
                    <a:gd name="T13" fmla="*/ 15 h 15"/>
                    <a:gd name="T14" fmla="*/ 10 w 13"/>
                    <a:gd name="T15" fmla="*/ 7 h 15"/>
                    <a:gd name="T16" fmla="*/ 9 w 13"/>
                    <a:gd name="T17" fmla="*/ 6 h 15"/>
                    <a:gd name="T18" fmla="*/ 8 w 13"/>
                    <a:gd name="T19" fmla="*/ 4 h 15"/>
                    <a:gd name="T20" fmla="*/ 2 w 13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5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5"/>
                        <a:pt x="4" y="10"/>
                      </a:cubicBezTo>
                      <a:cubicBezTo>
                        <a:pt x="6" y="13"/>
                        <a:pt x="8" y="15"/>
                        <a:pt x="10" y="15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4"/>
                        <a:pt x="12" y="11"/>
                        <a:pt x="10" y="7"/>
                      </a:cubicBezTo>
                      <a:cubicBezTo>
                        <a:pt x="9" y="7"/>
                        <a:pt x="9" y="6"/>
                        <a:pt x="9" y="6"/>
                      </a:cubicBezTo>
                      <a:cubicBezTo>
                        <a:pt x="8" y="5"/>
                        <a:pt x="8" y="5"/>
                        <a:pt x="8" y="4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6" name="Freeform 1035"/>
                <p:cNvSpPr>
                  <a:spLocks/>
                </p:cNvSpPr>
                <p:nvPr/>
              </p:nvSpPr>
              <p:spPr bwMode="auto">
                <a:xfrm>
                  <a:off x="3719" y="1677"/>
                  <a:ext cx="17" cy="21"/>
                </a:xfrm>
                <a:custGeom>
                  <a:avLst/>
                  <a:gdLst>
                    <a:gd name="T0" fmla="*/ 2 w 9"/>
                    <a:gd name="T1" fmla="*/ 0 h 11"/>
                    <a:gd name="T2" fmla="*/ 1 w 9"/>
                    <a:gd name="T3" fmla="*/ 0 h 11"/>
                    <a:gd name="T4" fmla="*/ 2 w 9"/>
                    <a:gd name="T5" fmla="*/ 7 h 11"/>
                    <a:gd name="T6" fmla="*/ 7 w 9"/>
                    <a:gd name="T7" fmla="*/ 11 h 11"/>
                    <a:gd name="T8" fmla="*/ 8 w 9"/>
                    <a:gd name="T9" fmla="*/ 11 h 11"/>
                    <a:gd name="T10" fmla="*/ 8 w 9"/>
                    <a:gd name="T11" fmla="*/ 5 h 11"/>
                    <a:gd name="T12" fmla="*/ 7 w 9"/>
                    <a:gd name="T13" fmla="*/ 4 h 11"/>
                    <a:gd name="T14" fmla="*/ 6 w 9"/>
                    <a:gd name="T15" fmla="*/ 2 h 11"/>
                    <a:gd name="T16" fmla="*/ 2 w 9"/>
                    <a:gd name="T1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2" y="7"/>
                      </a:cubicBezTo>
                      <a:cubicBezTo>
                        <a:pt x="4" y="9"/>
                        <a:pt x="6" y="11"/>
                        <a:pt x="7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9" y="10"/>
                        <a:pt x="9" y="8"/>
                        <a:pt x="8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3"/>
                        <a:pt x="6" y="3"/>
                        <a:pt x="6" y="2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7" name="Freeform 1036"/>
                <p:cNvSpPr>
                  <a:spLocks/>
                </p:cNvSpPr>
                <p:nvPr/>
              </p:nvSpPr>
              <p:spPr bwMode="auto">
                <a:xfrm>
                  <a:off x="3972" y="1718"/>
                  <a:ext cx="19" cy="30"/>
                </a:xfrm>
                <a:custGeom>
                  <a:avLst/>
                  <a:gdLst>
                    <a:gd name="T0" fmla="*/ 2 w 10"/>
                    <a:gd name="T1" fmla="*/ 0 h 16"/>
                    <a:gd name="T2" fmla="*/ 1 w 10"/>
                    <a:gd name="T3" fmla="*/ 0 h 16"/>
                    <a:gd name="T4" fmla="*/ 1 w 10"/>
                    <a:gd name="T5" fmla="*/ 0 h 16"/>
                    <a:gd name="T6" fmla="*/ 0 w 10"/>
                    <a:gd name="T7" fmla="*/ 0 h 16"/>
                    <a:gd name="T8" fmla="*/ 2 w 10"/>
                    <a:gd name="T9" fmla="*/ 8 h 16"/>
                    <a:gd name="T10" fmla="*/ 2 w 10"/>
                    <a:gd name="T11" fmla="*/ 9 h 16"/>
                    <a:gd name="T12" fmla="*/ 3 w 10"/>
                    <a:gd name="T13" fmla="*/ 11 h 16"/>
                    <a:gd name="T14" fmla="*/ 8 w 10"/>
                    <a:gd name="T15" fmla="*/ 16 h 16"/>
                    <a:gd name="T16" fmla="*/ 9 w 10"/>
                    <a:gd name="T17" fmla="*/ 16 h 16"/>
                    <a:gd name="T18" fmla="*/ 8 w 10"/>
                    <a:gd name="T19" fmla="*/ 6 h 16"/>
                    <a:gd name="T20" fmla="*/ 2 w 10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0" y="5"/>
                        <a:pt x="2" y="8"/>
                      </a:cubicBezTo>
                      <a:cubicBezTo>
                        <a:pt x="2" y="8"/>
                        <a:pt x="2" y="9"/>
                        <a:pt x="2" y="9"/>
                      </a:cubicBezTo>
                      <a:cubicBezTo>
                        <a:pt x="3" y="10"/>
                        <a:pt x="3" y="10"/>
                        <a:pt x="3" y="11"/>
                      </a:cubicBezTo>
                      <a:cubicBezTo>
                        <a:pt x="5" y="14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10" y="15"/>
                        <a:pt x="10" y="11"/>
                        <a:pt x="8" y="6"/>
                      </a:cubicBezTo>
                      <a:cubicBezTo>
                        <a:pt x="6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8" name="Freeform 1037"/>
                <p:cNvSpPr>
                  <a:spLocks/>
                </p:cNvSpPr>
                <p:nvPr/>
              </p:nvSpPr>
              <p:spPr bwMode="auto">
                <a:xfrm>
                  <a:off x="3841" y="1786"/>
                  <a:ext cx="19" cy="28"/>
                </a:xfrm>
                <a:custGeom>
                  <a:avLst/>
                  <a:gdLst>
                    <a:gd name="T0" fmla="*/ 2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2 w 10"/>
                    <a:gd name="T7" fmla="*/ 9 h 15"/>
                    <a:gd name="T8" fmla="*/ 8 w 10"/>
                    <a:gd name="T9" fmla="*/ 15 h 15"/>
                    <a:gd name="T10" fmla="*/ 8 w 10"/>
                    <a:gd name="T11" fmla="*/ 15 h 15"/>
                    <a:gd name="T12" fmla="*/ 8 w 10"/>
                    <a:gd name="T13" fmla="*/ 7 h 15"/>
                    <a:gd name="T14" fmla="*/ 8 w 10"/>
                    <a:gd name="T15" fmla="*/ 6 h 15"/>
                    <a:gd name="T16" fmla="*/ 7 w 10"/>
                    <a:gd name="T17" fmla="*/ 5 h 15"/>
                    <a:gd name="T18" fmla="*/ 2 w 10"/>
                    <a:gd name="T19" fmla="*/ 0 h 15"/>
                    <a:gd name="T20" fmla="*/ 2 w 10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5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6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4"/>
                        <a:pt x="10" y="11"/>
                        <a:pt x="8" y="7"/>
                      </a:cubicBezTo>
                      <a:cubicBezTo>
                        <a:pt x="8" y="7"/>
                        <a:pt x="8" y="7"/>
                        <a:pt x="8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5" y="2"/>
                        <a:pt x="4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9" name="Freeform 1038"/>
                <p:cNvSpPr>
                  <a:spLocks/>
                </p:cNvSpPr>
                <p:nvPr/>
              </p:nvSpPr>
              <p:spPr bwMode="auto">
                <a:xfrm>
                  <a:off x="3766" y="1651"/>
                  <a:ext cx="13" cy="16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5 w 7"/>
                    <a:gd name="T19" fmla="*/ 4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4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0" name="Freeform 1039"/>
                <p:cNvSpPr>
                  <a:spLocks noEditPoints="1"/>
                </p:cNvSpPr>
                <p:nvPr/>
              </p:nvSpPr>
              <p:spPr bwMode="auto">
                <a:xfrm>
                  <a:off x="4833" y="1925"/>
                  <a:ext cx="192" cy="1374"/>
                </a:xfrm>
                <a:custGeom>
                  <a:avLst/>
                  <a:gdLst>
                    <a:gd name="T0" fmla="*/ 26 w 102"/>
                    <a:gd name="T1" fmla="*/ 636 h 731"/>
                    <a:gd name="T2" fmla="*/ 0 w 102"/>
                    <a:gd name="T3" fmla="*/ 730 h 731"/>
                    <a:gd name="T4" fmla="*/ 0 w 102"/>
                    <a:gd name="T5" fmla="*/ 730 h 731"/>
                    <a:gd name="T6" fmla="*/ 0 w 102"/>
                    <a:gd name="T7" fmla="*/ 730 h 731"/>
                    <a:gd name="T8" fmla="*/ 1 w 102"/>
                    <a:gd name="T9" fmla="*/ 731 h 731"/>
                    <a:gd name="T10" fmla="*/ 27 w 102"/>
                    <a:gd name="T11" fmla="*/ 638 h 731"/>
                    <a:gd name="T12" fmla="*/ 27 w 102"/>
                    <a:gd name="T13" fmla="*/ 638 h 731"/>
                    <a:gd name="T14" fmla="*/ 26 w 102"/>
                    <a:gd name="T15" fmla="*/ 636 h 731"/>
                    <a:gd name="T16" fmla="*/ 31 w 102"/>
                    <a:gd name="T17" fmla="*/ 627 h 731"/>
                    <a:gd name="T18" fmla="*/ 31 w 102"/>
                    <a:gd name="T19" fmla="*/ 631 h 731"/>
                    <a:gd name="T20" fmla="*/ 30 w 102"/>
                    <a:gd name="T21" fmla="*/ 632 h 731"/>
                    <a:gd name="T22" fmla="*/ 57 w 102"/>
                    <a:gd name="T23" fmla="*/ 638 h 731"/>
                    <a:gd name="T24" fmla="*/ 57 w 102"/>
                    <a:gd name="T25" fmla="*/ 638 h 731"/>
                    <a:gd name="T26" fmla="*/ 58 w 102"/>
                    <a:gd name="T27" fmla="*/ 633 h 731"/>
                    <a:gd name="T28" fmla="*/ 31 w 102"/>
                    <a:gd name="T29" fmla="*/ 627 h 731"/>
                    <a:gd name="T30" fmla="*/ 101 w 102"/>
                    <a:gd name="T31" fmla="*/ 323 h 731"/>
                    <a:gd name="T32" fmla="*/ 62 w 102"/>
                    <a:gd name="T33" fmla="*/ 625 h 731"/>
                    <a:gd name="T34" fmla="*/ 63 w 102"/>
                    <a:gd name="T35" fmla="*/ 625 h 731"/>
                    <a:gd name="T36" fmla="*/ 63 w 102"/>
                    <a:gd name="T37" fmla="*/ 625 h 731"/>
                    <a:gd name="T38" fmla="*/ 64 w 102"/>
                    <a:gd name="T39" fmla="*/ 626 h 731"/>
                    <a:gd name="T40" fmla="*/ 102 w 102"/>
                    <a:gd name="T41" fmla="*/ 323 h 731"/>
                    <a:gd name="T42" fmla="*/ 102 w 102"/>
                    <a:gd name="T43" fmla="*/ 323 h 731"/>
                    <a:gd name="T44" fmla="*/ 101 w 102"/>
                    <a:gd name="T45" fmla="*/ 323 h 731"/>
                    <a:gd name="T46" fmla="*/ 99 w 102"/>
                    <a:gd name="T47" fmla="*/ 309 h 731"/>
                    <a:gd name="T48" fmla="*/ 58 w 102"/>
                    <a:gd name="T49" fmla="*/ 309 h 731"/>
                    <a:gd name="T50" fmla="*/ 58 w 102"/>
                    <a:gd name="T51" fmla="*/ 310 h 731"/>
                    <a:gd name="T52" fmla="*/ 57 w 102"/>
                    <a:gd name="T53" fmla="*/ 314 h 731"/>
                    <a:gd name="T54" fmla="*/ 70 w 102"/>
                    <a:gd name="T55" fmla="*/ 314 h 731"/>
                    <a:gd name="T56" fmla="*/ 99 w 102"/>
                    <a:gd name="T57" fmla="*/ 314 h 731"/>
                    <a:gd name="T58" fmla="*/ 99 w 102"/>
                    <a:gd name="T59" fmla="*/ 310 h 731"/>
                    <a:gd name="T60" fmla="*/ 99 w 102"/>
                    <a:gd name="T61" fmla="*/ 309 h 731"/>
                    <a:gd name="T62" fmla="*/ 27 w 102"/>
                    <a:gd name="T63" fmla="*/ 0 h 731"/>
                    <a:gd name="T64" fmla="*/ 26 w 102"/>
                    <a:gd name="T65" fmla="*/ 1 h 731"/>
                    <a:gd name="T66" fmla="*/ 26 w 102"/>
                    <a:gd name="T67" fmla="*/ 1 h 731"/>
                    <a:gd name="T68" fmla="*/ 26 w 102"/>
                    <a:gd name="T69" fmla="*/ 1 h 731"/>
                    <a:gd name="T70" fmla="*/ 54 w 102"/>
                    <a:gd name="T71" fmla="*/ 297 h 731"/>
                    <a:gd name="T72" fmla="*/ 55 w 102"/>
                    <a:gd name="T73" fmla="*/ 297 h 731"/>
                    <a:gd name="T74" fmla="*/ 55 w 102"/>
                    <a:gd name="T75" fmla="*/ 297 h 731"/>
                    <a:gd name="T76" fmla="*/ 27 w 102"/>
                    <a:gd name="T77" fmla="*/ 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" h="731">
                      <a:moveTo>
                        <a:pt x="26" y="636"/>
                      </a:moveTo>
                      <a:cubicBezTo>
                        <a:pt x="18" y="668"/>
                        <a:pt x="10" y="70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1" y="730"/>
                        <a:pt x="1" y="731"/>
                        <a:pt x="1" y="731"/>
                      </a:cubicBezTo>
                      <a:cubicBezTo>
                        <a:pt x="11" y="700"/>
                        <a:pt x="19" y="670"/>
                        <a:pt x="27" y="638"/>
                      </a:cubicBezTo>
                      <a:cubicBezTo>
                        <a:pt x="27" y="638"/>
                        <a:pt x="27" y="638"/>
                        <a:pt x="27" y="638"/>
                      </a:cubicBezTo>
                      <a:cubicBezTo>
                        <a:pt x="26" y="638"/>
                        <a:pt x="26" y="638"/>
                        <a:pt x="26" y="636"/>
                      </a:cubicBezTo>
                      <a:moveTo>
                        <a:pt x="31" y="627"/>
                      </a:moveTo>
                      <a:cubicBezTo>
                        <a:pt x="31" y="628"/>
                        <a:pt x="31" y="629"/>
                        <a:pt x="31" y="631"/>
                      </a:cubicBezTo>
                      <a:cubicBezTo>
                        <a:pt x="30" y="631"/>
                        <a:pt x="30" y="631"/>
                        <a:pt x="30" y="632"/>
                      </a:cubicBezTo>
                      <a:cubicBezTo>
                        <a:pt x="39" y="634"/>
                        <a:pt x="48" y="636"/>
                        <a:pt x="57" y="638"/>
                      </a:cubicBezTo>
                      <a:cubicBezTo>
                        <a:pt x="57" y="638"/>
                        <a:pt x="57" y="638"/>
                        <a:pt x="57" y="638"/>
                      </a:cubicBezTo>
                      <a:cubicBezTo>
                        <a:pt x="57" y="636"/>
                        <a:pt x="58" y="635"/>
                        <a:pt x="58" y="633"/>
                      </a:cubicBezTo>
                      <a:cubicBezTo>
                        <a:pt x="49" y="631"/>
                        <a:pt x="40" y="629"/>
                        <a:pt x="31" y="627"/>
                      </a:cubicBezTo>
                      <a:moveTo>
                        <a:pt x="101" y="323"/>
                      </a:moveTo>
                      <a:cubicBezTo>
                        <a:pt x="98" y="425"/>
                        <a:pt x="85" y="526"/>
                        <a:pt x="62" y="625"/>
                      </a:cubicBezTo>
                      <a:cubicBezTo>
                        <a:pt x="62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4" y="626"/>
                      </a:cubicBezTo>
                      <a:cubicBezTo>
                        <a:pt x="86" y="526"/>
                        <a:pt x="99" y="425"/>
                        <a:pt x="102" y="323"/>
                      </a:cubicBezTo>
                      <a:cubicBezTo>
                        <a:pt x="102" y="323"/>
                        <a:pt x="102" y="323"/>
                        <a:pt x="102" y="323"/>
                      </a:cubicBezTo>
                      <a:cubicBezTo>
                        <a:pt x="101" y="323"/>
                        <a:pt x="101" y="323"/>
                        <a:pt x="101" y="323"/>
                      </a:cubicBezTo>
                      <a:moveTo>
                        <a:pt x="99" y="309"/>
                      </a:moveTo>
                      <a:cubicBezTo>
                        <a:pt x="85" y="309"/>
                        <a:pt x="71" y="309"/>
                        <a:pt x="58" y="309"/>
                      </a:cubicBezTo>
                      <a:cubicBezTo>
                        <a:pt x="58" y="309"/>
                        <a:pt x="58" y="310"/>
                        <a:pt x="58" y="310"/>
                      </a:cubicBezTo>
                      <a:cubicBezTo>
                        <a:pt x="58" y="311"/>
                        <a:pt x="58" y="313"/>
                        <a:pt x="57" y="314"/>
                      </a:cubicBezTo>
                      <a:cubicBezTo>
                        <a:pt x="62" y="314"/>
                        <a:pt x="66" y="314"/>
                        <a:pt x="70" y="314"/>
                      </a:cubicBezTo>
                      <a:cubicBezTo>
                        <a:pt x="79" y="314"/>
                        <a:pt x="89" y="314"/>
                        <a:pt x="99" y="314"/>
                      </a:cubicBezTo>
                      <a:cubicBezTo>
                        <a:pt x="99" y="313"/>
                        <a:pt x="99" y="311"/>
                        <a:pt x="99" y="310"/>
                      </a:cubicBezTo>
                      <a:cubicBezTo>
                        <a:pt x="99" y="309"/>
                        <a:pt x="99" y="309"/>
                        <a:pt x="99" y="309"/>
                      </a:cubicBezTo>
                      <a:moveTo>
                        <a:pt x="27" y="0"/>
                      </a:moveTo>
                      <a:cubicBezTo>
                        <a:pt x="27" y="0"/>
                        <a:pt x="26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46" y="98"/>
                        <a:pt x="55" y="197"/>
                        <a:pt x="54" y="297"/>
                      </a:cubicBezTo>
                      <a:cubicBezTo>
                        <a:pt x="54" y="297"/>
                        <a:pt x="55" y="297"/>
                        <a:pt x="55" y="297"/>
                      </a:cubicBezTo>
                      <a:cubicBezTo>
                        <a:pt x="55" y="297"/>
                        <a:pt x="55" y="297"/>
                        <a:pt x="55" y="297"/>
                      </a:cubicBezTo>
                      <a:cubicBezTo>
                        <a:pt x="56" y="197"/>
                        <a:pt x="47" y="97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1" name="Freeform 1040"/>
                <p:cNvSpPr>
                  <a:spLocks/>
                </p:cNvSpPr>
                <p:nvPr/>
              </p:nvSpPr>
              <p:spPr bwMode="auto">
                <a:xfrm>
                  <a:off x="4869" y="1878"/>
                  <a:ext cx="17" cy="49"/>
                </a:xfrm>
                <a:custGeom>
                  <a:avLst/>
                  <a:gdLst>
                    <a:gd name="T0" fmla="*/ 2 w 9"/>
                    <a:gd name="T1" fmla="*/ 0 h 26"/>
                    <a:gd name="T2" fmla="*/ 2 w 9"/>
                    <a:gd name="T3" fmla="*/ 0 h 26"/>
                    <a:gd name="T4" fmla="*/ 2 w 9"/>
                    <a:gd name="T5" fmla="*/ 14 h 26"/>
                    <a:gd name="T6" fmla="*/ 7 w 9"/>
                    <a:gd name="T7" fmla="*/ 26 h 26"/>
                    <a:gd name="T8" fmla="*/ 7 w 9"/>
                    <a:gd name="T9" fmla="*/ 26 h 26"/>
                    <a:gd name="T10" fmla="*/ 7 w 9"/>
                    <a:gd name="T11" fmla="*/ 26 h 26"/>
                    <a:gd name="T12" fmla="*/ 8 w 9"/>
                    <a:gd name="T13" fmla="*/ 25 h 26"/>
                    <a:gd name="T14" fmla="*/ 8 w 9"/>
                    <a:gd name="T15" fmla="*/ 12 h 26"/>
                    <a:gd name="T16" fmla="*/ 2 w 9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7"/>
                        <a:pt x="2" y="14"/>
                      </a:cubicBezTo>
                      <a:cubicBezTo>
                        <a:pt x="3" y="20"/>
                        <a:pt x="5" y="25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5"/>
                        <a:pt x="8" y="25"/>
                        <a:pt x="8" y="25"/>
                      </a:cubicBezTo>
                      <a:cubicBezTo>
                        <a:pt x="9" y="23"/>
                        <a:pt x="9" y="18"/>
                        <a:pt x="8" y="12"/>
                      </a:cubicBezTo>
                      <a:cubicBezTo>
                        <a:pt x="6" y="5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2" name="Freeform 1041"/>
                <p:cNvSpPr>
                  <a:spLocks/>
                </p:cNvSpPr>
                <p:nvPr/>
              </p:nvSpPr>
              <p:spPr bwMode="auto">
                <a:xfrm>
                  <a:off x="4929" y="2483"/>
                  <a:ext cx="13" cy="49"/>
                </a:xfrm>
                <a:custGeom>
                  <a:avLst/>
                  <a:gdLst>
                    <a:gd name="T0" fmla="*/ 4 w 7"/>
                    <a:gd name="T1" fmla="*/ 0 h 26"/>
                    <a:gd name="T2" fmla="*/ 3 w 7"/>
                    <a:gd name="T3" fmla="*/ 0 h 26"/>
                    <a:gd name="T4" fmla="*/ 1 w 7"/>
                    <a:gd name="T5" fmla="*/ 13 h 26"/>
                    <a:gd name="T6" fmla="*/ 3 w 7"/>
                    <a:gd name="T7" fmla="*/ 26 h 26"/>
                    <a:gd name="T8" fmla="*/ 6 w 7"/>
                    <a:gd name="T9" fmla="*/ 17 h 26"/>
                    <a:gd name="T10" fmla="*/ 7 w 7"/>
                    <a:gd name="T11" fmla="*/ 13 h 26"/>
                    <a:gd name="T12" fmla="*/ 7 w 7"/>
                    <a:gd name="T13" fmla="*/ 12 h 26"/>
                    <a:gd name="T14" fmla="*/ 4 w 7"/>
                    <a:gd name="T15" fmla="*/ 0 h 26"/>
                    <a:gd name="T16" fmla="*/ 4 w 7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6">
                      <a:moveTo>
                        <a:pt x="4" y="0"/>
                      </a:move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6"/>
                        <a:pt x="1" y="13"/>
                      </a:cubicBezTo>
                      <a:cubicBezTo>
                        <a:pt x="0" y="20"/>
                        <a:pt x="2" y="26"/>
                        <a:pt x="3" y="26"/>
                      </a:cubicBezTo>
                      <a:cubicBezTo>
                        <a:pt x="5" y="26"/>
                        <a:pt x="6" y="22"/>
                        <a:pt x="6" y="17"/>
                      </a:cubicBezTo>
                      <a:cubicBezTo>
                        <a:pt x="7" y="16"/>
                        <a:pt x="7" y="14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ubicBezTo>
                        <a:pt x="7" y="6"/>
                        <a:pt x="6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3" name="Freeform 1042"/>
                <p:cNvSpPr>
                  <a:spLocks/>
                </p:cNvSpPr>
                <p:nvPr/>
              </p:nvSpPr>
              <p:spPr bwMode="auto">
                <a:xfrm>
                  <a:off x="4818" y="3297"/>
                  <a:ext cx="19" cy="40"/>
                </a:xfrm>
                <a:custGeom>
                  <a:avLst/>
                  <a:gdLst>
                    <a:gd name="T0" fmla="*/ 8 w 10"/>
                    <a:gd name="T1" fmla="*/ 0 h 21"/>
                    <a:gd name="T2" fmla="*/ 8 w 10"/>
                    <a:gd name="T3" fmla="*/ 0 h 21"/>
                    <a:gd name="T4" fmla="*/ 3 w 10"/>
                    <a:gd name="T5" fmla="*/ 10 h 21"/>
                    <a:gd name="T6" fmla="*/ 2 w 10"/>
                    <a:gd name="T7" fmla="*/ 21 h 21"/>
                    <a:gd name="T8" fmla="*/ 2 w 10"/>
                    <a:gd name="T9" fmla="*/ 21 h 21"/>
                    <a:gd name="T10" fmla="*/ 7 w 10"/>
                    <a:gd name="T11" fmla="*/ 11 h 21"/>
                    <a:gd name="T12" fmla="*/ 9 w 10"/>
                    <a:gd name="T13" fmla="*/ 1 h 21"/>
                    <a:gd name="T14" fmla="*/ 8 w 10"/>
                    <a:gd name="T15" fmla="*/ 0 h 21"/>
                    <a:gd name="T16" fmla="*/ 8 w 10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4" y="5"/>
                        <a:pt x="3" y="10"/>
                      </a:cubicBezTo>
                      <a:cubicBezTo>
                        <a:pt x="1" y="15"/>
                        <a:pt x="0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3" y="21"/>
                        <a:pt x="6" y="17"/>
                        <a:pt x="7" y="11"/>
                      </a:cubicBezTo>
                      <a:cubicBezTo>
                        <a:pt x="9" y="7"/>
                        <a:pt x="10" y="2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4" name="Freeform 1043"/>
                <p:cNvSpPr>
                  <a:spLocks/>
                </p:cNvSpPr>
                <p:nvPr/>
              </p:nvSpPr>
              <p:spPr bwMode="auto">
                <a:xfrm>
                  <a:off x="5019" y="2481"/>
                  <a:ext cx="12" cy="51"/>
                </a:xfrm>
                <a:custGeom>
                  <a:avLst/>
                  <a:gdLst>
                    <a:gd name="T0" fmla="*/ 3 w 6"/>
                    <a:gd name="T1" fmla="*/ 0 h 27"/>
                    <a:gd name="T2" fmla="*/ 0 w 6"/>
                    <a:gd name="T3" fmla="*/ 13 h 27"/>
                    <a:gd name="T4" fmla="*/ 0 w 6"/>
                    <a:gd name="T5" fmla="*/ 14 h 27"/>
                    <a:gd name="T6" fmla="*/ 0 w 6"/>
                    <a:gd name="T7" fmla="*/ 18 h 27"/>
                    <a:gd name="T8" fmla="*/ 2 w 6"/>
                    <a:gd name="T9" fmla="*/ 27 h 27"/>
                    <a:gd name="T10" fmla="*/ 3 w 6"/>
                    <a:gd name="T11" fmla="*/ 27 h 27"/>
                    <a:gd name="T12" fmla="*/ 3 w 6"/>
                    <a:gd name="T13" fmla="*/ 27 h 27"/>
                    <a:gd name="T14" fmla="*/ 6 w 6"/>
                    <a:gd name="T15" fmla="*/ 14 h 27"/>
                    <a:gd name="T16" fmla="*/ 3 w 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7">
                      <a:moveTo>
                        <a:pt x="3" y="0"/>
                      </a:moveTo>
                      <a:cubicBezTo>
                        <a:pt x="1" y="0"/>
                        <a:pt x="0" y="6"/>
                        <a:pt x="0" y="13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0" y="15"/>
                        <a:pt x="0" y="17"/>
                        <a:pt x="0" y="18"/>
                      </a:cubicBezTo>
                      <a:cubicBezTo>
                        <a:pt x="0" y="22"/>
                        <a:pt x="1" y="26"/>
                        <a:pt x="2" y="27"/>
                      </a:cubicBezTo>
                      <a:cubicBezTo>
                        <a:pt x="2" y="27"/>
                        <a:pt x="2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6" y="21"/>
                        <a:pt x="6" y="14"/>
                      </a:cubicBezTo>
                      <a:cubicBezTo>
                        <a:pt x="6" y="6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5" name="Freeform 1044"/>
                <p:cNvSpPr>
                  <a:spLocks/>
                </p:cNvSpPr>
                <p:nvPr/>
              </p:nvSpPr>
              <p:spPr bwMode="auto">
                <a:xfrm>
                  <a:off x="4937" y="3100"/>
                  <a:ext cx="18" cy="49"/>
                </a:xfrm>
                <a:custGeom>
                  <a:avLst/>
                  <a:gdLst>
                    <a:gd name="T0" fmla="*/ 8 w 10"/>
                    <a:gd name="T1" fmla="*/ 0 h 26"/>
                    <a:gd name="T2" fmla="*/ 7 w 10"/>
                    <a:gd name="T3" fmla="*/ 0 h 26"/>
                    <a:gd name="T4" fmla="*/ 3 w 10"/>
                    <a:gd name="T5" fmla="*/ 8 h 26"/>
                    <a:gd name="T6" fmla="*/ 2 w 10"/>
                    <a:gd name="T7" fmla="*/ 13 h 26"/>
                    <a:gd name="T8" fmla="*/ 2 w 10"/>
                    <a:gd name="T9" fmla="*/ 13 h 26"/>
                    <a:gd name="T10" fmla="*/ 2 w 10"/>
                    <a:gd name="T11" fmla="*/ 26 h 26"/>
                    <a:gd name="T12" fmla="*/ 2 w 10"/>
                    <a:gd name="T13" fmla="*/ 26 h 26"/>
                    <a:gd name="T14" fmla="*/ 8 w 10"/>
                    <a:gd name="T15" fmla="*/ 14 h 26"/>
                    <a:gd name="T16" fmla="*/ 9 w 10"/>
                    <a:gd name="T17" fmla="*/ 1 h 26"/>
                    <a:gd name="T18" fmla="*/ 8 w 10"/>
                    <a:gd name="T19" fmla="*/ 0 h 26"/>
                    <a:gd name="T20" fmla="*/ 8 w 10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6">
                      <a:moveTo>
                        <a:pt x="8" y="0"/>
                      </a:move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6" y="1"/>
                        <a:pt x="4" y="4"/>
                        <a:pt x="3" y="8"/>
                      </a:cubicBezTo>
                      <a:cubicBezTo>
                        <a:pt x="3" y="10"/>
                        <a:pt x="2" y="11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0" y="20"/>
                        <a:pt x="0" y="26"/>
                        <a:pt x="2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3" y="26"/>
                        <a:pt x="6" y="21"/>
                        <a:pt x="8" y="14"/>
                      </a:cubicBezTo>
                      <a:cubicBezTo>
                        <a:pt x="9" y="8"/>
                        <a:pt x="10" y="2"/>
                        <a:pt x="9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6" name="Freeform 1045"/>
                <p:cNvSpPr>
                  <a:spLocks/>
                </p:cNvSpPr>
                <p:nvPr/>
              </p:nvSpPr>
              <p:spPr bwMode="auto">
                <a:xfrm>
                  <a:off x="4882" y="3094"/>
                  <a:ext cx="11" cy="30"/>
                </a:xfrm>
                <a:custGeom>
                  <a:avLst/>
                  <a:gdLst>
                    <a:gd name="T0" fmla="*/ 4 w 6"/>
                    <a:gd name="T1" fmla="*/ 0 h 16"/>
                    <a:gd name="T2" fmla="*/ 1 w 6"/>
                    <a:gd name="T3" fmla="*/ 8 h 16"/>
                    <a:gd name="T4" fmla="*/ 0 w 6"/>
                    <a:gd name="T5" fmla="*/ 14 h 16"/>
                    <a:gd name="T6" fmla="*/ 1 w 6"/>
                    <a:gd name="T7" fmla="*/ 16 h 16"/>
                    <a:gd name="T8" fmla="*/ 1 w 6"/>
                    <a:gd name="T9" fmla="*/ 16 h 16"/>
                    <a:gd name="T10" fmla="*/ 4 w 6"/>
                    <a:gd name="T11" fmla="*/ 10 h 16"/>
                    <a:gd name="T12" fmla="*/ 5 w 6"/>
                    <a:gd name="T13" fmla="*/ 9 h 16"/>
                    <a:gd name="T14" fmla="*/ 5 w 6"/>
                    <a:gd name="T15" fmla="*/ 5 h 16"/>
                    <a:gd name="T16" fmla="*/ 5 w 6"/>
                    <a:gd name="T17" fmla="*/ 0 h 16"/>
                    <a:gd name="T18" fmla="*/ 4 w 6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6">
                      <a:moveTo>
                        <a:pt x="4" y="0"/>
                      </a:moveTo>
                      <a:cubicBezTo>
                        <a:pt x="3" y="0"/>
                        <a:pt x="2" y="3"/>
                        <a:pt x="1" y="8"/>
                      </a:cubicBezTo>
                      <a:cubicBezTo>
                        <a:pt x="0" y="10"/>
                        <a:pt x="0" y="13"/>
                        <a:pt x="0" y="14"/>
                      </a:cubicBezTo>
                      <a:cubicBezTo>
                        <a:pt x="0" y="16"/>
                        <a:pt x="0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6"/>
                        <a:pt x="3" y="13"/>
                        <a:pt x="4" y="10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7"/>
                        <a:pt x="5" y="6"/>
                        <a:pt x="5" y="5"/>
                      </a:cubicBezTo>
                      <a:cubicBezTo>
                        <a:pt x="6" y="2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7" name="Freeform 1046"/>
                <p:cNvSpPr>
                  <a:spLocks noEditPoints="1"/>
                </p:cNvSpPr>
                <p:nvPr/>
              </p:nvSpPr>
              <p:spPr bwMode="auto">
                <a:xfrm>
                  <a:off x="3683" y="2987"/>
                  <a:ext cx="470" cy="857"/>
                </a:xfrm>
                <a:custGeom>
                  <a:avLst/>
                  <a:gdLst>
                    <a:gd name="T0" fmla="*/ 136 w 250"/>
                    <a:gd name="T1" fmla="*/ 290 h 456"/>
                    <a:gd name="T2" fmla="*/ 0 w 250"/>
                    <a:gd name="T3" fmla="*/ 455 h 456"/>
                    <a:gd name="T4" fmla="*/ 1 w 250"/>
                    <a:gd name="T5" fmla="*/ 455 h 456"/>
                    <a:gd name="T6" fmla="*/ 1 w 250"/>
                    <a:gd name="T7" fmla="*/ 456 h 456"/>
                    <a:gd name="T8" fmla="*/ 137 w 250"/>
                    <a:gd name="T9" fmla="*/ 290 h 456"/>
                    <a:gd name="T10" fmla="*/ 137 w 250"/>
                    <a:gd name="T11" fmla="*/ 290 h 456"/>
                    <a:gd name="T12" fmla="*/ 136 w 250"/>
                    <a:gd name="T13" fmla="*/ 290 h 456"/>
                    <a:gd name="T14" fmla="*/ 106 w 250"/>
                    <a:gd name="T15" fmla="*/ 254 h 456"/>
                    <a:gd name="T16" fmla="*/ 105 w 250"/>
                    <a:gd name="T17" fmla="*/ 257 h 456"/>
                    <a:gd name="T18" fmla="*/ 105 w 250"/>
                    <a:gd name="T19" fmla="*/ 257 h 456"/>
                    <a:gd name="T20" fmla="*/ 139 w 250"/>
                    <a:gd name="T21" fmla="*/ 281 h 456"/>
                    <a:gd name="T22" fmla="*/ 139 w 250"/>
                    <a:gd name="T23" fmla="*/ 280 h 456"/>
                    <a:gd name="T24" fmla="*/ 141 w 250"/>
                    <a:gd name="T25" fmla="*/ 278 h 456"/>
                    <a:gd name="T26" fmla="*/ 106 w 250"/>
                    <a:gd name="T27" fmla="*/ 254 h 456"/>
                    <a:gd name="T28" fmla="*/ 194 w 250"/>
                    <a:gd name="T29" fmla="*/ 66 h 456"/>
                    <a:gd name="T30" fmla="*/ 106 w 250"/>
                    <a:gd name="T31" fmla="*/ 247 h 456"/>
                    <a:gd name="T32" fmla="*/ 107 w 250"/>
                    <a:gd name="T33" fmla="*/ 248 h 456"/>
                    <a:gd name="T34" fmla="*/ 108 w 250"/>
                    <a:gd name="T35" fmla="*/ 248 h 456"/>
                    <a:gd name="T36" fmla="*/ 195 w 250"/>
                    <a:gd name="T37" fmla="*/ 67 h 456"/>
                    <a:gd name="T38" fmla="*/ 195 w 250"/>
                    <a:gd name="T39" fmla="*/ 67 h 456"/>
                    <a:gd name="T40" fmla="*/ 194 w 250"/>
                    <a:gd name="T41" fmla="*/ 67 h 456"/>
                    <a:gd name="T42" fmla="*/ 194 w 250"/>
                    <a:gd name="T43" fmla="*/ 66 h 456"/>
                    <a:gd name="T44" fmla="*/ 200 w 250"/>
                    <a:gd name="T45" fmla="*/ 59 h 456"/>
                    <a:gd name="T46" fmla="*/ 200 w 250"/>
                    <a:gd name="T47" fmla="*/ 59 h 456"/>
                    <a:gd name="T48" fmla="*/ 199 w 250"/>
                    <a:gd name="T49" fmla="*/ 62 h 456"/>
                    <a:gd name="T50" fmla="*/ 225 w 250"/>
                    <a:gd name="T51" fmla="*/ 72 h 456"/>
                    <a:gd name="T52" fmla="*/ 225 w 250"/>
                    <a:gd name="T53" fmla="*/ 69 h 456"/>
                    <a:gd name="T54" fmla="*/ 226 w 250"/>
                    <a:gd name="T55" fmla="*/ 68 h 456"/>
                    <a:gd name="T56" fmla="*/ 200 w 250"/>
                    <a:gd name="T57" fmla="*/ 59 h 456"/>
                    <a:gd name="T58" fmla="*/ 249 w 250"/>
                    <a:gd name="T59" fmla="*/ 0 h 456"/>
                    <a:gd name="T60" fmla="*/ 229 w 250"/>
                    <a:gd name="T61" fmla="*/ 64 h 456"/>
                    <a:gd name="T62" fmla="*/ 229 w 250"/>
                    <a:gd name="T63" fmla="*/ 64 h 456"/>
                    <a:gd name="T64" fmla="*/ 229 w 250"/>
                    <a:gd name="T65" fmla="*/ 64 h 456"/>
                    <a:gd name="T66" fmla="*/ 230 w 250"/>
                    <a:gd name="T67" fmla="*/ 65 h 456"/>
                    <a:gd name="T68" fmla="*/ 250 w 250"/>
                    <a:gd name="T69" fmla="*/ 0 h 456"/>
                    <a:gd name="T70" fmla="*/ 249 w 250"/>
                    <a:gd name="T71" fmla="*/ 0 h 456"/>
                    <a:gd name="T72" fmla="*/ 249 w 250"/>
                    <a:gd name="T73" fmla="*/ 0 h 456"/>
                    <a:gd name="T74" fmla="*/ 249 w 250"/>
                    <a:gd name="T75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0" h="456">
                      <a:moveTo>
                        <a:pt x="136" y="290"/>
                      </a:moveTo>
                      <a:cubicBezTo>
                        <a:pt x="97" y="349"/>
                        <a:pt x="52" y="405"/>
                        <a:pt x="0" y="455"/>
                      </a:cubicBezTo>
                      <a:cubicBezTo>
                        <a:pt x="0" y="455"/>
                        <a:pt x="1" y="455"/>
                        <a:pt x="1" y="455"/>
                      </a:cubicBezTo>
                      <a:cubicBezTo>
                        <a:pt x="1" y="455"/>
                        <a:pt x="1" y="455"/>
                        <a:pt x="1" y="456"/>
                      </a:cubicBezTo>
                      <a:cubicBezTo>
                        <a:pt x="53" y="406"/>
                        <a:pt x="98" y="350"/>
                        <a:pt x="137" y="290"/>
                      </a:cubicBezTo>
                      <a:cubicBezTo>
                        <a:pt x="137" y="290"/>
                        <a:pt x="137" y="290"/>
                        <a:pt x="137" y="290"/>
                      </a:cubicBezTo>
                      <a:cubicBezTo>
                        <a:pt x="137" y="290"/>
                        <a:pt x="136" y="290"/>
                        <a:pt x="136" y="290"/>
                      </a:cubicBezTo>
                      <a:moveTo>
                        <a:pt x="106" y="254"/>
                      </a:moveTo>
                      <a:cubicBezTo>
                        <a:pt x="106" y="255"/>
                        <a:pt x="105" y="256"/>
                        <a:pt x="105" y="257"/>
                      </a:cubicBezTo>
                      <a:cubicBezTo>
                        <a:pt x="105" y="257"/>
                        <a:pt x="105" y="257"/>
                        <a:pt x="105" y="257"/>
                      </a:cubicBezTo>
                      <a:cubicBezTo>
                        <a:pt x="116" y="265"/>
                        <a:pt x="127" y="273"/>
                        <a:pt x="139" y="281"/>
                      </a:cubicBezTo>
                      <a:cubicBezTo>
                        <a:pt x="139" y="280"/>
                        <a:pt x="139" y="280"/>
                        <a:pt x="139" y="280"/>
                      </a:cubicBezTo>
                      <a:cubicBezTo>
                        <a:pt x="140" y="279"/>
                        <a:pt x="140" y="278"/>
                        <a:pt x="141" y="278"/>
                      </a:cubicBezTo>
                      <a:cubicBezTo>
                        <a:pt x="129" y="270"/>
                        <a:pt x="118" y="262"/>
                        <a:pt x="106" y="254"/>
                      </a:cubicBezTo>
                      <a:moveTo>
                        <a:pt x="194" y="66"/>
                      </a:moveTo>
                      <a:cubicBezTo>
                        <a:pt x="171" y="130"/>
                        <a:pt x="142" y="190"/>
                        <a:pt x="106" y="247"/>
                      </a:cubicBezTo>
                      <a:cubicBezTo>
                        <a:pt x="107" y="247"/>
                        <a:pt x="107" y="248"/>
                        <a:pt x="107" y="248"/>
                      </a:cubicBezTo>
                      <a:cubicBezTo>
                        <a:pt x="107" y="248"/>
                        <a:pt x="107" y="248"/>
                        <a:pt x="108" y="248"/>
                      </a:cubicBezTo>
                      <a:cubicBezTo>
                        <a:pt x="143" y="191"/>
                        <a:pt x="172" y="130"/>
                        <a:pt x="195" y="67"/>
                      </a:cubicBezTo>
                      <a:cubicBezTo>
                        <a:pt x="195" y="67"/>
                        <a:pt x="195" y="67"/>
                        <a:pt x="195" y="67"/>
                      </a:cubicBezTo>
                      <a:cubicBezTo>
                        <a:pt x="194" y="67"/>
                        <a:pt x="194" y="67"/>
                        <a:pt x="194" y="67"/>
                      </a:cubicBezTo>
                      <a:cubicBezTo>
                        <a:pt x="194" y="66"/>
                        <a:pt x="194" y="66"/>
                        <a:pt x="194" y="66"/>
                      </a:cubicBezTo>
                      <a:moveTo>
                        <a:pt x="200" y="59"/>
                      </a:move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60"/>
                        <a:pt x="199" y="61"/>
                        <a:pt x="199" y="62"/>
                      </a:cubicBezTo>
                      <a:cubicBezTo>
                        <a:pt x="207" y="65"/>
                        <a:pt x="216" y="69"/>
                        <a:pt x="225" y="72"/>
                      </a:cubicBezTo>
                      <a:cubicBezTo>
                        <a:pt x="225" y="71"/>
                        <a:pt x="225" y="70"/>
                        <a:pt x="225" y="69"/>
                      </a:cubicBezTo>
                      <a:cubicBezTo>
                        <a:pt x="225" y="69"/>
                        <a:pt x="226" y="68"/>
                        <a:pt x="226" y="68"/>
                      </a:cubicBezTo>
                      <a:cubicBezTo>
                        <a:pt x="217" y="65"/>
                        <a:pt x="209" y="62"/>
                        <a:pt x="200" y="59"/>
                      </a:cubicBezTo>
                      <a:moveTo>
                        <a:pt x="249" y="0"/>
                      </a:moveTo>
                      <a:cubicBezTo>
                        <a:pt x="243" y="22"/>
                        <a:pt x="236" y="43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30" y="65"/>
                        <a:pt x="230" y="65"/>
                      </a:cubicBezTo>
                      <a:cubicBezTo>
                        <a:pt x="237" y="44"/>
                        <a:pt x="244" y="22"/>
                        <a:pt x="250" y="0"/>
                      </a:cubicBezTo>
                      <a:cubicBezTo>
                        <a:pt x="250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8" name="Freeform 1047"/>
                <p:cNvSpPr>
                  <a:spLocks/>
                </p:cNvSpPr>
                <p:nvPr/>
              </p:nvSpPr>
              <p:spPr bwMode="auto">
                <a:xfrm>
                  <a:off x="3657" y="3843"/>
                  <a:ext cx="28" cy="24"/>
                </a:xfrm>
                <a:custGeom>
                  <a:avLst/>
                  <a:gdLst>
                    <a:gd name="T0" fmla="*/ 14 w 15"/>
                    <a:gd name="T1" fmla="*/ 0 h 13"/>
                    <a:gd name="T2" fmla="*/ 5 w 15"/>
                    <a:gd name="T3" fmla="*/ 4 h 13"/>
                    <a:gd name="T4" fmla="*/ 1 w 15"/>
                    <a:gd name="T5" fmla="*/ 13 h 13"/>
                    <a:gd name="T6" fmla="*/ 2 w 15"/>
                    <a:gd name="T7" fmla="*/ 13 h 13"/>
                    <a:gd name="T8" fmla="*/ 10 w 15"/>
                    <a:gd name="T9" fmla="*/ 9 h 13"/>
                    <a:gd name="T10" fmla="*/ 15 w 15"/>
                    <a:gd name="T11" fmla="*/ 1 h 13"/>
                    <a:gd name="T12" fmla="*/ 15 w 15"/>
                    <a:gd name="T13" fmla="*/ 0 h 13"/>
                    <a:gd name="T14" fmla="*/ 14 w 15"/>
                    <a:gd name="T15" fmla="*/ 0 h 13"/>
                    <a:gd name="T16" fmla="*/ 14 w 15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3">
                      <a:moveTo>
                        <a:pt x="14" y="0"/>
                      </a:moveTo>
                      <a:cubicBezTo>
                        <a:pt x="12" y="0"/>
                        <a:pt x="8" y="2"/>
                        <a:pt x="5" y="4"/>
                      </a:cubicBezTo>
                      <a:cubicBezTo>
                        <a:pt x="2" y="8"/>
                        <a:pt x="0" y="12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4" y="13"/>
                        <a:pt x="7" y="12"/>
                        <a:pt x="10" y="9"/>
                      </a:cubicBezTo>
                      <a:cubicBezTo>
                        <a:pt x="13" y="6"/>
                        <a:pt x="15" y="2"/>
                        <a:pt x="15" y="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9" name="Freeform 1048"/>
                <p:cNvSpPr>
                  <a:spLocks/>
                </p:cNvSpPr>
                <p:nvPr/>
              </p:nvSpPr>
              <p:spPr bwMode="auto">
                <a:xfrm>
                  <a:off x="3937" y="3502"/>
                  <a:ext cx="24" cy="30"/>
                </a:xfrm>
                <a:custGeom>
                  <a:avLst/>
                  <a:gdLst>
                    <a:gd name="T0" fmla="*/ 11 w 13"/>
                    <a:gd name="T1" fmla="*/ 0 h 16"/>
                    <a:gd name="T2" fmla="*/ 6 w 13"/>
                    <a:gd name="T3" fmla="*/ 4 h 16"/>
                    <a:gd name="T4" fmla="*/ 4 w 13"/>
                    <a:gd name="T5" fmla="*/ 6 h 16"/>
                    <a:gd name="T6" fmla="*/ 4 w 13"/>
                    <a:gd name="T7" fmla="*/ 7 h 16"/>
                    <a:gd name="T8" fmla="*/ 1 w 13"/>
                    <a:gd name="T9" fmla="*/ 16 h 16"/>
                    <a:gd name="T10" fmla="*/ 2 w 13"/>
                    <a:gd name="T11" fmla="*/ 16 h 16"/>
                    <a:gd name="T12" fmla="*/ 2 w 13"/>
                    <a:gd name="T13" fmla="*/ 16 h 16"/>
                    <a:gd name="T14" fmla="*/ 2 w 13"/>
                    <a:gd name="T15" fmla="*/ 16 h 16"/>
                    <a:gd name="T16" fmla="*/ 9 w 13"/>
                    <a:gd name="T17" fmla="*/ 10 h 16"/>
                    <a:gd name="T18" fmla="*/ 12 w 13"/>
                    <a:gd name="T19" fmla="*/ 0 h 16"/>
                    <a:gd name="T20" fmla="*/ 11 w 13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6">
                      <a:moveTo>
                        <a:pt x="11" y="0"/>
                      </a:moveTo>
                      <a:cubicBezTo>
                        <a:pt x="10" y="0"/>
                        <a:pt x="8" y="1"/>
                        <a:pt x="6" y="4"/>
                      </a:cubicBezTo>
                      <a:cubicBezTo>
                        <a:pt x="5" y="4"/>
                        <a:pt x="5" y="5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2" y="11"/>
                        <a:pt x="0" y="14"/>
                        <a:pt x="1" y="16"/>
                      </a:cubicBezTo>
                      <a:cubicBezTo>
                        <a:pt x="1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3"/>
                        <a:pt x="9" y="10"/>
                      </a:cubicBezTo>
                      <a:cubicBezTo>
                        <a:pt x="12" y="5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0" name="Freeform 1049"/>
                <p:cNvSpPr>
                  <a:spLocks/>
                </p:cNvSpPr>
                <p:nvPr/>
              </p:nvSpPr>
              <p:spPr bwMode="auto">
                <a:xfrm>
                  <a:off x="4149" y="2959"/>
                  <a:ext cx="13" cy="28"/>
                </a:xfrm>
                <a:custGeom>
                  <a:avLst/>
                  <a:gdLst>
                    <a:gd name="T0" fmla="*/ 5 w 7"/>
                    <a:gd name="T1" fmla="*/ 0 h 15"/>
                    <a:gd name="T2" fmla="*/ 1 w 7"/>
                    <a:gd name="T3" fmla="*/ 7 h 15"/>
                    <a:gd name="T4" fmla="*/ 1 w 7"/>
                    <a:gd name="T5" fmla="*/ 7 h 15"/>
                    <a:gd name="T6" fmla="*/ 3 w 7"/>
                    <a:gd name="T7" fmla="*/ 8 h 15"/>
                    <a:gd name="T8" fmla="*/ 2 w 7"/>
                    <a:gd name="T9" fmla="*/ 13 h 15"/>
                    <a:gd name="T10" fmla="*/ 0 w 7"/>
                    <a:gd name="T11" fmla="*/ 12 h 15"/>
                    <a:gd name="T12" fmla="*/ 1 w 7"/>
                    <a:gd name="T13" fmla="*/ 15 h 15"/>
                    <a:gd name="T14" fmla="*/ 1 w 7"/>
                    <a:gd name="T15" fmla="*/ 15 h 15"/>
                    <a:gd name="T16" fmla="*/ 1 w 7"/>
                    <a:gd name="T17" fmla="*/ 15 h 15"/>
                    <a:gd name="T18" fmla="*/ 2 w 7"/>
                    <a:gd name="T19" fmla="*/ 15 h 15"/>
                    <a:gd name="T20" fmla="*/ 6 w 7"/>
                    <a:gd name="T21" fmla="*/ 8 h 15"/>
                    <a:gd name="T22" fmla="*/ 5 w 7"/>
                    <a:gd name="T23" fmla="*/ 0 h 15"/>
                    <a:gd name="T24" fmla="*/ 5 w 7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1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10"/>
                        <a:pt x="2" y="12"/>
                        <a:pt x="2" y="13"/>
                      </a:cubicBez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3"/>
                        <a:pt x="0" y="14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3" y="14"/>
                        <a:pt x="5" y="12"/>
                        <a:pt x="6" y="8"/>
                      </a:cubicBezTo>
                      <a:cubicBezTo>
                        <a:pt x="7" y="4"/>
                        <a:pt x="6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1" name="Freeform 1050"/>
                <p:cNvSpPr>
                  <a:spLocks/>
                </p:cNvSpPr>
                <p:nvPr/>
              </p:nvSpPr>
              <p:spPr bwMode="auto">
                <a:xfrm>
                  <a:off x="3863" y="3452"/>
                  <a:ext cx="23" cy="30"/>
                </a:xfrm>
                <a:custGeom>
                  <a:avLst/>
                  <a:gdLst>
                    <a:gd name="T0" fmla="*/ 10 w 12"/>
                    <a:gd name="T1" fmla="*/ 0 h 16"/>
                    <a:gd name="T2" fmla="*/ 4 w 12"/>
                    <a:gd name="T3" fmla="*/ 6 h 16"/>
                    <a:gd name="T4" fmla="*/ 2 w 12"/>
                    <a:gd name="T5" fmla="*/ 16 h 16"/>
                    <a:gd name="T6" fmla="*/ 2 w 12"/>
                    <a:gd name="T7" fmla="*/ 16 h 16"/>
                    <a:gd name="T8" fmla="*/ 9 w 12"/>
                    <a:gd name="T9" fmla="*/ 10 h 16"/>
                    <a:gd name="T10" fmla="*/ 9 w 12"/>
                    <a:gd name="T11" fmla="*/ 10 h 16"/>
                    <a:gd name="T12" fmla="*/ 10 w 12"/>
                    <a:gd name="T13" fmla="*/ 7 h 16"/>
                    <a:gd name="T14" fmla="*/ 12 w 12"/>
                    <a:gd name="T15" fmla="*/ 1 h 16"/>
                    <a:gd name="T16" fmla="*/ 11 w 12"/>
                    <a:gd name="T17" fmla="*/ 1 h 16"/>
                    <a:gd name="T18" fmla="*/ 10 w 12"/>
                    <a:gd name="T19" fmla="*/ 0 h 16"/>
                    <a:gd name="T20" fmla="*/ 10 w 12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6">
                      <a:moveTo>
                        <a:pt x="10" y="0"/>
                      </a:moveTo>
                      <a:cubicBezTo>
                        <a:pt x="9" y="0"/>
                        <a:pt x="6" y="3"/>
                        <a:pt x="4" y="6"/>
                      </a:cubicBezTo>
                      <a:cubicBezTo>
                        <a:pt x="1" y="10"/>
                        <a:pt x="0" y="15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4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9"/>
                        <a:pt x="10" y="8"/>
                        <a:pt x="10" y="7"/>
                      </a:cubicBezTo>
                      <a:cubicBezTo>
                        <a:pt x="12" y="5"/>
                        <a:pt x="12" y="3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2" name="Freeform 1051"/>
                <p:cNvSpPr>
                  <a:spLocks/>
                </p:cNvSpPr>
                <p:nvPr/>
              </p:nvSpPr>
              <p:spPr bwMode="auto">
                <a:xfrm>
                  <a:off x="4046" y="3081"/>
                  <a:ext cx="17" cy="32"/>
                </a:xfrm>
                <a:custGeom>
                  <a:avLst/>
                  <a:gdLst>
                    <a:gd name="T0" fmla="*/ 7 w 9"/>
                    <a:gd name="T1" fmla="*/ 0 h 17"/>
                    <a:gd name="T2" fmla="*/ 1 w 9"/>
                    <a:gd name="T3" fmla="*/ 7 h 17"/>
                    <a:gd name="T4" fmla="*/ 1 w 9"/>
                    <a:gd name="T5" fmla="*/ 16 h 17"/>
                    <a:gd name="T6" fmla="*/ 1 w 9"/>
                    <a:gd name="T7" fmla="*/ 17 h 17"/>
                    <a:gd name="T8" fmla="*/ 2 w 9"/>
                    <a:gd name="T9" fmla="*/ 17 h 17"/>
                    <a:gd name="T10" fmla="*/ 2 w 9"/>
                    <a:gd name="T11" fmla="*/ 17 h 17"/>
                    <a:gd name="T12" fmla="*/ 6 w 9"/>
                    <a:gd name="T13" fmla="*/ 12 h 17"/>
                    <a:gd name="T14" fmla="*/ 7 w 9"/>
                    <a:gd name="T15" fmla="*/ 9 h 17"/>
                    <a:gd name="T16" fmla="*/ 7 w 9"/>
                    <a:gd name="T17" fmla="*/ 9 h 17"/>
                    <a:gd name="T18" fmla="*/ 7 w 9"/>
                    <a:gd name="T19" fmla="*/ 0 h 17"/>
                    <a:gd name="T20" fmla="*/ 7 w 9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5" y="0"/>
                        <a:pt x="2" y="3"/>
                        <a:pt x="1" y="7"/>
                      </a:cubicBezTo>
                      <a:cubicBezTo>
                        <a:pt x="0" y="11"/>
                        <a:pt x="0" y="15"/>
                        <a:pt x="1" y="16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3" y="17"/>
                        <a:pt x="4" y="15"/>
                        <a:pt x="6" y="12"/>
                      </a:cubicBezTo>
                      <a:cubicBezTo>
                        <a:pt x="6" y="11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4"/>
                        <a:pt x="9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3" name="Freeform 1052"/>
                <p:cNvSpPr>
                  <a:spLocks/>
                </p:cNvSpPr>
                <p:nvPr/>
              </p:nvSpPr>
              <p:spPr bwMode="auto">
                <a:xfrm>
                  <a:off x="4104" y="3107"/>
                  <a:ext cx="11" cy="21"/>
                </a:xfrm>
                <a:custGeom>
                  <a:avLst/>
                  <a:gdLst>
                    <a:gd name="T0" fmla="*/ 5 w 6"/>
                    <a:gd name="T1" fmla="*/ 0 h 11"/>
                    <a:gd name="T2" fmla="*/ 5 w 6"/>
                    <a:gd name="T3" fmla="*/ 0 h 11"/>
                    <a:gd name="T4" fmla="*/ 2 w 6"/>
                    <a:gd name="T5" fmla="*/ 4 h 11"/>
                    <a:gd name="T6" fmla="*/ 1 w 6"/>
                    <a:gd name="T7" fmla="*/ 5 h 11"/>
                    <a:gd name="T8" fmla="*/ 1 w 6"/>
                    <a:gd name="T9" fmla="*/ 8 h 11"/>
                    <a:gd name="T10" fmla="*/ 1 w 6"/>
                    <a:gd name="T11" fmla="*/ 11 h 11"/>
                    <a:gd name="T12" fmla="*/ 2 w 6"/>
                    <a:gd name="T13" fmla="*/ 11 h 11"/>
                    <a:gd name="T14" fmla="*/ 5 w 6"/>
                    <a:gd name="T15" fmla="*/ 6 h 11"/>
                    <a:gd name="T16" fmla="*/ 6 w 6"/>
                    <a:gd name="T17" fmla="*/ 1 h 11"/>
                    <a:gd name="T18" fmla="*/ 5 w 6"/>
                    <a:gd name="T19" fmla="*/ 0 h 11"/>
                    <a:gd name="T20" fmla="*/ 5 w 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1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2"/>
                        <a:pt x="2" y="4"/>
                      </a:cubicBezTo>
                      <a:cubicBezTo>
                        <a:pt x="2" y="4"/>
                        <a:pt x="1" y="5"/>
                        <a:pt x="1" y="5"/>
                      </a:cubicBezTo>
                      <a:cubicBezTo>
                        <a:pt x="1" y="6"/>
                        <a:pt x="1" y="7"/>
                        <a:pt x="1" y="8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11"/>
                        <a:pt x="4" y="9"/>
                        <a:pt x="5" y="6"/>
                      </a:cubicBezTo>
                      <a:cubicBezTo>
                        <a:pt x="6" y="4"/>
                        <a:pt x="6" y="3"/>
                        <a:pt x="6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4" name="Freeform 1053"/>
                <p:cNvSpPr>
                  <a:spLocks noEditPoints="1"/>
                </p:cNvSpPr>
                <p:nvPr/>
              </p:nvSpPr>
              <p:spPr bwMode="auto">
                <a:xfrm>
                  <a:off x="3311" y="1613"/>
                  <a:ext cx="312" cy="434"/>
                </a:xfrm>
                <a:custGeom>
                  <a:avLst/>
                  <a:gdLst>
                    <a:gd name="T0" fmla="*/ 117 w 166"/>
                    <a:gd name="T1" fmla="*/ 125 h 231"/>
                    <a:gd name="T2" fmla="*/ 116 w 166"/>
                    <a:gd name="T3" fmla="*/ 126 h 231"/>
                    <a:gd name="T4" fmla="*/ 116 w 166"/>
                    <a:gd name="T5" fmla="*/ 126 h 231"/>
                    <a:gd name="T6" fmla="*/ 165 w 166"/>
                    <a:gd name="T7" fmla="*/ 231 h 231"/>
                    <a:gd name="T8" fmla="*/ 166 w 166"/>
                    <a:gd name="T9" fmla="*/ 231 h 231"/>
                    <a:gd name="T10" fmla="*/ 166 w 166"/>
                    <a:gd name="T11" fmla="*/ 231 h 231"/>
                    <a:gd name="T12" fmla="*/ 166 w 166"/>
                    <a:gd name="T13" fmla="*/ 231 h 231"/>
                    <a:gd name="T14" fmla="*/ 117 w 166"/>
                    <a:gd name="T15" fmla="*/ 125 h 231"/>
                    <a:gd name="T16" fmla="*/ 111 w 166"/>
                    <a:gd name="T17" fmla="*/ 121 h 231"/>
                    <a:gd name="T18" fmla="*/ 83 w 166"/>
                    <a:gd name="T19" fmla="*/ 139 h 231"/>
                    <a:gd name="T20" fmla="*/ 84 w 166"/>
                    <a:gd name="T21" fmla="*/ 140 h 231"/>
                    <a:gd name="T22" fmla="*/ 84 w 166"/>
                    <a:gd name="T23" fmla="*/ 140 h 231"/>
                    <a:gd name="T24" fmla="*/ 112 w 166"/>
                    <a:gd name="T25" fmla="*/ 123 h 231"/>
                    <a:gd name="T26" fmla="*/ 112 w 166"/>
                    <a:gd name="T27" fmla="*/ 123 h 231"/>
                    <a:gd name="T28" fmla="*/ 111 w 166"/>
                    <a:gd name="T29" fmla="*/ 121 h 231"/>
                    <a:gd name="T30" fmla="*/ 14 w 166"/>
                    <a:gd name="T31" fmla="*/ 50 h 231"/>
                    <a:gd name="T32" fmla="*/ 14 w 166"/>
                    <a:gd name="T33" fmla="*/ 50 h 231"/>
                    <a:gd name="T34" fmla="*/ 13 w 166"/>
                    <a:gd name="T35" fmla="*/ 50 h 231"/>
                    <a:gd name="T36" fmla="*/ 79 w 166"/>
                    <a:gd name="T37" fmla="*/ 138 h 231"/>
                    <a:gd name="T38" fmla="*/ 80 w 166"/>
                    <a:gd name="T39" fmla="*/ 137 h 231"/>
                    <a:gd name="T40" fmla="*/ 80 w 166"/>
                    <a:gd name="T41" fmla="*/ 137 h 231"/>
                    <a:gd name="T42" fmla="*/ 14 w 166"/>
                    <a:gd name="T43" fmla="*/ 50 h 231"/>
                    <a:gd name="T44" fmla="*/ 27 w 166"/>
                    <a:gd name="T45" fmla="*/ 30 h 231"/>
                    <a:gd name="T46" fmla="*/ 12 w 166"/>
                    <a:gd name="T47" fmla="*/ 44 h 231"/>
                    <a:gd name="T48" fmla="*/ 12 w 166"/>
                    <a:gd name="T49" fmla="*/ 45 h 231"/>
                    <a:gd name="T50" fmla="*/ 13 w 166"/>
                    <a:gd name="T51" fmla="*/ 46 h 231"/>
                    <a:gd name="T52" fmla="*/ 29 w 166"/>
                    <a:gd name="T53" fmla="*/ 31 h 231"/>
                    <a:gd name="T54" fmla="*/ 28 w 166"/>
                    <a:gd name="T55" fmla="*/ 30 h 231"/>
                    <a:gd name="T56" fmla="*/ 27 w 166"/>
                    <a:gd name="T57" fmla="*/ 30 h 231"/>
                    <a:gd name="T58" fmla="*/ 0 w 166"/>
                    <a:gd name="T59" fmla="*/ 0 h 231"/>
                    <a:gd name="T60" fmla="*/ 0 w 166"/>
                    <a:gd name="T61" fmla="*/ 0 h 231"/>
                    <a:gd name="T62" fmla="*/ 0 w 166"/>
                    <a:gd name="T63" fmla="*/ 0 h 231"/>
                    <a:gd name="T64" fmla="*/ 27 w 166"/>
                    <a:gd name="T65" fmla="*/ 27 h 231"/>
                    <a:gd name="T66" fmla="*/ 27 w 166"/>
                    <a:gd name="T67" fmla="*/ 27 h 231"/>
                    <a:gd name="T68" fmla="*/ 27 w 166"/>
                    <a:gd name="T69" fmla="*/ 26 h 231"/>
                    <a:gd name="T70" fmla="*/ 28 w 166"/>
                    <a:gd name="T71" fmla="*/ 26 h 231"/>
                    <a:gd name="T72" fmla="*/ 0 w 166"/>
                    <a:gd name="T73" fmla="*/ 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6" h="231">
                      <a:moveTo>
                        <a:pt x="117" y="125"/>
                      </a:moveTo>
                      <a:cubicBezTo>
                        <a:pt x="117" y="125"/>
                        <a:pt x="117" y="126"/>
                        <a:pt x="116" y="126"/>
                      </a:cubicBezTo>
                      <a:cubicBezTo>
                        <a:pt x="116" y="126"/>
                        <a:pt x="116" y="126"/>
                        <a:pt x="116" y="126"/>
                      </a:cubicBezTo>
                      <a:cubicBezTo>
                        <a:pt x="136" y="159"/>
                        <a:pt x="152" y="194"/>
                        <a:pt x="165" y="231"/>
                      </a:cubicBezTo>
                      <a:cubicBezTo>
                        <a:pt x="165" y="231"/>
                        <a:pt x="165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53" y="194"/>
                        <a:pt x="137" y="159"/>
                        <a:pt x="117" y="125"/>
                      </a:cubicBezTo>
                      <a:moveTo>
                        <a:pt x="111" y="121"/>
                      </a:moveTo>
                      <a:cubicBezTo>
                        <a:pt x="102" y="127"/>
                        <a:pt x="93" y="133"/>
                        <a:pt x="83" y="139"/>
                      </a:cubicBezTo>
                      <a:cubicBezTo>
                        <a:pt x="84" y="139"/>
                        <a:pt x="84" y="139"/>
                        <a:pt x="84" y="140"/>
                      </a:cubicBezTo>
                      <a:cubicBezTo>
                        <a:pt x="84" y="140"/>
                        <a:pt x="84" y="140"/>
                        <a:pt x="84" y="140"/>
                      </a:cubicBezTo>
                      <a:cubicBezTo>
                        <a:pt x="94" y="134"/>
                        <a:pt x="103" y="129"/>
                        <a:pt x="112" y="123"/>
                      </a:cubicBezTo>
                      <a:cubicBezTo>
                        <a:pt x="112" y="123"/>
                        <a:pt x="112" y="123"/>
                        <a:pt x="112" y="123"/>
                      </a:cubicBezTo>
                      <a:cubicBezTo>
                        <a:pt x="111" y="122"/>
                        <a:pt x="111" y="122"/>
                        <a:pt x="111" y="121"/>
                      </a:cubicBezTo>
                      <a:moveTo>
                        <a:pt x="14" y="50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38" y="77"/>
                        <a:pt x="60" y="107"/>
                        <a:pt x="79" y="138"/>
                      </a:cubicBezTo>
                      <a:cubicBezTo>
                        <a:pt x="79" y="137"/>
                        <a:pt x="80" y="137"/>
                        <a:pt x="80" y="137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61" y="106"/>
                        <a:pt x="39" y="77"/>
                        <a:pt x="14" y="50"/>
                      </a:cubicBezTo>
                      <a:moveTo>
                        <a:pt x="27" y="30"/>
                      </a:moveTo>
                      <a:cubicBezTo>
                        <a:pt x="22" y="35"/>
                        <a:pt x="17" y="40"/>
                        <a:pt x="12" y="44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5"/>
                        <a:pt x="13" y="45"/>
                        <a:pt x="13" y="46"/>
                      </a:cubicBezTo>
                      <a:cubicBezTo>
                        <a:pt x="18" y="41"/>
                        <a:pt x="24" y="36"/>
                        <a:pt x="29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8" y="30"/>
                        <a:pt x="27" y="30"/>
                        <a:pt x="27" y="3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9"/>
                        <a:pt x="18" y="18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7"/>
                        <a:pt x="27" y="26"/>
                        <a:pt x="27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19" y="17"/>
                        <a:pt x="10" y="8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5" name="Freeform 1054"/>
                <p:cNvSpPr>
                  <a:spLocks/>
                </p:cNvSpPr>
                <p:nvPr/>
              </p:nvSpPr>
              <p:spPr bwMode="auto">
                <a:xfrm>
                  <a:off x="3619" y="2047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2 w 7"/>
                    <a:gd name="T3" fmla="*/ 0 h 9"/>
                    <a:gd name="T4" fmla="*/ 1 w 7"/>
                    <a:gd name="T5" fmla="*/ 0 h 9"/>
                    <a:gd name="T6" fmla="*/ 1 w 7"/>
                    <a:gd name="T7" fmla="*/ 6 h 9"/>
                    <a:gd name="T8" fmla="*/ 4 w 7"/>
                    <a:gd name="T9" fmla="*/ 9 h 9"/>
                    <a:gd name="T10" fmla="*/ 5 w 7"/>
                    <a:gd name="T11" fmla="*/ 9 h 9"/>
                    <a:gd name="T12" fmla="*/ 6 w 7"/>
                    <a:gd name="T13" fmla="*/ 4 h 9"/>
                    <a:gd name="T14" fmla="*/ 2 w 7"/>
                    <a:gd name="T15" fmla="*/ 0 h 9"/>
                    <a:gd name="T16" fmla="*/ 2 w 7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3"/>
                        <a:pt x="1" y="6"/>
                      </a:cubicBezTo>
                      <a:cubicBezTo>
                        <a:pt x="2" y="8"/>
                        <a:pt x="3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9"/>
                        <a:pt x="7" y="6"/>
                        <a:pt x="6" y="4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6" name="Freeform 1055"/>
                <p:cNvSpPr>
                  <a:spLocks/>
                </p:cNvSpPr>
                <p:nvPr/>
              </p:nvSpPr>
              <p:spPr bwMode="auto">
                <a:xfrm>
                  <a:off x="3518" y="1833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6 w 7"/>
                    <a:gd name="T19" fmla="*/ 3 h 9"/>
                    <a:gd name="T20" fmla="*/ 2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5"/>
                        <a:pt x="1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5"/>
                        <a:pt x="6" y="3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7" name="Freeform 1056"/>
                <p:cNvSpPr>
                  <a:spLocks/>
                </p:cNvSpPr>
                <p:nvPr/>
              </p:nvSpPr>
              <p:spPr bwMode="auto">
                <a:xfrm>
                  <a:off x="3298" y="1602"/>
                  <a:ext cx="15" cy="11"/>
                </a:xfrm>
                <a:custGeom>
                  <a:avLst/>
                  <a:gdLst>
                    <a:gd name="T0" fmla="*/ 2 w 8"/>
                    <a:gd name="T1" fmla="*/ 0 h 6"/>
                    <a:gd name="T2" fmla="*/ 1 w 8"/>
                    <a:gd name="T3" fmla="*/ 0 h 6"/>
                    <a:gd name="T4" fmla="*/ 2 w 8"/>
                    <a:gd name="T5" fmla="*/ 4 h 6"/>
                    <a:gd name="T6" fmla="*/ 6 w 8"/>
                    <a:gd name="T7" fmla="*/ 6 h 6"/>
                    <a:gd name="T8" fmla="*/ 7 w 8"/>
                    <a:gd name="T9" fmla="*/ 6 h 6"/>
                    <a:gd name="T10" fmla="*/ 7 w 8"/>
                    <a:gd name="T11" fmla="*/ 6 h 6"/>
                    <a:gd name="T12" fmla="*/ 7 w 8"/>
                    <a:gd name="T13" fmla="*/ 6 h 6"/>
                    <a:gd name="T14" fmla="*/ 5 w 8"/>
                    <a:gd name="T15" fmla="*/ 2 h 6"/>
                    <a:gd name="T16" fmla="*/ 2 w 8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3"/>
                        <a:pt x="2" y="4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5"/>
                        <a:pt x="7" y="3"/>
                        <a:pt x="5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8" name="Freeform 1057"/>
                <p:cNvSpPr>
                  <a:spLocks/>
                </p:cNvSpPr>
                <p:nvPr/>
              </p:nvSpPr>
              <p:spPr bwMode="auto">
                <a:xfrm>
                  <a:off x="3459" y="1870"/>
                  <a:ext cx="14" cy="17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0 h 9"/>
                    <a:gd name="T6" fmla="*/ 0 w 7"/>
                    <a:gd name="T7" fmla="*/ 1 h 9"/>
                    <a:gd name="T8" fmla="*/ 1 w 7"/>
                    <a:gd name="T9" fmla="*/ 6 h 9"/>
                    <a:gd name="T10" fmla="*/ 5 w 7"/>
                    <a:gd name="T11" fmla="*/ 9 h 9"/>
                    <a:gd name="T12" fmla="*/ 6 w 7"/>
                    <a:gd name="T13" fmla="*/ 8 h 9"/>
                    <a:gd name="T14" fmla="*/ 5 w 7"/>
                    <a:gd name="T15" fmla="*/ 3 h 9"/>
                    <a:gd name="T16" fmla="*/ 5 w 7"/>
                    <a:gd name="T17" fmla="*/ 3 h 9"/>
                    <a:gd name="T18" fmla="*/ 4 w 7"/>
                    <a:gd name="T19" fmla="*/ 2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"/>
                        <a:pt x="0" y="4"/>
                        <a:pt x="1" y="6"/>
                      </a:cubicBezTo>
                      <a:cubicBezTo>
                        <a:pt x="2" y="7"/>
                        <a:pt x="4" y="9"/>
                        <a:pt x="5" y="9"/>
                      </a:cubicBezTo>
                      <a:cubicBezTo>
                        <a:pt x="5" y="9"/>
                        <a:pt x="5" y="8"/>
                        <a:pt x="6" y="8"/>
                      </a:cubicBezTo>
                      <a:cubicBezTo>
                        <a:pt x="7" y="8"/>
                        <a:pt x="7" y="5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3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9" name="Freeform 1058"/>
                <p:cNvSpPr>
                  <a:spLocks/>
                </p:cNvSpPr>
                <p:nvPr/>
              </p:nvSpPr>
              <p:spPr bwMode="auto">
                <a:xfrm>
                  <a:off x="3322" y="1692"/>
                  <a:ext cx="15" cy="15"/>
                </a:xfrm>
                <a:custGeom>
                  <a:avLst/>
                  <a:gdLst>
                    <a:gd name="T0" fmla="*/ 2 w 8"/>
                    <a:gd name="T1" fmla="*/ 0 h 8"/>
                    <a:gd name="T2" fmla="*/ 1 w 8"/>
                    <a:gd name="T3" fmla="*/ 1 h 8"/>
                    <a:gd name="T4" fmla="*/ 2 w 8"/>
                    <a:gd name="T5" fmla="*/ 6 h 8"/>
                    <a:gd name="T6" fmla="*/ 6 w 8"/>
                    <a:gd name="T7" fmla="*/ 8 h 8"/>
                    <a:gd name="T8" fmla="*/ 7 w 8"/>
                    <a:gd name="T9" fmla="*/ 8 h 8"/>
                    <a:gd name="T10" fmla="*/ 8 w 8"/>
                    <a:gd name="T11" fmla="*/ 8 h 8"/>
                    <a:gd name="T12" fmla="*/ 8 w 8"/>
                    <a:gd name="T13" fmla="*/ 8 h 8"/>
                    <a:gd name="T14" fmla="*/ 7 w 8"/>
                    <a:gd name="T15" fmla="*/ 4 h 8"/>
                    <a:gd name="T16" fmla="*/ 6 w 8"/>
                    <a:gd name="T17" fmla="*/ 3 h 8"/>
                    <a:gd name="T18" fmla="*/ 6 w 8"/>
                    <a:gd name="T19" fmla="*/ 2 h 8"/>
                    <a:gd name="T20" fmla="*/ 2 w 8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2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2"/>
                        <a:pt x="0" y="4"/>
                        <a:pt x="2" y="6"/>
                      </a:cubicBezTo>
                      <a:cubicBezTo>
                        <a:pt x="4" y="7"/>
                        <a:pt x="5" y="8"/>
                        <a:pt x="6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7"/>
                        <a:pt x="8" y="5"/>
                        <a:pt x="7" y="4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0" name="Freeform 1059"/>
                <p:cNvSpPr>
                  <a:spLocks/>
                </p:cNvSpPr>
                <p:nvPr/>
              </p:nvSpPr>
              <p:spPr bwMode="auto">
                <a:xfrm>
                  <a:off x="3360" y="1662"/>
                  <a:ext cx="11" cy="9"/>
                </a:xfrm>
                <a:custGeom>
                  <a:avLst/>
                  <a:gdLst>
                    <a:gd name="T0" fmla="*/ 1 w 6"/>
                    <a:gd name="T1" fmla="*/ 0 h 5"/>
                    <a:gd name="T2" fmla="*/ 1 w 6"/>
                    <a:gd name="T3" fmla="*/ 1 h 5"/>
                    <a:gd name="T4" fmla="*/ 1 w 6"/>
                    <a:gd name="T5" fmla="*/ 1 h 5"/>
                    <a:gd name="T6" fmla="*/ 1 w 6"/>
                    <a:gd name="T7" fmla="*/ 4 h 5"/>
                    <a:gd name="T8" fmla="*/ 2 w 6"/>
                    <a:gd name="T9" fmla="*/ 4 h 5"/>
                    <a:gd name="T10" fmla="*/ 3 w 6"/>
                    <a:gd name="T11" fmla="*/ 5 h 5"/>
                    <a:gd name="T12" fmla="*/ 4 w 6"/>
                    <a:gd name="T13" fmla="*/ 5 h 5"/>
                    <a:gd name="T14" fmla="*/ 5 w 6"/>
                    <a:gd name="T15" fmla="*/ 5 h 5"/>
                    <a:gd name="T16" fmla="*/ 4 w 6"/>
                    <a:gd name="T17" fmla="*/ 2 h 5"/>
                    <a:gd name="T18" fmla="*/ 2 w 6"/>
                    <a:gd name="T19" fmla="*/ 0 h 5"/>
                    <a:gd name="T20" fmla="*/ 1 w 6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5">
                      <a:moveTo>
                        <a:pt x="1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1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5" y="3"/>
                        <a:pt x="4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1" name="Freeform 1060"/>
                <p:cNvSpPr>
                  <a:spLocks noEditPoints="1"/>
                </p:cNvSpPr>
                <p:nvPr/>
              </p:nvSpPr>
              <p:spPr bwMode="auto">
                <a:xfrm>
                  <a:off x="3728" y="801"/>
                  <a:ext cx="630" cy="694"/>
                </a:xfrm>
                <a:custGeom>
                  <a:avLst/>
                  <a:gdLst>
                    <a:gd name="T0" fmla="*/ 228 w 335"/>
                    <a:gd name="T1" fmla="*/ 199 h 369"/>
                    <a:gd name="T2" fmla="*/ 227 w 335"/>
                    <a:gd name="T3" fmla="*/ 199 h 369"/>
                    <a:gd name="T4" fmla="*/ 227 w 335"/>
                    <a:gd name="T5" fmla="*/ 199 h 369"/>
                    <a:gd name="T6" fmla="*/ 321 w 335"/>
                    <a:gd name="T7" fmla="*/ 342 h 369"/>
                    <a:gd name="T8" fmla="*/ 326 w 335"/>
                    <a:gd name="T9" fmla="*/ 353 h 369"/>
                    <a:gd name="T10" fmla="*/ 334 w 335"/>
                    <a:gd name="T11" fmla="*/ 369 h 369"/>
                    <a:gd name="T12" fmla="*/ 335 w 335"/>
                    <a:gd name="T13" fmla="*/ 369 h 369"/>
                    <a:gd name="T14" fmla="*/ 335 w 335"/>
                    <a:gd name="T15" fmla="*/ 369 h 369"/>
                    <a:gd name="T16" fmla="*/ 327 w 335"/>
                    <a:gd name="T17" fmla="*/ 353 h 369"/>
                    <a:gd name="T18" fmla="*/ 321 w 335"/>
                    <a:gd name="T19" fmla="*/ 342 h 369"/>
                    <a:gd name="T20" fmla="*/ 228 w 335"/>
                    <a:gd name="T21" fmla="*/ 199 h 369"/>
                    <a:gd name="T22" fmla="*/ 218 w 335"/>
                    <a:gd name="T23" fmla="*/ 191 h 369"/>
                    <a:gd name="T24" fmla="*/ 193 w 335"/>
                    <a:gd name="T25" fmla="*/ 212 h 369"/>
                    <a:gd name="T26" fmla="*/ 195 w 335"/>
                    <a:gd name="T27" fmla="*/ 214 h 369"/>
                    <a:gd name="T28" fmla="*/ 195 w 335"/>
                    <a:gd name="T29" fmla="*/ 214 h 369"/>
                    <a:gd name="T30" fmla="*/ 220 w 335"/>
                    <a:gd name="T31" fmla="*/ 194 h 369"/>
                    <a:gd name="T32" fmla="*/ 220 w 335"/>
                    <a:gd name="T33" fmla="*/ 194 h 369"/>
                    <a:gd name="T34" fmla="*/ 218 w 335"/>
                    <a:gd name="T35" fmla="*/ 191 h 369"/>
                    <a:gd name="T36" fmla="*/ 49 w 335"/>
                    <a:gd name="T37" fmla="*/ 69 h 369"/>
                    <a:gd name="T38" fmla="*/ 49 w 335"/>
                    <a:gd name="T39" fmla="*/ 69 h 369"/>
                    <a:gd name="T40" fmla="*/ 48 w 335"/>
                    <a:gd name="T41" fmla="*/ 69 h 369"/>
                    <a:gd name="T42" fmla="*/ 187 w 335"/>
                    <a:gd name="T43" fmla="*/ 209 h 369"/>
                    <a:gd name="T44" fmla="*/ 187 w 335"/>
                    <a:gd name="T45" fmla="*/ 209 h 369"/>
                    <a:gd name="T46" fmla="*/ 188 w 335"/>
                    <a:gd name="T47" fmla="*/ 209 h 369"/>
                    <a:gd name="T48" fmla="*/ 49 w 335"/>
                    <a:gd name="T49" fmla="*/ 69 h 369"/>
                    <a:gd name="T50" fmla="*/ 57 w 335"/>
                    <a:gd name="T51" fmla="*/ 45 h 369"/>
                    <a:gd name="T52" fmla="*/ 43 w 335"/>
                    <a:gd name="T53" fmla="*/ 61 h 369"/>
                    <a:gd name="T54" fmla="*/ 43 w 335"/>
                    <a:gd name="T55" fmla="*/ 62 h 369"/>
                    <a:gd name="T56" fmla="*/ 46 w 335"/>
                    <a:gd name="T57" fmla="*/ 64 h 369"/>
                    <a:gd name="T58" fmla="*/ 60 w 335"/>
                    <a:gd name="T59" fmla="*/ 47 h 369"/>
                    <a:gd name="T60" fmla="*/ 58 w 335"/>
                    <a:gd name="T61" fmla="*/ 45 h 369"/>
                    <a:gd name="T62" fmla="*/ 57 w 335"/>
                    <a:gd name="T63" fmla="*/ 45 h 369"/>
                    <a:gd name="T64" fmla="*/ 0 w 335"/>
                    <a:gd name="T65" fmla="*/ 0 h 369"/>
                    <a:gd name="T66" fmla="*/ 0 w 335"/>
                    <a:gd name="T67" fmla="*/ 0 h 369"/>
                    <a:gd name="T68" fmla="*/ 0 w 335"/>
                    <a:gd name="T69" fmla="*/ 0 h 369"/>
                    <a:gd name="T70" fmla="*/ 54 w 335"/>
                    <a:gd name="T71" fmla="*/ 41 h 369"/>
                    <a:gd name="T72" fmla="*/ 54 w 335"/>
                    <a:gd name="T73" fmla="*/ 40 h 369"/>
                    <a:gd name="T74" fmla="*/ 55 w 335"/>
                    <a:gd name="T75" fmla="*/ 40 h 369"/>
                    <a:gd name="T76" fmla="*/ 55 w 335"/>
                    <a:gd name="T77" fmla="*/ 40 h 369"/>
                    <a:gd name="T78" fmla="*/ 0 w 335"/>
                    <a:gd name="T7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5" h="369">
                      <a:moveTo>
                        <a:pt x="228" y="199"/>
                      </a:moveTo>
                      <a:cubicBezTo>
                        <a:pt x="228" y="199"/>
                        <a:pt x="228" y="199"/>
                        <a:pt x="227" y="199"/>
                      </a:cubicBezTo>
                      <a:cubicBezTo>
                        <a:pt x="227" y="199"/>
                        <a:pt x="227" y="199"/>
                        <a:pt x="227" y="199"/>
                      </a:cubicBezTo>
                      <a:cubicBezTo>
                        <a:pt x="262" y="245"/>
                        <a:pt x="294" y="292"/>
                        <a:pt x="321" y="342"/>
                      </a:cubicBezTo>
                      <a:cubicBezTo>
                        <a:pt x="323" y="346"/>
                        <a:pt x="324" y="350"/>
                        <a:pt x="326" y="353"/>
                      </a:cubicBezTo>
                      <a:cubicBezTo>
                        <a:pt x="329" y="358"/>
                        <a:pt x="332" y="364"/>
                        <a:pt x="334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2" y="363"/>
                        <a:pt x="330" y="358"/>
                        <a:pt x="327" y="353"/>
                      </a:cubicBezTo>
                      <a:cubicBezTo>
                        <a:pt x="325" y="349"/>
                        <a:pt x="323" y="346"/>
                        <a:pt x="321" y="342"/>
                      </a:cubicBezTo>
                      <a:cubicBezTo>
                        <a:pt x="294" y="292"/>
                        <a:pt x="263" y="244"/>
                        <a:pt x="228" y="199"/>
                      </a:cubicBezTo>
                      <a:moveTo>
                        <a:pt x="218" y="191"/>
                      </a:moveTo>
                      <a:cubicBezTo>
                        <a:pt x="210" y="198"/>
                        <a:pt x="201" y="205"/>
                        <a:pt x="193" y="212"/>
                      </a:cubicBezTo>
                      <a:cubicBezTo>
                        <a:pt x="194" y="212"/>
                        <a:pt x="194" y="213"/>
                        <a:pt x="195" y="214"/>
                      </a:cubicBezTo>
                      <a:cubicBezTo>
                        <a:pt x="195" y="214"/>
                        <a:pt x="195" y="214"/>
                        <a:pt x="195" y="214"/>
                      </a:cubicBezTo>
                      <a:cubicBezTo>
                        <a:pt x="203" y="207"/>
                        <a:pt x="212" y="201"/>
                        <a:pt x="220" y="194"/>
                      </a:cubicBezTo>
                      <a:cubicBezTo>
                        <a:pt x="220" y="194"/>
                        <a:pt x="220" y="194"/>
                        <a:pt x="220" y="194"/>
                      </a:cubicBezTo>
                      <a:cubicBezTo>
                        <a:pt x="219" y="193"/>
                        <a:pt x="219" y="192"/>
                        <a:pt x="218" y="191"/>
                      </a:cubicBezTo>
                      <a:moveTo>
                        <a:pt x="49" y="69"/>
                      </a:move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49" y="69"/>
                        <a:pt x="49" y="69"/>
                        <a:pt x="48" y="69"/>
                      </a:cubicBezTo>
                      <a:cubicBezTo>
                        <a:pt x="100" y="112"/>
                        <a:pt x="147" y="159"/>
                        <a:pt x="187" y="209"/>
                      </a:cubicBezTo>
                      <a:cubicBezTo>
                        <a:pt x="187" y="209"/>
                        <a:pt x="187" y="209"/>
                        <a:pt x="187" y="209"/>
                      </a:cubicBezTo>
                      <a:cubicBezTo>
                        <a:pt x="187" y="209"/>
                        <a:pt x="188" y="209"/>
                        <a:pt x="188" y="209"/>
                      </a:cubicBezTo>
                      <a:cubicBezTo>
                        <a:pt x="147" y="158"/>
                        <a:pt x="101" y="111"/>
                        <a:pt x="49" y="69"/>
                      </a:cubicBezTo>
                      <a:moveTo>
                        <a:pt x="57" y="45"/>
                      </a:moveTo>
                      <a:cubicBezTo>
                        <a:pt x="52" y="50"/>
                        <a:pt x="48" y="56"/>
                        <a:pt x="43" y="61"/>
                      </a:cubicBezTo>
                      <a:cubicBezTo>
                        <a:pt x="43" y="61"/>
                        <a:pt x="43" y="61"/>
                        <a:pt x="43" y="62"/>
                      </a:cubicBezTo>
                      <a:cubicBezTo>
                        <a:pt x="44" y="62"/>
                        <a:pt x="45" y="63"/>
                        <a:pt x="46" y="64"/>
                      </a:cubicBezTo>
                      <a:cubicBezTo>
                        <a:pt x="50" y="58"/>
                        <a:pt x="55" y="52"/>
                        <a:pt x="60" y="47"/>
                      </a:cubicBezTo>
                      <a:cubicBezTo>
                        <a:pt x="59" y="47"/>
                        <a:pt x="58" y="46"/>
                        <a:pt x="58" y="45"/>
                      </a:cubicBezTo>
                      <a:cubicBezTo>
                        <a:pt x="58" y="45"/>
                        <a:pt x="57" y="45"/>
                        <a:pt x="57" y="45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13"/>
                        <a:pt x="36" y="27"/>
                        <a:pt x="54" y="41"/>
                      </a:cubicBezTo>
                      <a:cubicBezTo>
                        <a:pt x="54" y="41"/>
                        <a:pt x="54" y="41"/>
                        <a:pt x="54" y="40"/>
                      </a:cubicBezTo>
                      <a:cubicBezTo>
                        <a:pt x="54" y="40"/>
                        <a:pt x="54" y="40"/>
                        <a:pt x="55" y="40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37" y="26"/>
                        <a:pt x="19" y="13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2" name="Freeform 1061"/>
                <p:cNvSpPr>
                  <a:spLocks/>
                </p:cNvSpPr>
                <p:nvPr/>
              </p:nvSpPr>
              <p:spPr bwMode="auto">
                <a:xfrm>
                  <a:off x="4356" y="1495"/>
                  <a:ext cx="19" cy="28"/>
                </a:xfrm>
                <a:custGeom>
                  <a:avLst/>
                  <a:gdLst>
                    <a:gd name="T0" fmla="*/ 1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0 w 10"/>
                    <a:gd name="T7" fmla="*/ 0 h 15"/>
                    <a:gd name="T8" fmla="*/ 2 w 10"/>
                    <a:gd name="T9" fmla="*/ 9 h 15"/>
                    <a:gd name="T10" fmla="*/ 8 w 10"/>
                    <a:gd name="T11" fmla="*/ 15 h 15"/>
                    <a:gd name="T12" fmla="*/ 8 w 10"/>
                    <a:gd name="T13" fmla="*/ 15 h 15"/>
                    <a:gd name="T14" fmla="*/ 7 w 10"/>
                    <a:gd name="T15" fmla="*/ 6 h 15"/>
                    <a:gd name="T16" fmla="*/ 1 w 10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5"/>
                        <a:pt x="9" y="11"/>
                        <a:pt x="7" y="6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3" name="Freeform 1062"/>
                <p:cNvSpPr>
                  <a:spLocks/>
                </p:cNvSpPr>
                <p:nvPr/>
              </p:nvSpPr>
              <p:spPr bwMode="auto">
                <a:xfrm>
                  <a:off x="4134" y="1149"/>
                  <a:ext cx="23" cy="26"/>
                </a:xfrm>
                <a:custGeom>
                  <a:avLst/>
                  <a:gdLst>
                    <a:gd name="T0" fmla="*/ 1 w 12"/>
                    <a:gd name="T1" fmla="*/ 0 h 14"/>
                    <a:gd name="T2" fmla="*/ 0 w 12"/>
                    <a:gd name="T3" fmla="*/ 0 h 14"/>
                    <a:gd name="T4" fmla="*/ 2 w 12"/>
                    <a:gd name="T5" fmla="*/ 6 h 14"/>
                    <a:gd name="T6" fmla="*/ 4 w 12"/>
                    <a:gd name="T7" fmla="*/ 9 h 14"/>
                    <a:gd name="T8" fmla="*/ 4 w 12"/>
                    <a:gd name="T9" fmla="*/ 9 h 14"/>
                    <a:gd name="T10" fmla="*/ 11 w 12"/>
                    <a:gd name="T11" fmla="*/ 14 h 14"/>
                    <a:gd name="T12" fmla="*/ 11 w 12"/>
                    <a:gd name="T13" fmla="*/ 14 h 14"/>
                    <a:gd name="T14" fmla="*/ 11 w 12"/>
                    <a:gd name="T15" fmla="*/ 14 h 14"/>
                    <a:gd name="T16" fmla="*/ 12 w 12"/>
                    <a:gd name="T17" fmla="*/ 14 h 14"/>
                    <a:gd name="T18" fmla="*/ 8 w 12"/>
                    <a:gd name="T19" fmla="*/ 5 h 14"/>
                    <a:gd name="T20" fmla="*/ 1 w 12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4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3"/>
                        <a:pt x="2" y="6"/>
                      </a:cubicBezTo>
                      <a:cubicBezTo>
                        <a:pt x="3" y="7"/>
                        <a:pt x="3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7" y="12"/>
                        <a:pt x="9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2"/>
                        <a:pt x="10" y="9"/>
                        <a:pt x="8" y="5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4" name="Freeform 1063"/>
                <p:cNvSpPr>
                  <a:spLocks/>
                </p:cNvSpPr>
                <p:nvPr/>
              </p:nvSpPr>
              <p:spPr bwMode="auto">
                <a:xfrm>
                  <a:off x="3704" y="784"/>
                  <a:ext cx="24" cy="17"/>
                </a:xfrm>
                <a:custGeom>
                  <a:avLst/>
                  <a:gdLst>
                    <a:gd name="T0" fmla="*/ 1 w 13"/>
                    <a:gd name="T1" fmla="*/ 0 h 9"/>
                    <a:gd name="T2" fmla="*/ 1 w 13"/>
                    <a:gd name="T3" fmla="*/ 0 h 9"/>
                    <a:gd name="T4" fmla="*/ 6 w 13"/>
                    <a:gd name="T5" fmla="*/ 6 h 9"/>
                    <a:gd name="T6" fmla="*/ 12 w 13"/>
                    <a:gd name="T7" fmla="*/ 9 h 9"/>
                    <a:gd name="T8" fmla="*/ 13 w 13"/>
                    <a:gd name="T9" fmla="*/ 9 h 9"/>
                    <a:gd name="T10" fmla="*/ 13 w 13"/>
                    <a:gd name="T11" fmla="*/ 9 h 9"/>
                    <a:gd name="T12" fmla="*/ 13 w 13"/>
                    <a:gd name="T13" fmla="*/ 9 h 9"/>
                    <a:gd name="T14" fmla="*/ 8 w 13"/>
                    <a:gd name="T15" fmla="*/ 3 h 9"/>
                    <a:gd name="T16" fmla="*/ 1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6"/>
                      </a:cubicBezTo>
                      <a:cubicBezTo>
                        <a:pt x="8" y="8"/>
                        <a:pt x="11" y="9"/>
                        <a:pt x="12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7"/>
                        <a:pt x="11" y="5"/>
                        <a:pt x="8" y="3"/>
                      </a:cubicBezTo>
                      <a:cubicBezTo>
                        <a:pt x="6" y="1"/>
                        <a:pt x="3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5" name="Freeform 1064"/>
                <p:cNvSpPr>
                  <a:spLocks/>
                </p:cNvSpPr>
                <p:nvPr/>
              </p:nvSpPr>
              <p:spPr bwMode="auto">
                <a:xfrm>
                  <a:off x="4080" y="1194"/>
                  <a:ext cx="22" cy="24"/>
                </a:xfrm>
                <a:custGeom>
                  <a:avLst/>
                  <a:gdLst>
                    <a:gd name="T0" fmla="*/ 1 w 12"/>
                    <a:gd name="T1" fmla="*/ 0 h 13"/>
                    <a:gd name="T2" fmla="*/ 1 w 12"/>
                    <a:gd name="T3" fmla="*/ 0 h 13"/>
                    <a:gd name="T4" fmla="*/ 0 w 12"/>
                    <a:gd name="T5" fmla="*/ 0 h 13"/>
                    <a:gd name="T6" fmla="*/ 0 w 12"/>
                    <a:gd name="T7" fmla="*/ 0 h 13"/>
                    <a:gd name="T8" fmla="*/ 4 w 12"/>
                    <a:gd name="T9" fmla="*/ 8 h 13"/>
                    <a:gd name="T10" fmla="*/ 10 w 12"/>
                    <a:gd name="T11" fmla="*/ 13 h 13"/>
                    <a:gd name="T12" fmla="*/ 11 w 12"/>
                    <a:gd name="T13" fmla="*/ 13 h 13"/>
                    <a:gd name="T14" fmla="*/ 8 w 12"/>
                    <a:gd name="T15" fmla="*/ 5 h 13"/>
                    <a:gd name="T16" fmla="*/ 8 w 12"/>
                    <a:gd name="T17" fmla="*/ 5 h 13"/>
                    <a:gd name="T18" fmla="*/ 6 w 12"/>
                    <a:gd name="T19" fmla="*/ 3 h 13"/>
                    <a:gd name="T20" fmla="*/ 1 w 12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1" y="5"/>
                        <a:pt x="4" y="8"/>
                      </a:cubicBezTo>
                      <a:cubicBezTo>
                        <a:pt x="6" y="11"/>
                        <a:pt x="9" y="13"/>
                        <a:pt x="1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2" y="12"/>
                        <a:pt x="11" y="9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4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6" name="Freeform 1065"/>
                <p:cNvSpPr>
                  <a:spLocks/>
                </p:cNvSpPr>
                <p:nvPr/>
              </p:nvSpPr>
              <p:spPr bwMode="auto">
                <a:xfrm>
                  <a:off x="3792" y="910"/>
                  <a:ext cx="28" cy="21"/>
                </a:xfrm>
                <a:custGeom>
                  <a:avLst/>
                  <a:gdLst>
                    <a:gd name="T0" fmla="*/ 2 w 15"/>
                    <a:gd name="T1" fmla="*/ 0 h 11"/>
                    <a:gd name="T2" fmla="*/ 1 w 15"/>
                    <a:gd name="T3" fmla="*/ 0 h 11"/>
                    <a:gd name="T4" fmla="*/ 6 w 15"/>
                    <a:gd name="T5" fmla="*/ 8 h 11"/>
                    <a:gd name="T6" fmla="*/ 14 w 15"/>
                    <a:gd name="T7" fmla="*/ 11 h 11"/>
                    <a:gd name="T8" fmla="*/ 14 w 15"/>
                    <a:gd name="T9" fmla="*/ 11 h 11"/>
                    <a:gd name="T10" fmla="*/ 15 w 15"/>
                    <a:gd name="T11" fmla="*/ 11 h 11"/>
                    <a:gd name="T12" fmla="*/ 15 w 15"/>
                    <a:gd name="T13" fmla="*/ 11 h 11"/>
                    <a:gd name="T14" fmla="*/ 12 w 15"/>
                    <a:gd name="T15" fmla="*/ 6 h 11"/>
                    <a:gd name="T16" fmla="*/ 9 w 15"/>
                    <a:gd name="T17" fmla="*/ 4 h 11"/>
                    <a:gd name="T18" fmla="*/ 9 w 15"/>
                    <a:gd name="T19" fmla="*/ 3 h 11"/>
                    <a:gd name="T20" fmla="*/ 2 w 15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8"/>
                      </a:cubicBezTo>
                      <a:cubicBezTo>
                        <a:pt x="9" y="10"/>
                        <a:pt x="12" y="11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4" y="8"/>
                        <a:pt x="12" y="6"/>
                      </a:cubicBezTo>
                      <a:cubicBezTo>
                        <a:pt x="11" y="5"/>
                        <a:pt x="10" y="4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7" name="Freeform 1066"/>
                <p:cNvSpPr>
                  <a:spLocks/>
                </p:cNvSpPr>
                <p:nvPr/>
              </p:nvSpPr>
              <p:spPr bwMode="auto">
                <a:xfrm>
                  <a:off x="3830" y="876"/>
                  <a:ext cx="17" cy="15"/>
                </a:xfrm>
                <a:custGeom>
                  <a:avLst/>
                  <a:gdLst>
                    <a:gd name="T0" fmla="*/ 1 w 9"/>
                    <a:gd name="T1" fmla="*/ 0 h 8"/>
                    <a:gd name="T2" fmla="*/ 0 w 9"/>
                    <a:gd name="T3" fmla="*/ 0 h 8"/>
                    <a:gd name="T4" fmla="*/ 0 w 9"/>
                    <a:gd name="T5" fmla="*/ 1 h 8"/>
                    <a:gd name="T6" fmla="*/ 3 w 9"/>
                    <a:gd name="T7" fmla="*/ 5 h 8"/>
                    <a:gd name="T8" fmla="*/ 4 w 9"/>
                    <a:gd name="T9" fmla="*/ 5 h 8"/>
                    <a:gd name="T10" fmla="*/ 6 w 9"/>
                    <a:gd name="T11" fmla="*/ 7 h 8"/>
                    <a:gd name="T12" fmla="*/ 8 w 9"/>
                    <a:gd name="T13" fmla="*/ 8 h 8"/>
                    <a:gd name="T14" fmla="*/ 9 w 9"/>
                    <a:gd name="T15" fmla="*/ 8 h 8"/>
                    <a:gd name="T16" fmla="*/ 6 w 9"/>
                    <a:gd name="T17" fmla="*/ 3 h 8"/>
                    <a:gd name="T18" fmla="*/ 1 w 9"/>
                    <a:gd name="T19" fmla="*/ 0 h 8"/>
                    <a:gd name="T20" fmla="*/ 1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3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6"/>
                        <a:pt x="5" y="7"/>
                        <a:pt x="6" y="7"/>
                      </a:cubicBezTo>
                      <a:cubicBezTo>
                        <a:pt x="7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7"/>
                        <a:pt x="8" y="5"/>
                        <a:pt x="6" y="3"/>
                      </a:cubicBezTo>
                      <a:cubicBezTo>
                        <a:pt x="4" y="2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8" name="Freeform 1067"/>
                <p:cNvSpPr>
                  <a:spLocks noEditPoints="1"/>
                </p:cNvSpPr>
                <p:nvPr/>
              </p:nvSpPr>
              <p:spPr bwMode="auto">
                <a:xfrm>
                  <a:off x="3875" y="2104"/>
                  <a:ext cx="105" cy="831"/>
                </a:xfrm>
                <a:custGeom>
                  <a:avLst/>
                  <a:gdLst>
                    <a:gd name="T0" fmla="*/ 55 w 56"/>
                    <a:gd name="T1" fmla="*/ 261 h 442"/>
                    <a:gd name="T2" fmla="*/ 23 w 56"/>
                    <a:gd name="T3" fmla="*/ 442 h 442"/>
                    <a:gd name="T4" fmla="*/ 24 w 56"/>
                    <a:gd name="T5" fmla="*/ 442 h 442"/>
                    <a:gd name="T6" fmla="*/ 24 w 56"/>
                    <a:gd name="T7" fmla="*/ 442 h 442"/>
                    <a:gd name="T8" fmla="*/ 24 w 56"/>
                    <a:gd name="T9" fmla="*/ 442 h 442"/>
                    <a:gd name="T10" fmla="*/ 56 w 56"/>
                    <a:gd name="T11" fmla="*/ 261 h 442"/>
                    <a:gd name="T12" fmla="*/ 56 w 56"/>
                    <a:gd name="T13" fmla="*/ 261 h 442"/>
                    <a:gd name="T14" fmla="*/ 55 w 56"/>
                    <a:gd name="T15" fmla="*/ 261 h 442"/>
                    <a:gd name="T16" fmla="*/ 55 w 56"/>
                    <a:gd name="T17" fmla="*/ 261 h 442"/>
                    <a:gd name="T18" fmla="*/ 12 w 56"/>
                    <a:gd name="T19" fmla="*/ 249 h 442"/>
                    <a:gd name="T20" fmla="*/ 12 w 56"/>
                    <a:gd name="T21" fmla="*/ 251 h 442"/>
                    <a:gd name="T22" fmla="*/ 12 w 56"/>
                    <a:gd name="T23" fmla="*/ 252 h 442"/>
                    <a:gd name="T24" fmla="*/ 53 w 56"/>
                    <a:gd name="T25" fmla="*/ 254 h 442"/>
                    <a:gd name="T26" fmla="*/ 53 w 56"/>
                    <a:gd name="T27" fmla="*/ 253 h 442"/>
                    <a:gd name="T28" fmla="*/ 53 w 56"/>
                    <a:gd name="T29" fmla="*/ 251 h 442"/>
                    <a:gd name="T30" fmla="*/ 12 w 56"/>
                    <a:gd name="T31" fmla="*/ 249 h 442"/>
                    <a:gd name="T32" fmla="*/ 1 w 56"/>
                    <a:gd name="T33" fmla="*/ 74 h 442"/>
                    <a:gd name="T34" fmla="*/ 1 w 56"/>
                    <a:gd name="T35" fmla="*/ 74 h 442"/>
                    <a:gd name="T36" fmla="*/ 0 w 56"/>
                    <a:gd name="T37" fmla="*/ 74 h 442"/>
                    <a:gd name="T38" fmla="*/ 0 w 56"/>
                    <a:gd name="T39" fmla="*/ 74 h 442"/>
                    <a:gd name="T40" fmla="*/ 9 w 56"/>
                    <a:gd name="T41" fmla="*/ 244 h 442"/>
                    <a:gd name="T42" fmla="*/ 9 w 56"/>
                    <a:gd name="T43" fmla="*/ 243 h 442"/>
                    <a:gd name="T44" fmla="*/ 9 w 56"/>
                    <a:gd name="T45" fmla="*/ 244 h 442"/>
                    <a:gd name="T46" fmla="*/ 10 w 56"/>
                    <a:gd name="T47" fmla="*/ 244 h 442"/>
                    <a:gd name="T48" fmla="*/ 1 w 56"/>
                    <a:gd name="T49" fmla="*/ 74 h 442"/>
                    <a:gd name="T50" fmla="*/ 29 w 56"/>
                    <a:gd name="T51" fmla="*/ 61 h 442"/>
                    <a:gd name="T52" fmla="*/ 3 w 56"/>
                    <a:gd name="T53" fmla="*/ 66 h 442"/>
                    <a:gd name="T54" fmla="*/ 3 w 56"/>
                    <a:gd name="T55" fmla="*/ 67 h 442"/>
                    <a:gd name="T56" fmla="*/ 3 w 56"/>
                    <a:gd name="T57" fmla="*/ 69 h 442"/>
                    <a:gd name="T58" fmla="*/ 30 w 56"/>
                    <a:gd name="T59" fmla="*/ 63 h 442"/>
                    <a:gd name="T60" fmla="*/ 29 w 56"/>
                    <a:gd name="T61" fmla="*/ 61 h 442"/>
                    <a:gd name="T62" fmla="*/ 29 w 56"/>
                    <a:gd name="T63" fmla="*/ 61 h 442"/>
                    <a:gd name="T64" fmla="*/ 20 w 56"/>
                    <a:gd name="T65" fmla="*/ 0 h 442"/>
                    <a:gd name="T66" fmla="*/ 20 w 56"/>
                    <a:gd name="T67" fmla="*/ 0 h 442"/>
                    <a:gd name="T68" fmla="*/ 19 w 56"/>
                    <a:gd name="T69" fmla="*/ 0 h 442"/>
                    <a:gd name="T70" fmla="*/ 19 w 56"/>
                    <a:gd name="T71" fmla="*/ 0 h 442"/>
                    <a:gd name="T72" fmla="*/ 30 w 56"/>
                    <a:gd name="T73" fmla="*/ 56 h 442"/>
                    <a:gd name="T74" fmla="*/ 31 w 56"/>
                    <a:gd name="T75" fmla="*/ 56 h 442"/>
                    <a:gd name="T76" fmla="*/ 31 w 56"/>
                    <a:gd name="T77" fmla="*/ 56 h 442"/>
                    <a:gd name="T78" fmla="*/ 31 w 56"/>
                    <a:gd name="T79" fmla="*/ 56 h 442"/>
                    <a:gd name="T80" fmla="*/ 32 w 56"/>
                    <a:gd name="T81" fmla="*/ 56 h 442"/>
                    <a:gd name="T82" fmla="*/ 20 w 56"/>
                    <a:gd name="T83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6" h="442">
                      <a:moveTo>
                        <a:pt x="55" y="261"/>
                      </a:moveTo>
                      <a:cubicBezTo>
                        <a:pt x="50" y="322"/>
                        <a:pt x="40" y="383"/>
                        <a:pt x="23" y="442"/>
                      </a:cubicBezTo>
                      <a:cubicBezTo>
                        <a:pt x="23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41" y="383"/>
                        <a:pt x="52" y="322"/>
                        <a:pt x="56" y="261"/>
                      </a:cubicBezTo>
                      <a:cubicBezTo>
                        <a:pt x="56" y="261"/>
                        <a:pt x="56" y="261"/>
                        <a:pt x="56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moveTo>
                        <a:pt x="12" y="249"/>
                      </a:moveTo>
                      <a:cubicBezTo>
                        <a:pt x="12" y="250"/>
                        <a:pt x="12" y="250"/>
                        <a:pt x="12" y="251"/>
                      </a:cubicBezTo>
                      <a:cubicBezTo>
                        <a:pt x="12" y="251"/>
                        <a:pt x="12" y="252"/>
                        <a:pt x="12" y="252"/>
                      </a:cubicBezTo>
                      <a:cubicBezTo>
                        <a:pt x="25" y="252"/>
                        <a:pt x="39" y="253"/>
                        <a:pt x="53" y="254"/>
                      </a:cubicBezTo>
                      <a:cubicBezTo>
                        <a:pt x="53" y="254"/>
                        <a:pt x="53" y="253"/>
                        <a:pt x="53" y="253"/>
                      </a:cubicBezTo>
                      <a:cubicBezTo>
                        <a:pt x="53" y="252"/>
                        <a:pt x="53" y="252"/>
                        <a:pt x="53" y="251"/>
                      </a:cubicBezTo>
                      <a:cubicBezTo>
                        <a:pt x="39" y="250"/>
                        <a:pt x="25" y="249"/>
                        <a:pt x="12" y="249"/>
                      </a:cubicBezTo>
                      <a:moveTo>
                        <a:pt x="1" y="74"/>
                      </a:move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9" y="130"/>
                        <a:pt x="12" y="187"/>
                        <a:pt x="9" y="244"/>
                      </a:cubicBezTo>
                      <a:cubicBezTo>
                        <a:pt x="9" y="244"/>
                        <a:pt x="9" y="243"/>
                        <a:pt x="9" y="243"/>
                      </a:cubicBezTo>
                      <a:cubicBezTo>
                        <a:pt x="9" y="243"/>
                        <a:pt x="9" y="243"/>
                        <a:pt x="9" y="244"/>
                      </a:cubicBezTo>
                      <a:cubicBezTo>
                        <a:pt x="9" y="244"/>
                        <a:pt x="10" y="244"/>
                        <a:pt x="10" y="244"/>
                      </a:cubicBezTo>
                      <a:cubicBezTo>
                        <a:pt x="13" y="187"/>
                        <a:pt x="10" y="130"/>
                        <a:pt x="1" y="74"/>
                      </a:cubicBezTo>
                      <a:moveTo>
                        <a:pt x="29" y="61"/>
                      </a:moveTo>
                      <a:cubicBezTo>
                        <a:pt x="20" y="62"/>
                        <a:pt x="11" y="64"/>
                        <a:pt x="3" y="66"/>
                      </a:cubicBezTo>
                      <a:cubicBezTo>
                        <a:pt x="3" y="66"/>
                        <a:pt x="3" y="66"/>
                        <a:pt x="3" y="67"/>
                      </a:cubicBezTo>
                      <a:cubicBezTo>
                        <a:pt x="3" y="67"/>
                        <a:pt x="3" y="68"/>
                        <a:pt x="3" y="69"/>
                      </a:cubicBezTo>
                      <a:cubicBezTo>
                        <a:pt x="12" y="67"/>
                        <a:pt x="21" y="65"/>
                        <a:pt x="30" y="63"/>
                      </a:cubicBezTo>
                      <a:cubicBezTo>
                        <a:pt x="30" y="63"/>
                        <a:pt x="29" y="62"/>
                        <a:pt x="29" y="61"/>
                      </a:cubicBezTo>
                      <a:cubicBezTo>
                        <a:pt x="29" y="61"/>
                        <a:pt x="29" y="61"/>
                        <a:pt x="29" y="61"/>
                      </a:cubicBezTo>
                      <a:moveTo>
                        <a:pt x="2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3" y="19"/>
                        <a:pt x="27" y="37"/>
                        <a:pt x="30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2" y="56"/>
                      </a:cubicBezTo>
                      <a:cubicBezTo>
                        <a:pt x="28" y="37"/>
                        <a:pt x="24" y="18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9" name="Freeform 1068"/>
                <p:cNvSpPr>
                  <a:spLocks/>
                </p:cNvSpPr>
                <p:nvPr/>
              </p:nvSpPr>
              <p:spPr bwMode="auto">
                <a:xfrm>
                  <a:off x="3907" y="2935"/>
                  <a:ext cx="17" cy="30"/>
                </a:xfrm>
                <a:custGeom>
                  <a:avLst/>
                  <a:gdLst>
                    <a:gd name="T0" fmla="*/ 7 w 9"/>
                    <a:gd name="T1" fmla="*/ 0 h 16"/>
                    <a:gd name="T2" fmla="*/ 6 w 9"/>
                    <a:gd name="T3" fmla="*/ 0 h 16"/>
                    <a:gd name="T4" fmla="*/ 2 w 9"/>
                    <a:gd name="T5" fmla="*/ 7 h 16"/>
                    <a:gd name="T6" fmla="*/ 3 w 9"/>
                    <a:gd name="T7" fmla="*/ 16 h 16"/>
                    <a:gd name="T8" fmla="*/ 3 w 9"/>
                    <a:gd name="T9" fmla="*/ 16 h 16"/>
                    <a:gd name="T10" fmla="*/ 8 w 9"/>
                    <a:gd name="T11" fmla="*/ 9 h 16"/>
                    <a:gd name="T12" fmla="*/ 7 w 9"/>
                    <a:gd name="T13" fmla="*/ 0 h 16"/>
                    <a:gd name="T14" fmla="*/ 7 w 9"/>
                    <a:gd name="T15" fmla="*/ 0 h 16"/>
                    <a:gd name="T16" fmla="*/ 7 w 9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6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5" y="1"/>
                        <a:pt x="3" y="4"/>
                        <a:pt x="2" y="7"/>
                      </a:cubicBezTo>
                      <a:cubicBezTo>
                        <a:pt x="0" y="11"/>
                        <a:pt x="1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6" y="13"/>
                        <a:pt x="8" y="9"/>
                      </a:cubicBezTo>
                      <a:cubicBezTo>
                        <a:pt x="9" y="5"/>
                        <a:pt x="9" y="2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0" name="Freeform 1069"/>
                <p:cNvSpPr>
                  <a:spLocks/>
                </p:cNvSpPr>
                <p:nvPr/>
              </p:nvSpPr>
              <p:spPr bwMode="auto">
                <a:xfrm>
                  <a:off x="3972" y="2564"/>
                  <a:ext cx="14" cy="30"/>
                </a:xfrm>
                <a:custGeom>
                  <a:avLst/>
                  <a:gdLst>
                    <a:gd name="T0" fmla="*/ 4 w 7"/>
                    <a:gd name="T1" fmla="*/ 0 h 16"/>
                    <a:gd name="T2" fmla="*/ 1 w 7"/>
                    <a:gd name="T3" fmla="*/ 6 h 16"/>
                    <a:gd name="T4" fmla="*/ 1 w 7"/>
                    <a:gd name="T5" fmla="*/ 8 h 16"/>
                    <a:gd name="T6" fmla="*/ 1 w 7"/>
                    <a:gd name="T7" fmla="*/ 9 h 16"/>
                    <a:gd name="T8" fmla="*/ 3 w 7"/>
                    <a:gd name="T9" fmla="*/ 16 h 16"/>
                    <a:gd name="T10" fmla="*/ 3 w 7"/>
                    <a:gd name="T11" fmla="*/ 16 h 16"/>
                    <a:gd name="T12" fmla="*/ 4 w 7"/>
                    <a:gd name="T13" fmla="*/ 16 h 16"/>
                    <a:gd name="T14" fmla="*/ 4 w 7"/>
                    <a:gd name="T15" fmla="*/ 16 h 16"/>
                    <a:gd name="T16" fmla="*/ 7 w 7"/>
                    <a:gd name="T17" fmla="*/ 8 h 16"/>
                    <a:gd name="T18" fmla="*/ 4 w 7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5" y="16"/>
                        <a:pt x="7" y="12"/>
                        <a:pt x="7" y="8"/>
                      </a:cubicBezTo>
                      <a:cubicBezTo>
                        <a:pt x="7" y="4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1" name="Freeform 1070"/>
                <p:cNvSpPr>
                  <a:spLocks/>
                </p:cNvSpPr>
                <p:nvPr/>
              </p:nvSpPr>
              <p:spPr bwMode="auto">
                <a:xfrm>
                  <a:off x="3903" y="2081"/>
                  <a:ext cx="11" cy="23"/>
                </a:xfrm>
                <a:custGeom>
                  <a:avLst/>
                  <a:gdLst>
                    <a:gd name="T0" fmla="*/ 2 w 6"/>
                    <a:gd name="T1" fmla="*/ 0 h 12"/>
                    <a:gd name="T2" fmla="*/ 1 w 6"/>
                    <a:gd name="T3" fmla="*/ 0 h 12"/>
                    <a:gd name="T4" fmla="*/ 0 w 6"/>
                    <a:gd name="T5" fmla="*/ 7 h 12"/>
                    <a:gd name="T6" fmla="*/ 4 w 6"/>
                    <a:gd name="T7" fmla="*/ 12 h 12"/>
                    <a:gd name="T8" fmla="*/ 4 w 6"/>
                    <a:gd name="T9" fmla="*/ 12 h 12"/>
                    <a:gd name="T10" fmla="*/ 5 w 6"/>
                    <a:gd name="T11" fmla="*/ 12 h 12"/>
                    <a:gd name="T12" fmla="*/ 5 w 6"/>
                    <a:gd name="T13" fmla="*/ 12 h 12"/>
                    <a:gd name="T14" fmla="*/ 5 w 6"/>
                    <a:gd name="T15" fmla="*/ 5 h 12"/>
                    <a:gd name="T16" fmla="*/ 2 w 6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2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3"/>
                        <a:pt x="0" y="7"/>
                      </a:cubicBezTo>
                      <a:cubicBezTo>
                        <a:pt x="1" y="9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1"/>
                        <a:pt x="6" y="8"/>
                        <a:pt x="5" y="5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2" name="Freeform 1071"/>
                <p:cNvSpPr>
                  <a:spLocks/>
                </p:cNvSpPr>
                <p:nvPr/>
              </p:nvSpPr>
              <p:spPr bwMode="auto">
                <a:xfrm>
                  <a:off x="3884" y="2560"/>
                  <a:ext cx="13" cy="31"/>
                </a:xfrm>
                <a:custGeom>
                  <a:avLst/>
                  <a:gdLst>
                    <a:gd name="T0" fmla="*/ 4 w 7"/>
                    <a:gd name="T1" fmla="*/ 0 h 16"/>
                    <a:gd name="T2" fmla="*/ 4 w 7"/>
                    <a:gd name="T3" fmla="*/ 1 h 16"/>
                    <a:gd name="T4" fmla="*/ 1 w 7"/>
                    <a:gd name="T5" fmla="*/ 8 h 16"/>
                    <a:gd name="T6" fmla="*/ 3 w 7"/>
                    <a:gd name="T7" fmla="*/ 16 h 16"/>
                    <a:gd name="T8" fmla="*/ 3 w 7"/>
                    <a:gd name="T9" fmla="*/ 16 h 16"/>
                    <a:gd name="T10" fmla="*/ 7 w 7"/>
                    <a:gd name="T11" fmla="*/ 9 h 16"/>
                    <a:gd name="T12" fmla="*/ 7 w 7"/>
                    <a:gd name="T13" fmla="*/ 8 h 16"/>
                    <a:gd name="T14" fmla="*/ 7 w 7"/>
                    <a:gd name="T15" fmla="*/ 6 h 16"/>
                    <a:gd name="T16" fmla="*/ 5 w 7"/>
                    <a:gd name="T17" fmla="*/ 1 h 16"/>
                    <a:gd name="T18" fmla="*/ 4 w 7"/>
                    <a:gd name="T19" fmla="*/ 1 h 16"/>
                    <a:gd name="T20" fmla="*/ 4 w 7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4"/>
                        <a:pt x="1" y="8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6"/>
                        <a:pt x="6" y="13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6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5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3" name="Freeform 1072"/>
                <p:cNvSpPr>
                  <a:spLocks/>
                </p:cNvSpPr>
                <p:nvPr/>
              </p:nvSpPr>
              <p:spPr bwMode="auto">
                <a:xfrm>
                  <a:off x="3867" y="2216"/>
                  <a:ext cx="13" cy="27"/>
                </a:xfrm>
                <a:custGeom>
                  <a:avLst/>
                  <a:gdLst>
                    <a:gd name="T0" fmla="*/ 3 w 7"/>
                    <a:gd name="T1" fmla="*/ 0 h 14"/>
                    <a:gd name="T2" fmla="*/ 2 w 7"/>
                    <a:gd name="T3" fmla="*/ 0 h 14"/>
                    <a:gd name="T4" fmla="*/ 1 w 7"/>
                    <a:gd name="T5" fmla="*/ 7 h 14"/>
                    <a:gd name="T6" fmla="*/ 4 w 7"/>
                    <a:gd name="T7" fmla="*/ 14 h 14"/>
                    <a:gd name="T8" fmla="*/ 4 w 7"/>
                    <a:gd name="T9" fmla="*/ 14 h 14"/>
                    <a:gd name="T10" fmla="*/ 5 w 7"/>
                    <a:gd name="T11" fmla="*/ 14 h 14"/>
                    <a:gd name="T12" fmla="*/ 5 w 7"/>
                    <a:gd name="T13" fmla="*/ 14 h 14"/>
                    <a:gd name="T14" fmla="*/ 7 w 7"/>
                    <a:gd name="T15" fmla="*/ 9 h 14"/>
                    <a:gd name="T16" fmla="*/ 7 w 7"/>
                    <a:gd name="T17" fmla="*/ 7 h 14"/>
                    <a:gd name="T18" fmla="*/ 7 w 7"/>
                    <a:gd name="T19" fmla="*/ 6 h 14"/>
                    <a:gd name="T20" fmla="*/ 3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3"/>
                        <a:pt x="1" y="7"/>
                      </a:cubicBezTo>
                      <a:cubicBezTo>
                        <a:pt x="1" y="11"/>
                        <a:pt x="3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7" y="8"/>
                        <a:pt x="7" y="7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2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4" name="Freeform 1073"/>
                <p:cNvSpPr>
                  <a:spLocks/>
                </p:cNvSpPr>
                <p:nvPr/>
              </p:nvSpPr>
              <p:spPr bwMode="auto">
                <a:xfrm>
                  <a:off x="3929" y="2209"/>
                  <a:ext cx="10" cy="17"/>
                </a:xfrm>
                <a:custGeom>
                  <a:avLst/>
                  <a:gdLst>
                    <a:gd name="T0" fmla="*/ 2 w 5"/>
                    <a:gd name="T1" fmla="*/ 0 h 9"/>
                    <a:gd name="T2" fmla="*/ 2 w 5"/>
                    <a:gd name="T3" fmla="*/ 0 h 9"/>
                    <a:gd name="T4" fmla="*/ 2 w 5"/>
                    <a:gd name="T5" fmla="*/ 0 h 9"/>
                    <a:gd name="T6" fmla="*/ 1 w 5"/>
                    <a:gd name="T7" fmla="*/ 0 h 9"/>
                    <a:gd name="T8" fmla="*/ 0 w 5"/>
                    <a:gd name="T9" fmla="*/ 5 h 9"/>
                    <a:gd name="T10" fmla="*/ 0 w 5"/>
                    <a:gd name="T11" fmla="*/ 5 h 9"/>
                    <a:gd name="T12" fmla="*/ 1 w 5"/>
                    <a:gd name="T13" fmla="*/ 7 h 9"/>
                    <a:gd name="T14" fmla="*/ 3 w 5"/>
                    <a:gd name="T15" fmla="*/ 9 h 9"/>
                    <a:gd name="T16" fmla="*/ 3 w 5"/>
                    <a:gd name="T17" fmla="*/ 9 h 9"/>
                    <a:gd name="T18" fmla="*/ 4 w 5"/>
                    <a:gd name="T19" fmla="*/ 4 h 9"/>
                    <a:gd name="T20" fmla="*/ 3 w 5"/>
                    <a:gd name="T21" fmla="*/ 0 h 9"/>
                    <a:gd name="T22" fmla="*/ 2 w 5"/>
                    <a:gd name="T2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2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7"/>
                        <a:pt x="1" y="7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9"/>
                        <a:pt x="5" y="7"/>
                        <a:pt x="4" y="4"/>
                      </a:cubicBezTo>
                      <a:cubicBezTo>
                        <a:pt x="4" y="3"/>
                        <a:pt x="3" y="1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5" name="Freeform 1074"/>
                <p:cNvSpPr>
                  <a:spLocks noEditPoints="1"/>
                </p:cNvSpPr>
                <p:nvPr/>
              </p:nvSpPr>
              <p:spPr bwMode="auto">
                <a:xfrm>
                  <a:off x="3078" y="1432"/>
                  <a:ext cx="216" cy="335"/>
                </a:xfrm>
                <a:custGeom>
                  <a:avLst/>
                  <a:gdLst>
                    <a:gd name="T0" fmla="*/ 20 w 115"/>
                    <a:gd name="T1" fmla="*/ 142 h 178"/>
                    <a:gd name="T2" fmla="*/ 20 w 115"/>
                    <a:gd name="T3" fmla="*/ 143 h 178"/>
                    <a:gd name="T4" fmla="*/ 20 w 115"/>
                    <a:gd name="T5" fmla="*/ 143 h 178"/>
                    <a:gd name="T6" fmla="*/ 57 w 115"/>
                    <a:gd name="T7" fmla="*/ 175 h 178"/>
                    <a:gd name="T8" fmla="*/ 58 w 115"/>
                    <a:gd name="T9" fmla="*/ 175 h 178"/>
                    <a:gd name="T10" fmla="*/ 59 w 115"/>
                    <a:gd name="T11" fmla="*/ 175 h 178"/>
                    <a:gd name="T12" fmla="*/ 20 w 115"/>
                    <a:gd name="T13" fmla="*/ 142 h 178"/>
                    <a:gd name="T14" fmla="*/ 15 w 115"/>
                    <a:gd name="T15" fmla="*/ 141 h 178"/>
                    <a:gd name="T16" fmla="*/ 0 w 115"/>
                    <a:gd name="T17" fmla="*/ 160 h 178"/>
                    <a:gd name="T18" fmla="*/ 1 w 115"/>
                    <a:gd name="T19" fmla="*/ 160 h 178"/>
                    <a:gd name="T20" fmla="*/ 2 w 115"/>
                    <a:gd name="T21" fmla="*/ 161 h 178"/>
                    <a:gd name="T22" fmla="*/ 16 w 115"/>
                    <a:gd name="T23" fmla="*/ 143 h 178"/>
                    <a:gd name="T24" fmla="*/ 16 w 115"/>
                    <a:gd name="T25" fmla="*/ 142 h 178"/>
                    <a:gd name="T26" fmla="*/ 15 w 115"/>
                    <a:gd name="T27" fmla="*/ 141 h 178"/>
                    <a:gd name="T28" fmla="*/ 113 w 115"/>
                    <a:gd name="T29" fmla="*/ 125 h 178"/>
                    <a:gd name="T30" fmla="*/ 63 w 115"/>
                    <a:gd name="T31" fmla="*/ 176 h 178"/>
                    <a:gd name="T32" fmla="*/ 64 w 115"/>
                    <a:gd name="T33" fmla="*/ 177 h 178"/>
                    <a:gd name="T34" fmla="*/ 64 w 115"/>
                    <a:gd name="T35" fmla="*/ 178 h 178"/>
                    <a:gd name="T36" fmla="*/ 115 w 115"/>
                    <a:gd name="T37" fmla="*/ 127 h 178"/>
                    <a:gd name="T38" fmla="*/ 114 w 115"/>
                    <a:gd name="T39" fmla="*/ 126 h 178"/>
                    <a:gd name="T40" fmla="*/ 113 w 115"/>
                    <a:gd name="T41" fmla="*/ 125 h 178"/>
                    <a:gd name="T42" fmla="*/ 45 w 115"/>
                    <a:gd name="T43" fmla="*/ 66 h 178"/>
                    <a:gd name="T44" fmla="*/ 45 w 115"/>
                    <a:gd name="T45" fmla="*/ 66 h 178"/>
                    <a:gd name="T46" fmla="*/ 44 w 115"/>
                    <a:gd name="T47" fmla="*/ 66 h 178"/>
                    <a:gd name="T48" fmla="*/ 111 w 115"/>
                    <a:gd name="T49" fmla="*/ 121 h 178"/>
                    <a:gd name="T50" fmla="*/ 112 w 115"/>
                    <a:gd name="T51" fmla="*/ 120 h 178"/>
                    <a:gd name="T52" fmla="*/ 112 w 115"/>
                    <a:gd name="T53" fmla="*/ 120 h 178"/>
                    <a:gd name="T54" fmla="*/ 45 w 115"/>
                    <a:gd name="T55" fmla="*/ 66 h 178"/>
                    <a:gd name="T56" fmla="*/ 83 w 115"/>
                    <a:gd name="T57" fmla="*/ 0 h 178"/>
                    <a:gd name="T58" fmla="*/ 63 w 115"/>
                    <a:gd name="T59" fmla="*/ 28 h 178"/>
                    <a:gd name="T60" fmla="*/ 61 w 115"/>
                    <a:gd name="T61" fmla="*/ 30 h 178"/>
                    <a:gd name="T62" fmla="*/ 40 w 115"/>
                    <a:gd name="T63" fmla="*/ 59 h 178"/>
                    <a:gd name="T64" fmla="*/ 42 w 115"/>
                    <a:gd name="T65" fmla="*/ 60 h 178"/>
                    <a:gd name="T66" fmla="*/ 42 w 115"/>
                    <a:gd name="T67" fmla="*/ 60 h 178"/>
                    <a:gd name="T68" fmla="*/ 63 w 115"/>
                    <a:gd name="T69" fmla="*/ 31 h 178"/>
                    <a:gd name="T70" fmla="*/ 65 w 115"/>
                    <a:gd name="T71" fmla="*/ 29 h 178"/>
                    <a:gd name="T72" fmla="*/ 85 w 115"/>
                    <a:gd name="T73" fmla="*/ 2 h 178"/>
                    <a:gd name="T74" fmla="*/ 84 w 115"/>
                    <a:gd name="T75" fmla="*/ 1 h 178"/>
                    <a:gd name="T76" fmla="*/ 83 w 115"/>
                    <a:gd name="T7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5" h="178">
                      <a:moveTo>
                        <a:pt x="20" y="142"/>
                      </a:moveTo>
                      <a:cubicBezTo>
                        <a:pt x="20" y="142"/>
                        <a:pt x="20" y="143"/>
                        <a:pt x="20" y="143"/>
                      </a:cubicBezTo>
                      <a:cubicBezTo>
                        <a:pt x="20" y="143"/>
                        <a:pt x="20" y="143"/>
                        <a:pt x="20" y="143"/>
                      </a:cubicBezTo>
                      <a:cubicBezTo>
                        <a:pt x="33" y="154"/>
                        <a:pt x="46" y="164"/>
                        <a:pt x="57" y="175"/>
                      </a:cubicBezTo>
                      <a:cubicBezTo>
                        <a:pt x="57" y="175"/>
                        <a:pt x="57" y="175"/>
                        <a:pt x="58" y="175"/>
                      </a:cubicBezTo>
                      <a:cubicBezTo>
                        <a:pt x="58" y="175"/>
                        <a:pt x="58" y="175"/>
                        <a:pt x="59" y="175"/>
                      </a:cubicBezTo>
                      <a:cubicBezTo>
                        <a:pt x="47" y="163"/>
                        <a:pt x="34" y="152"/>
                        <a:pt x="20" y="142"/>
                      </a:cubicBezTo>
                      <a:moveTo>
                        <a:pt x="15" y="141"/>
                      </a:moveTo>
                      <a:cubicBezTo>
                        <a:pt x="10" y="147"/>
                        <a:pt x="5" y="153"/>
                        <a:pt x="0" y="160"/>
                      </a:cubicBezTo>
                      <a:cubicBezTo>
                        <a:pt x="0" y="160"/>
                        <a:pt x="1" y="160"/>
                        <a:pt x="1" y="160"/>
                      </a:cubicBezTo>
                      <a:cubicBezTo>
                        <a:pt x="1" y="160"/>
                        <a:pt x="1" y="160"/>
                        <a:pt x="2" y="161"/>
                      </a:cubicBezTo>
                      <a:cubicBezTo>
                        <a:pt x="6" y="155"/>
                        <a:pt x="11" y="149"/>
                        <a:pt x="16" y="143"/>
                      </a:cubicBezTo>
                      <a:cubicBezTo>
                        <a:pt x="16" y="143"/>
                        <a:pt x="16" y="143"/>
                        <a:pt x="16" y="142"/>
                      </a:cubicBezTo>
                      <a:cubicBezTo>
                        <a:pt x="15" y="142"/>
                        <a:pt x="15" y="142"/>
                        <a:pt x="15" y="141"/>
                      </a:cubicBezTo>
                      <a:moveTo>
                        <a:pt x="113" y="125"/>
                      </a:moveTo>
                      <a:cubicBezTo>
                        <a:pt x="96" y="142"/>
                        <a:pt x="80" y="159"/>
                        <a:pt x="63" y="176"/>
                      </a:cubicBezTo>
                      <a:cubicBezTo>
                        <a:pt x="63" y="176"/>
                        <a:pt x="64" y="177"/>
                        <a:pt x="64" y="177"/>
                      </a:cubicBezTo>
                      <a:cubicBezTo>
                        <a:pt x="64" y="177"/>
                        <a:pt x="64" y="177"/>
                        <a:pt x="64" y="178"/>
                      </a:cubicBezTo>
                      <a:cubicBezTo>
                        <a:pt x="81" y="161"/>
                        <a:pt x="98" y="144"/>
                        <a:pt x="115" y="127"/>
                      </a:cubicBezTo>
                      <a:cubicBezTo>
                        <a:pt x="115" y="127"/>
                        <a:pt x="114" y="127"/>
                        <a:pt x="114" y="126"/>
                      </a:cubicBezTo>
                      <a:cubicBezTo>
                        <a:pt x="114" y="126"/>
                        <a:pt x="113" y="126"/>
                        <a:pt x="113" y="125"/>
                      </a:cubicBezTo>
                      <a:moveTo>
                        <a:pt x="45" y="66"/>
                      </a:move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6"/>
                        <a:pt x="44" y="66"/>
                      </a:cubicBezTo>
                      <a:cubicBezTo>
                        <a:pt x="68" y="83"/>
                        <a:pt x="91" y="101"/>
                        <a:pt x="111" y="121"/>
                      </a:cubicBezTo>
                      <a:cubicBezTo>
                        <a:pt x="111" y="120"/>
                        <a:pt x="111" y="120"/>
                        <a:pt x="112" y="120"/>
                      </a:cubicBezTo>
                      <a:cubicBezTo>
                        <a:pt x="112" y="120"/>
                        <a:pt x="112" y="120"/>
                        <a:pt x="112" y="120"/>
                      </a:cubicBezTo>
                      <a:cubicBezTo>
                        <a:pt x="91" y="100"/>
                        <a:pt x="69" y="82"/>
                        <a:pt x="45" y="66"/>
                      </a:cubicBezTo>
                      <a:moveTo>
                        <a:pt x="83" y="0"/>
                      </a:moveTo>
                      <a:cubicBezTo>
                        <a:pt x="76" y="9"/>
                        <a:pt x="69" y="19"/>
                        <a:pt x="63" y="28"/>
                      </a:cubicBezTo>
                      <a:cubicBezTo>
                        <a:pt x="62" y="29"/>
                        <a:pt x="62" y="29"/>
                        <a:pt x="61" y="30"/>
                      </a:cubicBezTo>
                      <a:cubicBezTo>
                        <a:pt x="54" y="40"/>
                        <a:pt x="47" y="49"/>
                        <a:pt x="40" y="59"/>
                      </a:cubicBezTo>
                      <a:cubicBezTo>
                        <a:pt x="41" y="59"/>
                        <a:pt x="41" y="59"/>
                        <a:pt x="42" y="60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9" y="51"/>
                        <a:pt x="56" y="41"/>
                        <a:pt x="63" y="31"/>
                      </a:cubicBezTo>
                      <a:cubicBezTo>
                        <a:pt x="64" y="31"/>
                        <a:pt x="64" y="30"/>
                        <a:pt x="65" y="29"/>
                      </a:cubicBezTo>
                      <a:cubicBezTo>
                        <a:pt x="72" y="20"/>
                        <a:pt x="78" y="11"/>
                        <a:pt x="85" y="2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83" y="1"/>
                        <a:pt x="83" y="0"/>
                        <a:pt x="8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6" name="Freeform 1075"/>
                <p:cNvSpPr>
                  <a:spLocks/>
                </p:cNvSpPr>
                <p:nvPr/>
              </p:nvSpPr>
              <p:spPr bwMode="auto">
                <a:xfrm>
                  <a:off x="3224" y="1419"/>
                  <a:ext cx="29" cy="19"/>
                </a:xfrm>
                <a:custGeom>
                  <a:avLst/>
                  <a:gdLst>
                    <a:gd name="T0" fmla="*/ 3 w 15"/>
                    <a:gd name="T1" fmla="*/ 0 h 10"/>
                    <a:gd name="T2" fmla="*/ 1 w 15"/>
                    <a:gd name="T3" fmla="*/ 1 h 10"/>
                    <a:gd name="T4" fmla="*/ 5 w 15"/>
                    <a:gd name="T5" fmla="*/ 7 h 10"/>
                    <a:gd name="T6" fmla="*/ 6 w 15"/>
                    <a:gd name="T7" fmla="*/ 8 h 10"/>
                    <a:gd name="T8" fmla="*/ 7 w 15"/>
                    <a:gd name="T9" fmla="*/ 9 h 10"/>
                    <a:gd name="T10" fmla="*/ 12 w 15"/>
                    <a:gd name="T11" fmla="*/ 10 h 10"/>
                    <a:gd name="T12" fmla="*/ 14 w 15"/>
                    <a:gd name="T13" fmla="*/ 10 h 10"/>
                    <a:gd name="T14" fmla="*/ 9 w 15"/>
                    <a:gd name="T15" fmla="*/ 3 h 10"/>
                    <a:gd name="T16" fmla="*/ 3 w 15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0">
                      <a:moveTo>
                        <a:pt x="3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5" y="7"/>
                        <a:pt x="5" y="8"/>
                        <a:pt x="6" y="8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9" y="10"/>
                        <a:pt x="11" y="10"/>
                        <a:pt x="12" y="10"/>
                      </a:cubicBezTo>
                      <a:cubicBezTo>
                        <a:pt x="13" y="10"/>
                        <a:pt x="13" y="10"/>
                        <a:pt x="14" y="10"/>
                      </a:cubicBezTo>
                      <a:cubicBezTo>
                        <a:pt x="15" y="8"/>
                        <a:pt x="13" y="5"/>
                        <a:pt x="9" y="3"/>
                      </a:cubicBezTo>
                      <a:cubicBezTo>
                        <a:pt x="7" y="1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7" name="Freeform 1076"/>
                <p:cNvSpPr>
                  <a:spLocks/>
                </p:cNvSpPr>
                <p:nvPr/>
              </p:nvSpPr>
              <p:spPr bwMode="auto">
                <a:xfrm>
                  <a:off x="3140" y="1542"/>
                  <a:ext cx="24" cy="16"/>
                </a:xfrm>
                <a:custGeom>
                  <a:avLst/>
                  <a:gdLst>
                    <a:gd name="T0" fmla="*/ 3 w 13"/>
                    <a:gd name="T1" fmla="*/ 0 h 9"/>
                    <a:gd name="T2" fmla="*/ 1 w 13"/>
                    <a:gd name="T3" fmla="*/ 0 h 9"/>
                    <a:gd name="T4" fmla="*/ 5 w 13"/>
                    <a:gd name="T5" fmla="*/ 7 h 9"/>
                    <a:gd name="T6" fmla="*/ 10 w 13"/>
                    <a:gd name="T7" fmla="*/ 9 h 9"/>
                    <a:gd name="T8" fmla="*/ 11 w 13"/>
                    <a:gd name="T9" fmla="*/ 8 h 9"/>
                    <a:gd name="T10" fmla="*/ 12 w 13"/>
                    <a:gd name="T11" fmla="*/ 8 h 9"/>
                    <a:gd name="T12" fmla="*/ 12 w 13"/>
                    <a:gd name="T13" fmla="*/ 8 h 9"/>
                    <a:gd name="T14" fmla="*/ 9 w 13"/>
                    <a:gd name="T15" fmla="*/ 2 h 9"/>
                    <a:gd name="T16" fmla="*/ 9 w 13"/>
                    <a:gd name="T17" fmla="*/ 2 h 9"/>
                    <a:gd name="T18" fmla="*/ 7 w 13"/>
                    <a:gd name="T19" fmla="*/ 1 h 9"/>
                    <a:gd name="T20" fmla="*/ 3 w 13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9">
                      <a:moveTo>
                        <a:pt x="3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7" y="8"/>
                        <a:pt x="9" y="9"/>
                        <a:pt x="10" y="9"/>
                      </a:cubicBezTo>
                      <a:cubicBezTo>
                        <a:pt x="11" y="9"/>
                        <a:pt x="11" y="9"/>
                        <a:pt x="11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3" y="6"/>
                        <a:pt x="12" y="4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8" name="Freeform 1077"/>
                <p:cNvSpPr>
                  <a:spLocks/>
                </p:cNvSpPr>
                <p:nvPr/>
              </p:nvSpPr>
              <p:spPr bwMode="auto">
                <a:xfrm>
                  <a:off x="3068" y="1731"/>
                  <a:ext cx="17" cy="12"/>
                </a:xfrm>
                <a:custGeom>
                  <a:avLst/>
                  <a:gdLst>
                    <a:gd name="T0" fmla="*/ 2 w 9"/>
                    <a:gd name="T1" fmla="*/ 0 h 6"/>
                    <a:gd name="T2" fmla="*/ 1 w 9"/>
                    <a:gd name="T3" fmla="*/ 0 h 6"/>
                    <a:gd name="T4" fmla="*/ 3 w 9"/>
                    <a:gd name="T5" fmla="*/ 5 h 6"/>
                    <a:gd name="T6" fmla="*/ 6 w 9"/>
                    <a:gd name="T7" fmla="*/ 6 h 6"/>
                    <a:gd name="T8" fmla="*/ 8 w 9"/>
                    <a:gd name="T9" fmla="*/ 6 h 6"/>
                    <a:gd name="T10" fmla="*/ 7 w 9"/>
                    <a:gd name="T11" fmla="*/ 2 h 6"/>
                    <a:gd name="T12" fmla="*/ 6 w 9"/>
                    <a:gd name="T13" fmla="*/ 1 h 6"/>
                    <a:gd name="T14" fmla="*/ 5 w 9"/>
                    <a:gd name="T15" fmla="*/ 1 h 6"/>
                    <a:gd name="T16" fmla="*/ 2 w 9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3" y="5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7" y="6"/>
                        <a:pt x="7" y="6"/>
                        <a:pt x="8" y="6"/>
                      </a:cubicBezTo>
                      <a:cubicBezTo>
                        <a:pt x="9" y="5"/>
                        <a:pt x="8" y="3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4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9" name="Freeform 1078"/>
                <p:cNvSpPr>
                  <a:spLocks/>
                </p:cNvSpPr>
                <p:nvPr/>
              </p:nvSpPr>
              <p:spPr bwMode="auto">
                <a:xfrm>
                  <a:off x="3286" y="1656"/>
                  <a:ext cx="21" cy="19"/>
                </a:xfrm>
                <a:custGeom>
                  <a:avLst/>
                  <a:gdLst>
                    <a:gd name="T0" fmla="*/ 2 w 11"/>
                    <a:gd name="T1" fmla="*/ 0 h 10"/>
                    <a:gd name="T2" fmla="*/ 1 w 11"/>
                    <a:gd name="T3" fmla="*/ 1 h 10"/>
                    <a:gd name="T4" fmla="*/ 1 w 11"/>
                    <a:gd name="T5" fmla="*/ 1 h 10"/>
                    <a:gd name="T6" fmla="*/ 0 w 11"/>
                    <a:gd name="T7" fmla="*/ 2 h 10"/>
                    <a:gd name="T8" fmla="*/ 2 w 11"/>
                    <a:gd name="T9" fmla="*/ 6 h 10"/>
                    <a:gd name="T10" fmla="*/ 3 w 11"/>
                    <a:gd name="T11" fmla="*/ 7 h 10"/>
                    <a:gd name="T12" fmla="*/ 4 w 11"/>
                    <a:gd name="T13" fmla="*/ 8 h 10"/>
                    <a:gd name="T14" fmla="*/ 8 w 11"/>
                    <a:gd name="T15" fmla="*/ 10 h 10"/>
                    <a:gd name="T16" fmla="*/ 10 w 11"/>
                    <a:gd name="T17" fmla="*/ 9 h 10"/>
                    <a:gd name="T18" fmla="*/ 8 w 11"/>
                    <a:gd name="T19" fmla="*/ 3 h 10"/>
                    <a:gd name="T20" fmla="*/ 2 w 11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10">
                      <a:moveTo>
                        <a:pt x="2" y="0"/>
                      </a:move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1" y="5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8"/>
                        <a:pt x="4" y="8"/>
                        <a:pt x="4" y="8"/>
                      </a:cubicBezTo>
                      <a:cubicBezTo>
                        <a:pt x="5" y="9"/>
                        <a:pt x="7" y="10"/>
                        <a:pt x="8" y="10"/>
                      </a:cubicBezTo>
                      <a:cubicBezTo>
                        <a:pt x="9" y="10"/>
                        <a:pt x="9" y="10"/>
                        <a:pt x="10" y="9"/>
                      </a:cubicBezTo>
                      <a:cubicBezTo>
                        <a:pt x="11" y="8"/>
                        <a:pt x="10" y="5"/>
                        <a:pt x="8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0" name="Freeform 1079"/>
                <p:cNvSpPr>
                  <a:spLocks/>
                </p:cNvSpPr>
                <p:nvPr/>
              </p:nvSpPr>
              <p:spPr bwMode="auto">
                <a:xfrm>
                  <a:off x="3183" y="1761"/>
                  <a:ext cx="21" cy="17"/>
                </a:xfrm>
                <a:custGeom>
                  <a:avLst/>
                  <a:gdLst>
                    <a:gd name="T0" fmla="*/ 3 w 11"/>
                    <a:gd name="T1" fmla="*/ 0 h 9"/>
                    <a:gd name="T2" fmla="*/ 3 w 11"/>
                    <a:gd name="T3" fmla="*/ 0 h 9"/>
                    <a:gd name="T4" fmla="*/ 2 w 11"/>
                    <a:gd name="T5" fmla="*/ 0 h 9"/>
                    <a:gd name="T6" fmla="*/ 1 w 11"/>
                    <a:gd name="T7" fmla="*/ 0 h 9"/>
                    <a:gd name="T8" fmla="*/ 3 w 11"/>
                    <a:gd name="T9" fmla="*/ 7 h 9"/>
                    <a:gd name="T10" fmla="*/ 8 w 11"/>
                    <a:gd name="T11" fmla="*/ 9 h 9"/>
                    <a:gd name="T12" fmla="*/ 9 w 11"/>
                    <a:gd name="T13" fmla="*/ 8 h 9"/>
                    <a:gd name="T14" fmla="*/ 8 w 11"/>
                    <a:gd name="T15" fmla="*/ 3 h 9"/>
                    <a:gd name="T16" fmla="*/ 8 w 11"/>
                    <a:gd name="T17" fmla="*/ 2 h 9"/>
                    <a:gd name="T18" fmla="*/ 7 w 11"/>
                    <a:gd name="T19" fmla="*/ 1 h 9"/>
                    <a:gd name="T20" fmla="*/ 3 w 11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9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1" y="4"/>
                        <a:pt x="3" y="7"/>
                      </a:cubicBezTo>
                      <a:cubicBezTo>
                        <a:pt x="5" y="8"/>
                        <a:pt x="6" y="9"/>
                        <a:pt x="8" y="9"/>
                      </a:cubicBezTo>
                      <a:cubicBezTo>
                        <a:pt x="8" y="9"/>
                        <a:pt x="9" y="8"/>
                        <a:pt x="9" y="8"/>
                      </a:cubicBezTo>
                      <a:cubicBezTo>
                        <a:pt x="11" y="7"/>
                        <a:pt x="10" y="5"/>
                        <a:pt x="8" y="3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7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1" name="Freeform 1080"/>
                <p:cNvSpPr>
                  <a:spLocks/>
                </p:cNvSpPr>
                <p:nvPr/>
              </p:nvSpPr>
              <p:spPr bwMode="auto">
                <a:xfrm>
                  <a:off x="3104" y="1692"/>
                  <a:ext cx="11" cy="11"/>
                </a:xfrm>
                <a:custGeom>
                  <a:avLst/>
                  <a:gdLst>
                    <a:gd name="T0" fmla="*/ 1 w 6"/>
                    <a:gd name="T1" fmla="*/ 0 h 6"/>
                    <a:gd name="T2" fmla="*/ 0 w 6"/>
                    <a:gd name="T3" fmla="*/ 1 h 6"/>
                    <a:gd name="T4" fmla="*/ 1 w 6"/>
                    <a:gd name="T5" fmla="*/ 3 h 6"/>
                    <a:gd name="T6" fmla="*/ 2 w 6"/>
                    <a:gd name="T7" fmla="*/ 4 h 6"/>
                    <a:gd name="T8" fmla="*/ 2 w 6"/>
                    <a:gd name="T9" fmla="*/ 5 h 6"/>
                    <a:gd name="T10" fmla="*/ 5 w 6"/>
                    <a:gd name="T11" fmla="*/ 6 h 6"/>
                    <a:gd name="T12" fmla="*/ 6 w 6"/>
                    <a:gd name="T13" fmla="*/ 5 h 6"/>
                    <a:gd name="T14" fmla="*/ 6 w 6"/>
                    <a:gd name="T15" fmla="*/ 5 h 6"/>
                    <a:gd name="T16" fmla="*/ 6 w 6"/>
                    <a:gd name="T17" fmla="*/ 4 h 6"/>
                    <a:gd name="T18" fmla="*/ 4 w 6"/>
                    <a:gd name="T19" fmla="*/ 1 h 6"/>
                    <a:gd name="T20" fmla="*/ 1 w 6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1" y="4"/>
                        <a:pt x="1" y="4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6"/>
                        <a:pt x="5" y="6"/>
                      </a:cubicBezTo>
                      <a:cubicBezTo>
                        <a:pt x="5" y="6"/>
                        <a:pt x="5" y="6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4"/>
                        <a:pt x="6" y="4"/>
                      </a:cubicBezTo>
                      <a:cubicBezTo>
                        <a:pt x="6" y="3"/>
                        <a:pt x="5" y="2"/>
                        <a:pt x="4" y="1"/>
                      </a:cubicBezTo>
                      <a:cubicBezTo>
                        <a:pt x="3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2" name="Freeform 1081"/>
                <p:cNvSpPr>
                  <a:spLocks noEditPoints="1"/>
                </p:cNvSpPr>
                <p:nvPr/>
              </p:nvSpPr>
              <p:spPr bwMode="auto">
                <a:xfrm>
                  <a:off x="2984" y="224"/>
                  <a:ext cx="1953" cy="3117"/>
                </a:xfrm>
                <a:custGeom>
                  <a:avLst/>
                  <a:gdLst>
                    <a:gd name="T0" fmla="*/ 960 w 1039"/>
                    <a:gd name="T1" fmla="*/ 814 h 1658"/>
                    <a:gd name="T2" fmla="*/ 959 w 1039"/>
                    <a:gd name="T3" fmla="*/ 815 h 1658"/>
                    <a:gd name="T4" fmla="*/ 958 w 1039"/>
                    <a:gd name="T5" fmla="*/ 815 h 1658"/>
                    <a:gd name="T6" fmla="*/ 957 w 1039"/>
                    <a:gd name="T7" fmla="*/ 815 h 1658"/>
                    <a:gd name="T8" fmla="*/ 930 w 1039"/>
                    <a:gd name="T9" fmla="*/ 1657 h 1658"/>
                    <a:gd name="T10" fmla="*/ 932 w 1039"/>
                    <a:gd name="T11" fmla="*/ 1657 h 1658"/>
                    <a:gd name="T12" fmla="*/ 932 w 1039"/>
                    <a:gd name="T13" fmla="*/ 1657 h 1658"/>
                    <a:gd name="T14" fmla="*/ 934 w 1039"/>
                    <a:gd name="T15" fmla="*/ 1658 h 1658"/>
                    <a:gd name="T16" fmla="*/ 960 w 1039"/>
                    <a:gd name="T17" fmla="*/ 814 h 1658"/>
                    <a:gd name="T18" fmla="*/ 936 w 1039"/>
                    <a:gd name="T19" fmla="*/ 772 h 1658"/>
                    <a:gd name="T20" fmla="*/ 822 w 1039"/>
                    <a:gd name="T21" fmla="*/ 814 h 1658"/>
                    <a:gd name="T22" fmla="*/ 825 w 1039"/>
                    <a:gd name="T23" fmla="*/ 823 h 1658"/>
                    <a:gd name="T24" fmla="*/ 826 w 1039"/>
                    <a:gd name="T25" fmla="*/ 825 h 1658"/>
                    <a:gd name="T26" fmla="*/ 940 w 1039"/>
                    <a:gd name="T27" fmla="*/ 785 h 1658"/>
                    <a:gd name="T28" fmla="*/ 940 w 1039"/>
                    <a:gd name="T29" fmla="*/ 783 h 1658"/>
                    <a:gd name="T30" fmla="*/ 936 w 1039"/>
                    <a:gd name="T31" fmla="*/ 772 h 1658"/>
                    <a:gd name="T32" fmla="*/ 315 w 1039"/>
                    <a:gd name="T33" fmla="*/ 215 h 1658"/>
                    <a:gd name="T34" fmla="*/ 315 w 1039"/>
                    <a:gd name="T35" fmla="*/ 216 h 1658"/>
                    <a:gd name="T36" fmla="*/ 313 w 1039"/>
                    <a:gd name="T37" fmla="*/ 218 h 1658"/>
                    <a:gd name="T38" fmla="*/ 736 w 1039"/>
                    <a:gd name="T39" fmla="*/ 639 h 1658"/>
                    <a:gd name="T40" fmla="*/ 741 w 1039"/>
                    <a:gd name="T41" fmla="*/ 650 h 1658"/>
                    <a:gd name="T42" fmla="*/ 775 w 1039"/>
                    <a:gd name="T43" fmla="*/ 719 h 1658"/>
                    <a:gd name="T44" fmla="*/ 779 w 1039"/>
                    <a:gd name="T45" fmla="*/ 730 h 1658"/>
                    <a:gd name="T46" fmla="*/ 805 w 1039"/>
                    <a:gd name="T47" fmla="*/ 796 h 1658"/>
                    <a:gd name="T48" fmla="*/ 806 w 1039"/>
                    <a:gd name="T49" fmla="*/ 795 h 1658"/>
                    <a:gd name="T50" fmla="*/ 807 w 1039"/>
                    <a:gd name="T51" fmla="*/ 795 h 1658"/>
                    <a:gd name="T52" fmla="*/ 808 w 1039"/>
                    <a:gd name="T53" fmla="*/ 795 h 1658"/>
                    <a:gd name="T54" fmla="*/ 782 w 1039"/>
                    <a:gd name="T55" fmla="*/ 729 h 1658"/>
                    <a:gd name="T56" fmla="*/ 778 w 1039"/>
                    <a:gd name="T57" fmla="*/ 717 h 1658"/>
                    <a:gd name="T58" fmla="*/ 744 w 1039"/>
                    <a:gd name="T59" fmla="*/ 648 h 1658"/>
                    <a:gd name="T60" fmla="*/ 738 w 1039"/>
                    <a:gd name="T61" fmla="*/ 637 h 1658"/>
                    <a:gd name="T62" fmla="*/ 315 w 1039"/>
                    <a:gd name="T63" fmla="*/ 215 h 1658"/>
                    <a:gd name="T64" fmla="*/ 322 w 1039"/>
                    <a:gd name="T65" fmla="*/ 119 h 1658"/>
                    <a:gd name="T66" fmla="*/ 284 w 1039"/>
                    <a:gd name="T67" fmla="*/ 190 h 1658"/>
                    <a:gd name="T68" fmla="*/ 286 w 1039"/>
                    <a:gd name="T69" fmla="*/ 191 h 1658"/>
                    <a:gd name="T70" fmla="*/ 296 w 1039"/>
                    <a:gd name="T71" fmla="*/ 197 h 1658"/>
                    <a:gd name="T72" fmla="*/ 336 w 1039"/>
                    <a:gd name="T73" fmla="*/ 126 h 1658"/>
                    <a:gd name="T74" fmla="*/ 325 w 1039"/>
                    <a:gd name="T75" fmla="*/ 121 h 1658"/>
                    <a:gd name="T76" fmla="*/ 322 w 1039"/>
                    <a:gd name="T77" fmla="*/ 119 h 1658"/>
                    <a:gd name="T78" fmla="*/ 1 w 1039"/>
                    <a:gd name="T79" fmla="*/ 0 h 1658"/>
                    <a:gd name="T80" fmla="*/ 2 w 1039"/>
                    <a:gd name="T81" fmla="*/ 2 h 1658"/>
                    <a:gd name="T82" fmla="*/ 0 w 1039"/>
                    <a:gd name="T83" fmla="*/ 3 h 1658"/>
                    <a:gd name="T84" fmla="*/ 304 w 1039"/>
                    <a:gd name="T85" fmla="*/ 105 h 1658"/>
                    <a:gd name="T86" fmla="*/ 304 w 1039"/>
                    <a:gd name="T87" fmla="*/ 105 h 1658"/>
                    <a:gd name="T88" fmla="*/ 307 w 1039"/>
                    <a:gd name="T89" fmla="*/ 103 h 1658"/>
                    <a:gd name="T90" fmla="*/ 309 w 1039"/>
                    <a:gd name="T91" fmla="*/ 103 h 1658"/>
                    <a:gd name="T92" fmla="*/ 1 w 1039"/>
                    <a:gd name="T93" fmla="*/ 0 h 1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39" h="1658">
                      <a:moveTo>
                        <a:pt x="960" y="814"/>
                      </a:moveTo>
                      <a:cubicBezTo>
                        <a:pt x="960" y="814"/>
                        <a:pt x="959" y="815"/>
                        <a:pt x="959" y="815"/>
                      </a:cubicBezTo>
                      <a:cubicBezTo>
                        <a:pt x="959" y="815"/>
                        <a:pt x="958" y="815"/>
                        <a:pt x="958" y="815"/>
                      </a:cubicBezTo>
                      <a:cubicBezTo>
                        <a:pt x="958" y="815"/>
                        <a:pt x="957" y="815"/>
                        <a:pt x="957" y="815"/>
                      </a:cubicBezTo>
                      <a:cubicBezTo>
                        <a:pt x="1035" y="1088"/>
                        <a:pt x="1024" y="1387"/>
                        <a:pt x="930" y="1657"/>
                      </a:cubicBezTo>
                      <a:cubicBezTo>
                        <a:pt x="931" y="1657"/>
                        <a:pt x="931" y="1657"/>
                        <a:pt x="932" y="1657"/>
                      </a:cubicBezTo>
                      <a:cubicBezTo>
                        <a:pt x="932" y="1657"/>
                        <a:pt x="932" y="1657"/>
                        <a:pt x="932" y="1657"/>
                      </a:cubicBezTo>
                      <a:cubicBezTo>
                        <a:pt x="933" y="1657"/>
                        <a:pt x="933" y="1658"/>
                        <a:pt x="934" y="1658"/>
                      </a:cubicBezTo>
                      <a:cubicBezTo>
                        <a:pt x="1027" y="1388"/>
                        <a:pt x="1039" y="1088"/>
                        <a:pt x="960" y="814"/>
                      </a:cubicBezTo>
                      <a:moveTo>
                        <a:pt x="936" y="772"/>
                      </a:moveTo>
                      <a:cubicBezTo>
                        <a:pt x="898" y="786"/>
                        <a:pt x="860" y="800"/>
                        <a:pt x="822" y="814"/>
                      </a:cubicBezTo>
                      <a:cubicBezTo>
                        <a:pt x="823" y="817"/>
                        <a:pt x="824" y="820"/>
                        <a:pt x="825" y="823"/>
                      </a:cubicBezTo>
                      <a:cubicBezTo>
                        <a:pt x="826" y="824"/>
                        <a:pt x="826" y="824"/>
                        <a:pt x="826" y="825"/>
                      </a:cubicBezTo>
                      <a:cubicBezTo>
                        <a:pt x="864" y="812"/>
                        <a:pt x="902" y="798"/>
                        <a:pt x="940" y="785"/>
                      </a:cubicBezTo>
                      <a:cubicBezTo>
                        <a:pt x="940" y="784"/>
                        <a:pt x="940" y="783"/>
                        <a:pt x="940" y="783"/>
                      </a:cubicBezTo>
                      <a:cubicBezTo>
                        <a:pt x="938" y="779"/>
                        <a:pt x="937" y="775"/>
                        <a:pt x="936" y="772"/>
                      </a:cubicBezTo>
                      <a:moveTo>
                        <a:pt x="315" y="215"/>
                      </a:moveTo>
                      <a:cubicBezTo>
                        <a:pt x="315" y="215"/>
                        <a:pt x="315" y="216"/>
                        <a:pt x="315" y="216"/>
                      </a:cubicBezTo>
                      <a:cubicBezTo>
                        <a:pt x="314" y="217"/>
                        <a:pt x="314" y="217"/>
                        <a:pt x="313" y="218"/>
                      </a:cubicBezTo>
                      <a:cubicBezTo>
                        <a:pt x="504" y="321"/>
                        <a:pt x="644" y="469"/>
                        <a:pt x="736" y="639"/>
                      </a:cubicBezTo>
                      <a:cubicBezTo>
                        <a:pt x="737" y="642"/>
                        <a:pt x="739" y="646"/>
                        <a:pt x="741" y="650"/>
                      </a:cubicBezTo>
                      <a:cubicBezTo>
                        <a:pt x="753" y="672"/>
                        <a:pt x="764" y="695"/>
                        <a:pt x="775" y="719"/>
                      </a:cubicBezTo>
                      <a:cubicBezTo>
                        <a:pt x="776" y="722"/>
                        <a:pt x="778" y="726"/>
                        <a:pt x="779" y="730"/>
                      </a:cubicBezTo>
                      <a:cubicBezTo>
                        <a:pt x="789" y="752"/>
                        <a:pt x="797" y="774"/>
                        <a:pt x="805" y="796"/>
                      </a:cubicBezTo>
                      <a:cubicBezTo>
                        <a:pt x="805" y="795"/>
                        <a:pt x="806" y="795"/>
                        <a:pt x="806" y="795"/>
                      </a:cubicBezTo>
                      <a:cubicBezTo>
                        <a:pt x="807" y="795"/>
                        <a:pt x="807" y="795"/>
                        <a:pt x="807" y="795"/>
                      </a:cubicBezTo>
                      <a:cubicBezTo>
                        <a:pt x="807" y="795"/>
                        <a:pt x="808" y="795"/>
                        <a:pt x="808" y="795"/>
                      </a:cubicBezTo>
                      <a:cubicBezTo>
                        <a:pt x="800" y="772"/>
                        <a:pt x="792" y="750"/>
                        <a:pt x="782" y="729"/>
                      </a:cubicBezTo>
                      <a:cubicBezTo>
                        <a:pt x="781" y="725"/>
                        <a:pt x="779" y="721"/>
                        <a:pt x="778" y="717"/>
                      </a:cubicBezTo>
                      <a:cubicBezTo>
                        <a:pt x="767" y="694"/>
                        <a:pt x="756" y="671"/>
                        <a:pt x="744" y="648"/>
                      </a:cubicBezTo>
                      <a:cubicBezTo>
                        <a:pt x="742" y="644"/>
                        <a:pt x="740" y="641"/>
                        <a:pt x="738" y="637"/>
                      </a:cubicBezTo>
                      <a:cubicBezTo>
                        <a:pt x="646" y="466"/>
                        <a:pt x="506" y="318"/>
                        <a:pt x="315" y="215"/>
                      </a:cubicBezTo>
                      <a:moveTo>
                        <a:pt x="322" y="119"/>
                      </a:moveTo>
                      <a:cubicBezTo>
                        <a:pt x="309" y="143"/>
                        <a:pt x="296" y="167"/>
                        <a:pt x="284" y="190"/>
                      </a:cubicBezTo>
                      <a:cubicBezTo>
                        <a:pt x="284" y="190"/>
                        <a:pt x="285" y="191"/>
                        <a:pt x="286" y="191"/>
                      </a:cubicBezTo>
                      <a:cubicBezTo>
                        <a:pt x="290" y="193"/>
                        <a:pt x="293" y="195"/>
                        <a:pt x="296" y="197"/>
                      </a:cubicBezTo>
                      <a:cubicBezTo>
                        <a:pt x="309" y="173"/>
                        <a:pt x="323" y="150"/>
                        <a:pt x="336" y="126"/>
                      </a:cubicBezTo>
                      <a:cubicBezTo>
                        <a:pt x="333" y="125"/>
                        <a:pt x="329" y="123"/>
                        <a:pt x="325" y="121"/>
                      </a:cubicBezTo>
                      <a:cubicBezTo>
                        <a:pt x="324" y="120"/>
                        <a:pt x="323" y="120"/>
                        <a:pt x="322" y="119"/>
                      </a:cubicBezTo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112" y="27"/>
                        <a:pt x="213" y="62"/>
                        <a:pt x="304" y="105"/>
                      </a:cubicBezTo>
                      <a:cubicBezTo>
                        <a:pt x="304" y="105"/>
                        <a:pt x="304" y="105"/>
                        <a:pt x="304" y="105"/>
                      </a:cubicBezTo>
                      <a:cubicBezTo>
                        <a:pt x="304" y="104"/>
                        <a:pt x="306" y="103"/>
                        <a:pt x="307" y="103"/>
                      </a:cubicBezTo>
                      <a:cubicBezTo>
                        <a:pt x="308" y="103"/>
                        <a:pt x="308" y="103"/>
                        <a:pt x="309" y="103"/>
                      </a:cubicBezTo>
                      <a:cubicBezTo>
                        <a:pt x="216" y="59"/>
                        <a:pt x="114" y="24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3" name="Freeform 1082"/>
                <p:cNvSpPr>
                  <a:spLocks/>
                </p:cNvSpPr>
                <p:nvPr/>
              </p:nvSpPr>
              <p:spPr bwMode="auto">
                <a:xfrm>
                  <a:off x="4679" y="3339"/>
                  <a:ext cx="64" cy="131"/>
                </a:xfrm>
                <a:custGeom>
                  <a:avLst/>
                  <a:gdLst>
                    <a:gd name="T0" fmla="*/ 30 w 34"/>
                    <a:gd name="T1" fmla="*/ 0 h 70"/>
                    <a:gd name="T2" fmla="*/ 28 w 34"/>
                    <a:gd name="T3" fmla="*/ 0 h 70"/>
                    <a:gd name="T4" fmla="*/ 11 w 34"/>
                    <a:gd name="T5" fmla="*/ 28 h 70"/>
                    <a:gd name="T6" fmla="*/ 9 w 34"/>
                    <a:gd name="T7" fmla="*/ 32 h 70"/>
                    <a:gd name="T8" fmla="*/ 7 w 34"/>
                    <a:gd name="T9" fmla="*/ 38 h 70"/>
                    <a:gd name="T10" fmla="*/ 4 w 34"/>
                    <a:gd name="T11" fmla="*/ 70 h 70"/>
                    <a:gd name="T12" fmla="*/ 5 w 34"/>
                    <a:gd name="T13" fmla="*/ 70 h 70"/>
                    <a:gd name="T14" fmla="*/ 24 w 34"/>
                    <a:gd name="T15" fmla="*/ 45 h 70"/>
                    <a:gd name="T16" fmla="*/ 26 w 34"/>
                    <a:gd name="T17" fmla="*/ 38 h 70"/>
                    <a:gd name="T18" fmla="*/ 27 w 34"/>
                    <a:gd name="T19" fmla="*/ 35 h 70"/>
                    <a:gd name="T20" fmla="*/ 32 w 34"/>
                    <a:gd name="T21" fmla="*/ 1 h 70"/>
                    <a:gd name="T22" fmla="*/ 30 w 34"/>
                    <a:gd name="T23" fmla="*/ 0 h 70"/>
                    <a:gd name="T24" fmla="*/ 30 w 34"/>
                    <a:gd name="T2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70">
                      <a:moveTo>
                        <a:pt x="30" y="0"/>
                      </a:moveTo>
                      <a:cubicBezTo>
                        <a:pt x="29" y="0"/>
                        <a:pt x="29" y="0"/>
                        <a:pt x="28" y="0"/>
                      </a:cubicBezTo>
                      <a:cubicBezTo>
                        <a:pt x="24" y="2"/>
                        <a:pt x="17" y="14"/>
                        <a:pt x="11" y="28"/>
                      </a:cubicBezTo>
                      <a:cubicBezTo>
                        <a:pt x="10" y="30"/>
                        <a:pt x="10" y="31"/>
                        <a:pt x="9" y="32"/>
                      </a:cubicBezTo>
                      <a:cubicBezTo>
                        <a:pt x="8" y="34"/>
                        <a:pt x="8" y="36"/>
                        <a:pt x="7" y="38"/>
                      </a:cubicBezTo>
                      <a:cubicBezTo>
                        <a:pt x="2" y="54"/>
                        <a:pt x="0" y="68"/>
                        <a:pt x="4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9" y="70"/>
                        <a:pt x="17" y="59"/>
                        <a:pt x="24" y="45"/>
                      </a:cubicBezTo>
                      <a:cubicBezTo>
                        <a:pt x="25" y="43"/>
                        <a:pt x="25" y="40"/>
                        <a:pt x="26" y="38"/>
                      </a:cubicBezTo>
                      <a:cubicBezTo>
                        <a:pt x="27" y="37"/>
                        <a:pt x="27" y="36"/>
                        <a:pt x="27" y="35"/>
                      </a:cubicBezTo>
                      <a:cubicBezTo>
                        <a:pt x="33" y="20"/>
                        <a:pt x="34" y="6"/>
                        <a:pt x="32" y="1"/>
                      </a:cubicBezTo>
                      <a:cubicBezTo>
                        <a:pt x="31" y="1"/>
                        <a:pt x="31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4" name="Freeform 1083"/>
                <p:cNvSpPr>
                  <a:spLocks/>
                </p:cNvSpPr>
                <p:nvPr/>
              </p:nvSpPr>
              <p:spPr bwMode="auto">
                <a:xfrm>
                  <a:off x="4737" y="1622"/>
                  <a:ext cx="57" cy="134"/>
                </a:xfrm>
                <a:custGeom>
                  <a:avLst/>
                  <a:gdLst>
                    <a:gd name="T0" fmla="*/ 4 w 30"/>
                    <a:gd name="T1" fmla="*/ 0 h 71"/>
                    <a:gd name="T2" fmla="*/ 3 w 30"/>
                    <a:gd name="T3" fmla="*/ 0 h 71"/>
                    <a:gd name="T4" fmla="*/ 3 w 30"/>
                    <a:gd name="T5" fmla="*/ 28 h 71"/>
                    <a:gd name="T6" fmla="*/ 7 w 30"/>
                    <a:gd name="T7" fmla="*/ 39 h 71"/>
                    <a:gd name="T8" fmla="*/ 7 w 30"/>
                    <a:gd name="T9" fmla="*/ 41 h 71"/>
                    <a:gd name="T10" fmla="*/ 24 w 30"/>
                    <a:gd name="T11" fmla="*/ 71 h 71"/>
                    <a:gd name="T12" fmla="*/ 25 w 30"/>
                    <a:gd name="T13" fmla="*/ 71 h 71"/>
                    <a:gd name="T14" fmla="*/ 26 w 30"/>
                    <a:gd name="T15" fmla="*/ 71 h 71"/>
                    <a:gd name="T16" fmla="*/ 27 w 30"/>
                    <a:gd name="T17" fmla="*/ 70 h 71"/>
                    <a:gd name="T18" fmla="*/ 24 w 30"/>
                    <a:gd name="T19" fmla="*/ 32 h 71"/>
                    <a:gd name="T20" fmla="*/ 4 w 30"/>
                    <a:gd name="T21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71">
                      <a:moveTo>
                        <a:pt x="4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0" y="2"/>
                        <a:pt x="0" y="13"/>
                        <a:pt x="3" y="28"/>
                      </a:cubicBezTo>
                      <a:cubicBezTo>
                        <a:pt x="4" y="31"/>
                        <a:pt x="5" y="35"/>
                        <a:pt x="7" y="39"/>
                      </a:cubicBezTo>
                      <a:cubicBezTo>
                        <a:pt x="7" y="39"/>
                        <a:pt x="7" y="40"/>
                        <a:pt x="7" y="41"/>
                      </a:cubicBezTo>
                      <a:cubicBezTo>
                        <a:pt x="12" y="57"/>
                        <a:pt x="19" y="69"/>
                        <a:pt x="24" y="71"/>
                      </a:cubicBezTo>
                      <a:cubicBezTo>
                        <a:pt x="24" y="71"/>
                        <a:pt x="25" y="71"/>
                        <a:pt x="25" y="71"/>
                      </a:cubicBezTo>
                      <a:cubicBezTo>
                        <a:pt x="25" y="71"/>
                        <a:pt x="26" y="71"/>
                        <a:pt x="26" y="71"/>
                      </a:cubicBezTo>
                      <a:cubicBezTo>
                        <a:pt x="26" y="71"/>
                        <a:pt x="27" y="70"/>
                        <a:pt x="27" y="70"/>
                      </a:cubicBezTo>
                      <a:cubicBezTo>
                        <a:pt x="30" y="65"/>
                        <a:pt x="29" y="50"/>
                        <a:pt x="24" y="32"/>
                      </a:cubicBezTo>
                      <a:cubicBezTo>
                        <a:pt x="18" y="14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5" name="Freeform 1084"/>
                <p:cNvSpPr>
                  <a:spLocks/>
                </p:cNvSpPr>
                <p:nvPr/>
              </p:nvSpPr>
              <p:spPr bwMode="auto">
                <a:xfrm>
                  <a:off x="2845" y="194"/>
                  <a:ext cx="143" cy="39"/>
                </a:xfrm>
                <a:custGeom>
                  <a:avLst/>
                  <a:gdLst>
                    <a:gd name="T0" fmla="*/ 13 w 76"/>
                    <a:gd name="T1" fmla="*/ 0 h 21"/>
                    <a:gd name="T2" fmla="*/ 0 w 76"/>
                    <a:gd name="T3" fmla="*/ 4 h 21"/>
                    <a:gd name="T4" fmla="*/ 37 w 76"/>
                    <a:gd name="T5" fmla="*/ 18 h 21"/>
                    <a:gd name="T6" fmla="*/ 64 w 76"/>
                    <a:gd name="T7" fmla="*/ 21 h 21"/>
                    <a:gd name="T8" fmla="*/ 74 w 76"/>
                    <a:gd name="T9" fmla="*/ 19 h 21"/>
                    <a:gd name="T10" fmla="*/ 76 w 76"/>
                    <a:gd name="T11" fmla="*/ 18 h 21"/>
                    <a:gd name="T12" fmla="*/ 75 w 76"/>
                    <a:gd name="T13" fmla="*/ 16 h 21"/>
                    <a:gd name="T14" fmla="*/ 47 w 76"/>
                    <a:gd name="T15" fmla="*/ 5 h 21"/>
                    <a:gd name="T16" fmla="*/ 46 w 76"/>
                    <a:gd name="T17" fmla="*/ 12 h 21"/>
                    <a:gd name="T18" fmla="*/ 37 w 76"/>
                    <a:gd name="T19" fmla="*/ 10 h 21"/>
                    <a:gd name="T20" fmla="*/ 38 w 76"/>
                    <a:gd name="T21" fmla="*/ 3 h 21"/>
                    <a:gd name="T22" fmla="*/ 13 w 7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6" h="21">
                      <a:moveTo>
                        <a:pt x="13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16" y="14"/>
                        <a:pt x="37" y="18"/>
                      </a:cubicBezTo>
                      <a:cubicBezTo>
                        <a:pt x="48" y="20"/>
                        <a:pt x="57" y="21"/>
                        <a:pt x="64" y="21"/>
                      </a:cubicBezTo>
                      <a:cubicBezTo>
                        <a:pt x="69" y="21"/>
                        <a:pt x="72" y="20"/>
                        <a:pt x="74" y="19"/>
                      </a:cubicBezTo>
                      <a:cubicBezTo>
                        <a:pt x="75" y="19"/>
                        <a:pt x="76" y="18"/>
                        <a:pt x="76" y="18"/>
                      </a:cubicBezTo>
                      <a:cubicBezTo>
                        <a:pt x="76" y="17"/>
                        <a:pt x="76" y="17"/>
                        <a:pt x="75" y="16"/>
                      </a:cubicBezTo>
                      <a:cubicBezTo>
                        <a:pt x="72" y="13"/>
                        <a:pt x="61" y="8"/>
                        <a:pt x="47" y="5"/>
                      </a:cubicBezTo>
                      <a:cubicBezTo>
                        <a:pt x="47" y="7"/>
                        <a:pt x="46" y="9"/>
                        <a:pt x="46" y="12"/>
                      </a:cubicBezTo>
                      <a:cubicBezTo>
                        <a:pt x="43" y="11"/>
                        <a:pt x="40" y="11"/>
                        <a:pt x="37" y="10"/>
                      </a:cubicBezTo>
                      <a:cubicBezTo>
                        <a:pt x="37" y="8"/>
                        <a:pt x="38" y="5"/>
                        <a:pt x="38" y="3"/>
                      </a:cubicBezTo>
                      <a:cubicBezTo>
                        <a:pt x="29" y="1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6" name="Freeform 1085"/>
                <p:cNvSpPr>
                  <a:spLocks/>
                </p:cNvSpPr>
                <p:nvPr/>
              </p:nvSpPr>
              <p:spPr bwMode="auto">
                <a:xfrm>
                  <a:off x="4491" y="1718"/>
                  <a:ext cx="55" cy="119"/>
                </a:xfrm>
                <a:custGeom>
                  <a:avLst/>
                  <a:gdLst>
                    <a:gd name="T0" fmla="*/ 5 w 29"/>
                    <a:gd name="T1" fmla="*/ 0 h 63"/>
                    <a:gd name="T2" fmla="*/ 4 w 29"/>
                    <a:gd name="T3" fmla="*/ 0 h 63"/>
                    <a:gd name="T4" fmla="*/ 3 w 29"/>
                    <a:gd name="T5" fmla="*/ 1 h 63"/>
                    <a:gd name="T6" fmla="*/ 6 w 29"/>
                    <a:gd name="T7" fmla="*/ 34 h 63"/>
                    <a:gd name="T8" fmla="*/ 23 w 29"/>
                    <a:gd name="T9" fmla="*/ 63 h 63"/>
                    <a:gd name="T10" fmla="*/ 24 w 29"/>
                    <a:gd name="T11" fmla="*/ 63 h 63"/>
                    <a:gd name="T12" fmla="*/ 24 w 29"/>
                    <a:gd name="T13" fmla="*/ 30 h 63"/>
                    <a:gd name="T14" fmla="*/ 23 w 29"/>
                    <a:gd name="T15" fmla="*/ 28 h 63"/>
                    <a:gd name="T16" fmla="*/ 20 w 29"/>
                    <a:gd name="T17" fmla="*/ 19 h 63"/>
                    <a:gd name="T18" fmla="*/ 6 w 29"/>
                    <a:gd name="T19" fmla="*/ 0 h 63"/>
                    <a:gd name="T20" fmla="*/ 5 w 29"/>
                    <a:gd name="T2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6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5"/>
                        <a:pt x="1" y="19"/>
                        <a:pt x="6" y="34"/>
                      </a:cubicBezTo>
                      <a:cubicBezTo>
                        <a:pt x="11" y="50"/>
                        <a:pt x="19" y="63"/>
                        <a:pt x="23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9" y="61"/>
                        <a:pt x="29" y="47"/>
                        <a:pt x="24" y="30"/>
                      </a:cubicBezTo>
                      <a:cubicBezTo>
                        <a:pt x="24" y="29"/>
                        <a:pt x="24" y="29"/>
                        <a:pt x="23" y="28"/>
                      </a:cubicBezTo>
                      <a:cubicBezTo>
                        <a:pt x="22" y="25"/>
                        <a:pt x="21" y="22"/>
                        <a:pt x="20" y="19"/>
                      </a:cubicBezTo>
                      <a:cubicBezTo>
                        <a:pt x="15" y="8"/>
                        <a:pt x="10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7" name="Freeform 1086"/>
                <p:cNvSpPr>
                  <a:spLocks/>
                </p:cNvSpPr>
                <p:nvPr/>
              </p:nvSpPr>
              <p:spPr bwMode="auto">
                <a:xfrm>
                  <a:off x="3444" y="564"/>
                  <a:ext cx="132" cy="69"/>
                </a:xfrm>
                <a:custGeom>
                  <a:avLst/>
                  <a:gdLst>
                    <a:gd name="T0" fmla="*/ 8 w 70"/>
                    <a:gd name="T1" fmla="*/ 0 h 37"/>
                    <a:gd name="T2" fmla="*/ 2 w 70"/>
                    <a:gd name="T3" fmla="*/ 1 h 37"/>
                    <a:gd name="T4" fmla="*/ 28 w 70"/>
                    <a:gd name="T5" fmla="*/ 24 h 37"/>
                    <a:gd name="T6" fmla="*/ 30 w 70"/>
                    <a:gd name="T7" fmla="*/ 19 h 37"/>
                    <a:gd name="T8" fmla="*/ 37 w 70"/>
                    <a:gd name="T9" fmla="*/ 22 h 37"/>
                    <a:gd name="T10" fmla="*/ 34 w 70"/>
                    <a:gd name="T11" fmla="*/ 27 h 37"/>
                    <a:gd name="T12" fmla="*/ 65 w 70"/>
                    <a:gd name="T13" fmla="*/ 37 h 37"/>
                    <a:gd name="T14" fmla="*/ 68 w 70"/>
                    <a:gd name="T15" fmla="*/ 37 h 37"/>
                    <a:gd name="T16" fmla="*/ 70 w 70"/>
                    <a:gd name="T17" fmla="*/ 35 h 37"/>
                    <a:gd name="T18" fmla="*/ 70 w 70"/>
                    <a:gd name="T19" fmla="*/ 34 h 37"/>
                    <a:gd name="T20" fmla="*/ 51 w 70"/>
                    <a:gd name="T21" fmla="*/ 16 h 37"/>
                    <a:gd name="T22" fmla="*/ 41 w 70"/>
                    <a:gd name="T23" fmla="*/ 10 h 37"/>
                    <a:gd name="T24" fmla="*/ 39 w 70"/>
                    <a:gd name="T25" fmla="*/ 9 h 37"/>
                    <a:gd name="T26" fmla="*/ 8 w 70"/>
                    <a:gd name="T2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0" h="37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1" y="15"/>
                        <a:pt x="28" y="24"/>
                      </a:cubicBezTo>
                      <a:cubicBezTo>
                        <a:pt x="29" y="22"/>
                        <a:pt x="30" y="21"/>
                        <a:pt x="30" y="19"/>
                      </a:cubicBezTo>
                      <a:cubicBezTo>
                        <a:pt x="33" y="20"/>
                        <a:pt x="35" y="21"/>
                        <a:pt x="37" y="22"/>
                      </a:cubicBezTo>
                      <a:cubicBezTo>
                        <a:pt x="36" y="24"/>
                        <a:pt x="35" y="25"/>
                        <a:pt x="34" y="27"/>
                      </a:cubicBezTo>
                      <a:cubicBezTo>
                        <a:pt x="47" y="33"/>
                        <a:pt x="59" y="37"/>
                        <a:pt x="65" y="37"/>
                      </a:cubicBezTo>
                      <a:cubicBezTo>
                        <a:pt x="66" y="37"/>
                        <a:pt x="68" y="37"/>
                        <a:pt x="68" y="37"/>
                      </a:cubicBezTo>
                      <a:cubicBezTo>
                        <a:pt x="69" y="36"/>
                        <a:pt x="69" y="36"/>
                        <a:pt x="70" y="35"/>
                      </a:cubicBezTo>
                      <a:cubicBezTo>
                        <a:pt x="70" y="35"/>
                        <a:pt x="70" y="34"/>
                        <a:pt x="70" y="34"/>
                      </a:cubicBezTo>
                      <a:cubicBezTo>
                        <a:pt x="69" y="30"/>
                        <a:pt x="62" y="23"/>
                        <a:pt x="51" y="16"/>
                      </a:cubicBezTo>
                      <a:cubicBezTo>
                        <a:pt x="48" y="14"/>
                        <a:pt x="45" y="12"/>
                        <a:pt x="41" y="10"/>
                      </a:cubicBezTo>
                      <a:cubicBezTo>
                        <a:pt x="40" y="10"/>
                        <a:pt x="39" y="9"/>
                        <a:pt x="39" y="9"/>
                      </a:cubicBezTo>
                      <a:cubicBezTo>
                        <a:pt x="26" y="3"/>
                        <a:pt x="14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8" name="Freeform 1087"/>
                <p:cNvSpPr>
                  <a:spLocks/>
                </p:cNvSpPr>
                <p:nvPr/>
              </p:nvSpPr>
              <p:spPr bwMode="auto">
                <a:xfrm>
                  <a:off x="3555" y="417"/>
                  <a:ext cx="89" cy="49"/>
                </a:xfrm>
                <a:custGeom>
                  <a:avLst/>
                  <a:gdLst>
                    <a:gd name="T0" fmla="*/ 3 w 47"/>
                    <a:gd name="T1" fmla="*/ 0 h 26"/>
                    <a:gd name="T2" fmla="*/ 0 w 47"/>
                    <a:gd name="T3" fmla="*/ 2 h 26"/>
                    <a:gd name="T4" fmla="*/ 0 w 47"/>
                    <a:gd name="T5" fmla="*/ 2 h 26"/>
                    <a:gd name="T6" fmla="*/ 18 w 47"/>
                    <a:gd name="T7" fmla="*/ 16 h 26"/>
                    <a:gd name="T8" fmla="*/ 21 w 47"/>
                    <a:gd name="T9" fmla="*/ 18 h 26"/>
                    <a:gd name="T10" fmla="*/ 32 w 47"/>
                    <a:gd name="T11" fmla="*/ 23 h 26"/>
                    <a:gd name="T12" fmla="*/ 43 w 47"/>
                    <a:gd name="T13" fmla="*/ 26 h 26"/>
                    <a:gd name="T14" fmla="*/ 46 w 47"/>
                    <a:gd name="T15" fmla="*/ 24 h 26"/>
                    <a:gd name="T16" fmla="*/ 26 w 47"/>
                    <a:gd name="T17" fmla="*/ 8 h 26"/>
                    <a:gd name="T18" fmla="*/ 5 w 47"/>
                    <a:gd name="T19" fmla="*/ 0 h 26"/>
                    <a:gd name="T20" fmla="*/ 3 w 47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26">
                      <a:moveTo>
                        <a:pt x="3" y="0"/>
                      </a:move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8" y="11"/>
                        <a:pt x="18" y="16"/>
                      </a:cubicBezTo>
                      <a:cubicBezTo>
                        <a:pt x="19" y="17"/>
                        <a:pt x="20" y="17"/>
                        <a:pt x="21" y="18"/>
                      </a:cubicBezTo>
                      <a:cubicBezTo>
                        <a:pt x="25" y="20"/>
                        <a:pt x="29" y="22"/>
                        <a:pt x="32" y="23"/>
                      </a:cubicBezTo>
                      <a:cubicBezTo>
                        <a:pt x="37" y="25"/>
                        <a:pt x="41" y="26"/>
                        <a:pt x="43" y="26"/>
                      </a:cubicBezTo>
                      <a:cubicBezTo>
                        <a:pt x="44" y="26"/>
                        <a:pt x="45" y="25"/>
                        <a:pt x="46" y="24"/>
                      </a:cubicBezTo>
                      <a:cubicBezTo>
                        <a:pt x="47" y="22"/>
                        <a:pt x="39" y="14"/>
                        <a:pt x="26" y="8"/>
                      </a:cubicBezTo>
                      <a:cubicBezTo>
                        <a:pt x="18" y="4"/>
                        <a:pt x="10" y="1"/>
                        <a:pt x="5" y="0"/>
                      </a:cubicBezTo>
                      <a:cubicBezTo>
                        <a:pt x="4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9" name="Freeform 1088"/>
                <p:cNvSpPr>
                  <a:spLocks/>
                </p:cNvSpPr>
                <p:nvPr/>
              </p:nvSpPr>
              <p:spPr bwMode="auto">
                <a:xfrm>
                  <a:off x="3300" y="600"/>
                  <a:ext cx="214" cy="376"/>
                </a:xfrm>
                <a:custGeom>
                  <a:avLst/>
                  <a:gdLst>
                    <a:gd name="T0" fmla="*/ 107 w 114"/>
                    <a:gd name="T1" fmla="*/ 0 h 200"/>
                    <a:gd name="T2" fmla="*/ 105 w 114"/>
                    <a:gd name="T3" fmla="*/ 5 h 200"/>
                    <a:gd name="T4" fmla="*/ 0 w 114"/>
                    <a:gd name="T5" fmla="*/ 197 h 200"/>
                    <a:gd name="T6" fmla="*/ 3 w 114"/>
                    <a:gd name="T7" fmla="*/ 198 h 200"/>
                    <a:gd name="T8" fmla="*/ 5 w 114"/>
                    <a:gd name="T9" fmla="*/ 200 h 200"/>
                    <a:gd name="T10" fmla="*/ 111 w 114"/>
                    <a:gd name="T11" fmla="*/ 8 h 200"/>
                    <a:gd name="T12" fmla="*/ 114 w 114"/>
                    <a:gd name="T13" fmla="*/ 3 h 200"/>
                    <a:gd name="T14" fmla="*/ 107 w 114"/>
                    <a:gd name="T15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4" h="200">
                      <a:moveTo>
                        <a:pt x="107" y="0"/>
                      </a:moveTo>
                      <a:cubicBezTo>
                        <a:pt x="107" y="2"/>
                        <a:pt x="106" y="3"/>
                        <a:pt x="105" y="5"/>
                      </a:cubicBezTo>
                      <a:cubicBezTo>
                        <a:pt x="70" y="69"/>
                        <a:pt x="35" y="133"/>
                        <a:pt x="0" y="197"/>
                      </a:cubicBezTo>
                      <a:cubicBezTo>
                        <a:pt x="1" y="197"/>
                        <a:pt x="2" y="198"/>
                        <a:pt x="3" y="198"/>
                      </a:cubicBezTo>
                      <a:cubicBezTo>
                        <a:pt x="4" y="199"/>
                        <a:pt x="4" y="199"/>
                        <a:pt x="5" y="200"/>
                      </a:cubicBezTo>
                      <a:cubicBezTo>
                        <a:pt x="41" y="136"/>
                        <a:pt x="76" y="72"/>
                        <a:pt x="111" y="8"/>
                      </a:cubicBezTo>
                      <a:cubicBezTo>
                        <a:pt x="112" y="6"/>
                        <a:pt x="113" y="5"/>
                        <a:pt x="114" y="3"/>
                      </a:cubicBezTo>
                      <a:cubicBezTo>
                        <a:pt x="112" y="2"/>
                        <a:pt x="110" y="1"/>
                        <a:pt x="10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0" name="Freeform 1089"/>
                <p:cNvSpPr>
                  <a:spLocks/>
                </p:cNvSpPr>
                <p:nvPr/>
              </p:nvSpPr>
              <p:spPr bwMode="auto">
                <a:xfrm>
                  <a:off x="3236" y="957"/>
                  <a:ext cx="118" cy="64"/>
                </a:xfrm>
                <a:custGeom>
                  <a:avLst/>
                  <a:gdLst>
                    <a:gd name="T0" fmla="*/ 9 w 63"/>
                    <a:gd name="T1" fmla="*/ 0 h 34"/>
                    <a:gd name="T2" fmla="*/ 2 w 63"/>
                    <a:gd name="T3" fmla="*/ 3 h 34"/>
                    <a:gd name="T4" fmla="*/ 27 w 63"/>
                    <a:gd name="T5" fmla="*/ 26 h 34"/>
                    <a:gd name="T6" fmla="*/ 27 w 63"/>
                    <a:gd name="T7" fmla="*/ 26 h 34"/>
                    <a:gd name="T8" fmla="*/ 30 w 63"/>
                    <a:gd name="T9" fmla="*/ 20 h 34"/>
                    <a:gd name="T10" fmla="*/ 35 w 63"/>
                    <a:gd name="T11" fmla="*/ 23 h 34"/>
                    <a:gd name="T12" fmla="*/ 32 w 63"/>
                    <a:gd name="T13" fmla="*/ 28 h 34"/>
                    <a:gd name="T14" fmla="*/ 55 w 63"/>
                    <a:gd name="T15" fmla="*/ 34 h 34"/>
                    <a:gd name="T16" fmla="*/ 61 w 63"/>
                    <a:gd name="T17" fmla="*/ 32 h 34"/>
                    <a:gd name="T18" fmla="*/ 39 w 63"/>
                    <a:gd name="T19" fmla="*/ 10 h 34"/>
                    <a:gd name="T20" fmla="*/ 37 w 63"/>
                    <a:gd name="T21" fmla="*/ 8 h 34"/>
                    <a:gd name="T22" fmla="*/ 34 w 63"/>
                    <a:gd name="T23" fmla="*/ 7 h 34"/>
                    <a:gd name="T24" fmla="*/ 9 w 6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34">
                      <a:moveTo>
                        <a:pt x="9" y="0"/>
                      </a:moveTo>
                      <a:cubicBezTo>
                        <a:pt x="6" y="0"/>
                        <a:pt x="3" y="1"/>
                        <a:pt x="2" y="3"/>
                      </a:cubicBezTo>
                      <a:cubicBezTo>
                        <a:pt x="0" y="8"/>
                        <a:pt x="11" y="18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2"/>
                        <a:pt x="30" y="20"/>
                      </a:cubicBezTo>
                      <a:cubicBezTo>
                        <a:pt x="32" y="21"/>
                        <a:pt x="34" y="22"/>
                        <a:pt x="35" y="23"/>
                      </a:cubicBezTo>
                      <a:cubicBezTo>
                        <a:pt x="34" y="24"/>
                        <a:pt x="33" y="26"/>
                        <a:pt x="32" y="28"/>
                      </a:cubicBezTo>
                      <a:cubicBezTo>
                        <a:pt x="41" y="32"/>
                        <a:pt x="49" y="34"/>
                        <a:pt x="55" y="34"/>
                      </a:cubicBezTo>
                      <a:cubicBezTo>
                        <a:pt x="58" y="34"/>
                        <a:pt x="60" y="33"/>
                        <a:pt x="61" y="32"/>
                      </a:cubicBezTo>
                      <a:cubicBezTo>
                        <a:pt x="63" y="27"/>
                        <a:pt x="54" y="18"/>
                        <a:pt x="39" y="10"/>
                      </a:cubicBezTo>
                      <a:cubicBezTo>
                        <a:pt x="38" y="9"/>
                        <a:pt x="38" y="9"/>
                        <a:pt x="37" y="8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24" y="3"/>
                        <a:pt x="15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1" name="Freeform 1090"/>
                <p:cNvSpPr>
                  <a:spLocks/>
                </p:cNvSpPr>
                <p:nvPr/>
              </p:nvSpPr>
              <p:spPr bwMode="auto">
                <a:xfrm>
                  <a:off x="4938" y="2297"/>
                  <a:ext cx="258" cy="1202"/>
                </a:xfrm>
                <a:custGeom>
                  <a:avLst/>
                  <a:gdLst>
                    <a:gd name="T0" fmla="*/ 136 w 137"/>
                    <a:gd name="T1" fmla="*/ 0 h 639"/>
                    <a:gd name="T2" fmla="*/ 132 w 137"/>
                    <a:gd name="T3" fmla="*/ 21 h 639"/>
                    <a:gd name="T4" fmla="*/ 98 w 137"/>
                    <a:gd name="T5" fmla="*/ 163 h 639"/>
                    <a:gd name="T6" fmla="*/ 11 w 137"/>
                    <a:gd name="T7" fmla="*/ 609 h 639"/>
                    <a:gd name="T8" fmla="*/ 0 w 137"/>
                    <a:gd name="T9" fmla="*/ 639 h 639"/>
                    <a:gd name="T10" fmla="*/ 2 w 137"/>
                    <a:gd name="T11" fmla="*/ 639 h 639"/>
                    <a:gd name="T12" fmla="*/ 11 w 137"/>
                    <a:gd name="T13" fmla="*/ 612 h 639"/>
                    <a:gd name="T14" fmla="*/ 100 w 137"/>
                    <a:gd name="T15" fmla="*/ 166 h 639"/>
                    <a:gd name="T16" fmla="*/ 133 w 137"/>
                    <a:gd name="T17" fmla="*/ 27 h 639"/>
                    <a:gd name="T18" fmla="*/ 137 w 137"/>
                    <a:gd name="T19" fmla="*/ 6 h 639"/>
                    <a:gd name="T20" fmla="*/ 136 w 137"/>
                    <a:gd name="T21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639">
                      <a:moveTo>
                        <a:pt x="136" y="0"/>
                      </a:moveTo>
                      <a:cubicBezTo>
                        <a:pt x="134" y="7"/>
                        <a:pt x="133" y="14"/>
                        <a:pt x="132" y="21"/>
                      </a:cubicBezTo>
                      <a:cubicBezTo>
                        <a:pt x="123" y="70"/>
                        <a:pt x="112" y="117"/>
                        <a:pt x="98" y="163"/>
                      </a:cubicBezTo>
                      <a:cubicBezTo>
                        <a:pt x="91" y="315"/>
                        <a:pt x="61" y="466"/>
                        <a:pt x="11" y="609"/>
                      </a:cubicBezTo>
                      <a:cubicBezTo>
                        <a:pt x="7" y="619"/>
                        <a:pt x="4" y="629"/>
                        <a:pt x="0" y="639"/>
                      </a:cubicBezTo>
                      <a:cubicBezTo>
                        <a:pt x="0" y="639"/>
                        <a:pt x="1" y="639"/>
                        <a:pt x="2" y="639"/>
                      </a:cubicBezTo>
                      <a:cubicBezTo>
                        <a:pt x="5" y="630"/>
                        <a:pt x="8" y="621"/>
                        <a:pt x="11" y="612"/>
                      </a:cubicBezTo>
                      <a:cubicBezTo>
                        <a:pt x="62" y="469"/>
                        <a:pt x="92" y="318"/>
                        <a:pt x="100" y="166"/>
                      </a:cubicBezTo>
                      <a:cubicBezTo>
                        <a:pt x="113" y="121"/>
                        <a:pt x="124" y="74"/>
                        <a:pt x="133" y="27"/>
                      </a:cubicBezTo>
                      <a:cubicBezTo>
                        <a:pt x="135" y="20"/>
                        <a:pt x="136" y="13"/>
                        <a:pt x="137" y="6"/>
                      </a:cubicBezTo>
                      <a:cubicBezTo>
                        <a:pt x="136" y="4"/>
                        <a:pt x="136" y="2"/>
                        <a:pt x="13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2" name="Freeform 1091"/>
                <p:cNvSpPr>
                  <a:spLocks/>
                </p:cNvSpPr>
                <p:nvPr/>
              </p:nvSpPr>
              <p:spPr bwMode="auto">
                <a:xfrm>
                  <a:off x="3700" y="3049"/>
                  <a:ext cx="293" cy="487"/>
                </a:xfrm>
                <a:custGeom>
                  <a:avLst/>
                  <a:gdLst>
                    <a:gd name="T0" fmla="*/ 155 w 156"/>
                    <a:gd name="T1" fmla="*/ 0 h 259"/>
                    <a:gd name="T2" fmla="*/ 150 w 156"/>
                    <a:gd name="T3" fmla="*/ 14 h 259"/>
                    <a:gd name="T4" fmla="*/ 23 w 156"/>
                    <a:gd name="T5" fmla="*/ 254 h 259"/>
                    <a:gd name="T6" fmla="*/ 10 w 156"/>
                    <a:gd name="T7" fmla="*/ 243 h 259"/>
                    <a:gd name="T8" fmla="*/ 3 w 156"/>
                    <a:gd name="T9" fmla="*/ 237 h 259"/>
                    <a:gd name="T10" fmla="*/ 0 w 156"/>
                    <a:gd name="T11" fmla="*/ 241 h 259"/>
                    <a:gd name="T12" fmla="*/ 7 w 156"/>
                    <a:gd name="T13" fmla="*/ 247 h 259"/>
                    <a:gd name="T14" fmla="*/ 22 w 156"/>
                    <a:gd name="T15" fmla="*/ 259 h 259"/>
                    <a:gd name="T16" fmla="*/ 152 w 156"/>
                    <a:gd name="T17" fmla="*/ 14 h 259"/>
                    <a:gd name="T18" fmla="*/ 156 w 156"/>
                    <a:gd name="T19" fmla="*/ 1 h 259"/>
                    <a:gd name="T20" fmla="*/ 155 w 156"/>
                    <a:gd name="T21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6" h="259">
                      <a:moveTo>
                        <a:pt x="155" y="0"/>
                      </a:moveTo>
                      <a:cubicBezTo>
                        <a:pt x="153" y="5"/>
                        <a:pt x="152" y="9"/>
                        <a:pt x="150" y="14"/>
                      </a:cubicBezTo>
                      <a:cubicBezTo>
                        <a:pt x="120" y="100"/>
                        <a:pt x="78" y="181"/>
                        <a:pt x="23" y="254"/>
                      </a:cubicBezTo>
                      <a:cubicBezTo>
                        <a:pt x="19" y="250"/>
                        <a:pt x="14" y="247"/>
                        <a:pt x="10" y="243"/>
                      </a:cubicBezTo>
                      <a:cubicBezTo>
                        <a:pt x="7" y="241"/>
                        <a:pt x="5" y="239"/>
                        <a:pt x="3" y="237"/>
                      </a:cubicBezTo>
                      <a:cubicBezTo>
                        <a:pt x="2" y="239"/>
                        <a:pt x="1" y="240"/>
                        <a:pt x="0" y="241"/>
                      </a:cubicBezTo>
                      <a:cubicBezTo>
                        <a:pt x="2" y="243"/>
                        <a:pt x="4" y="245"/>
                        <a:pt x="7" y="247"/>
                      </a:cubicBezTo>
                      <a:cubicBezTo>
                        <a:pt x="12" y="251"/>
                        <a:pt x="17" y="255"/>
                        <a:pt x="22" y="259"/>
                      </a:cubicBezTo>
                      <a:cubicBezTo>
                        <a:pt x="78" y="185"/>
                        <a:pt x="121" y="102"/>
                        <a:pt x="152" y="14"/>
                      </a:cubicBezTo>
                      <a:cubicBezTo>
                        <a:pt x="154" y="10"/>
                        <a:pt x="155" y="5"/>
                        <a:pt x="156" y="1"/>
                      </a:cubicBezTo>
                      <a:cubicBezTo>
                        <a:pt x="156" y="1"/>
                        <a:pt x="155" y="1"/>
                        <a:pt x="15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3" name="Freeform 1092"/>
                <p:cNvSpPr>
                  <a:spLocks/>
                </p:cNvSpPr>
                <p:nvPr/>
              </p:nvSpPr>
              <p:spPr bwMode="auto">
                <a:xfrm>
                  <a:off x="4578" y="2709"/>
                  <a:ext cx="227" cy="675"/>
                </a:xfrm>
                <a:custGeom>
                  <a:avLst/>
                  <a:gdLst>
                    <a:gd name="T0" fmla="*/ 1 w 121"/>
                    <a:gd name="T1" fmla="*/ 0 h 359"/>
                    <a:gd name="T2" fmla="*/ 0 w 121"/>
                    <a:gd name="T3" fmla="*/ 9 h 359"/>
                    <a:gd name="T4" fmla="*/ 9 w 121"/>
                    <a:gd name="T5" fmla="*/ 10 h 359"/>
                    <a:gd name="T6" fmla="*/ 118 w 121"/>
                    <a:gd name="T7" fmla="*/ 21 h 359"/>
                    <a:gd name="T8" fmla="*/ 46 w 121"/>
                    <a:gd name="T9" fmla="*/ 334 h 359"/>
                    <a:gd name="T10" fmla="*/ 37 w 121"/>
                    <a:gd name="T11" fmla="*/ 358 h 359"/>
                    <a:gd name="T12" fmla="*/ 40 w 121"/>
                    <a:gd name="T13" fmla="*/ 359 h 359"/>
                    <a:gd name="T14" fmla="*/ 48 w 121"/>
                    <a:gd name="T15" fmla="*/ 335 h 359"/>
                    <a:gd name="T16" fmla="*/ 121 w 121"/>
                    <a:gd name="T17" fmla="*/ 11 h 359"/>
                    <a:gd name="T18" fmla="*/ 10 w 121"/>
                    <a:gd name="T19" fmla="*/ 1 h 359"/>
                    <a:gd name="T20" fmla="*/ 1 w 121"/>
                    <a:gd name="T21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359">
                      <a:moveTo>
                        <a:pt x="1" y="0"/>
                      </a:moveTo>
                      <a:cubicBezTo>
                        <a:pt x="1" y="3"/>
                        <a:pt x="1" y="6"/>
                        <a:pt x="0" y="9"/>
                      </a:cubicBezTo>
                      <a:cubicBezTo>
                        <a:pt x="3" y="9"/>
                        <a:pt x="6" y="9"/>
                        <a:pt x="9" y="10"/>
                      </a:cubicBezTo>
                      <a:cubicBezTo>
                        <a:pt x="45" y="14"/>
                        <a:pt x="81" y="17"/>
                        <a:pt x="118" y="21"/>
                      </a:cubicBezTo>
                      <a:cubicBezTo>
                        <a:pt x="106" y="128"/>
                        <a:pt x="82" y="233"/>
                        <a:pt x="46" y="334"/>
                      </a:cubicBezTo>
                      <a:cubicBezTo>
                        <a:pt x="43" y="342"/>
                        <a:pt x="40" y="350"/>
                        <a:pt x="37" y="358"/>
                      </a:cubicBezTo>
                      <a:cubicBezTo>
                        <a:pt x="38" y="358"/>
                        <a:pt x="39" y="359"/>
                        <a:pt x="40" y="359"/>
                      </a:cubicBezTo>
                      <a:cubicBezTo>
                        <a:pt x="43" y="351"/>
                        <a:pt x="46" y="343"/>
                        <a:pt x="48" y="335"/>
                      </a:cubicBezTo>
                      <a:cubicBezTo>
                        <a:pt x="85" y="231"/>
                        <a:pt x="110" y="121"/>
                        <a:pt x="121" y="11"/>
                      </a:cubicBezTo>
                      <a:cubicBezTo>
                        <a:pt x="84" y="8"/>
                        <a:pt x="47" y="4"/>
                        <a:pt x="10" y="1"/>
                      </a:cubicBezTo>
                      <a:cubicBezTo>
                        <a:pt x="7" y="0"/>
                        <a:pt x="4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4" name="Freeform 1093"/>
                <p:cNvSpPr>
                  <a:spLocks/>
                </p:cNvSpPr>
                <p:nvPr/>
              </p:nvSpPr>
              <p:spPr bwMode="auto">
                <a:xfrm>
                  <a:off x="3458" y="2183"/>
                  <a:ext cx="208" cy="167"/>
                </a:xfrm>
                <a:custGeom>
                  <a:avLst/>
                  <a:gdLst>
                    <a:gd name="T0" fmla="*/ 2 w 111"/>
                    <a:gd name="T1" fmla="*/ 0 h 89"/>
                    <a:gd name="T2" fmla="*/ 0 w 111"/>
                    <a:gd name="T3" fmla="*/ 0 h 89"/>
                    <a:gd name="T4" fmla="*/ 3 w 111"/>
                    <a:gd name="T5" fmla="*/ 11 h 89"/>
                    <a:gd name="T6" fmla="*/ 10 w 111"/>
                    <a:gd name="T7" fmla="*/ 43 h 89"/>
                    <a:gd name="T8" fmla="*/ 98 w 111"/>
                    <a:gd name="T9" fmla="*/ 22 h 89"/>
                    <a:gd name="T10" fmla="*/ 106 w 111"/>
                    <a:gd name="T11" fmla="*/ 71 h 89"/>
                    <a:gd name="T12" fmla="*/ 108 w 111"/>
                    <a:gd name="T13" fmla="*/ 89 h 89"/>
                    <a:gd name="T14" fmla="*/ 111 w 111"/>
                    <a:gd name="T15" fmla="*/ 88 h 89"/>
                    <a:gd name="T16" fmla="*/ 109 w 111"/>
                    <a:gd name="T17" fmla="*/ 70 h 89"/>
                    <a:gd name="T18" fmla="*/ 99 w 111"/>
                    <a:gd name="T19" fmla="*/ 16 h 89"/>
                    <a:gd name="T20" fmla="*/ 12 w 111"/>
                    <a:gd name="T21" fmla="*/ 38 h 89"/>
                    <a:gd name="T22" fmla="*/ 6 w 111"/>
                    <a:gd name="T23" fmla="*/ 13 h 89"/>
                    <a:gd name="T24" fmla="*/ 2 w 111"/>
                    <a:gd name="T2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" h="89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4"/>
                        <a:pt x="2" y="7"/>
                        <a:pt x="3" y="11"/>
                      </a:cubicBezTo>
                      <a:cubicBezTo>
                        <a:pt x="5" y="21"/>
                        <a:pt x="8" y="32"/>
                        <a:pt x="10" y="43"/>
                      </a:cubicBezTo>
                      <a:cubicBezTo>
                        <a:pt x="39" y="36"/>
                        <a:pt x="69" y="29"/>
                        <a:pt x="98" y="22"/>
                      </a:cubicBezTo>
                      <a:cubicBezTo>
                        <a:pt x="101" y="38"/>
                        <a:pt x="104" y="54"/>
                        <a:pt x="106" y="71"/>
                      </a:cubicBezTo>
                      <a:cubicBezTo>
                        <a:pt x="107" y="77"/>
                        <a:pt x="108" y="83"/>
                        <a:pt x="108" y="89"/>
                      </a:cubicBezTo>
                      <a:cubicBezTo>
                        <a:pt x="109" y="89"/>
                        <a:pt x="110" y="89"/>
                        <a:pt x="111" y="88"/>
                      </a:cubicBezTo>
                      <a:cubicBezTo>
                        <a:pt x="110" y="82"/>
                        <a:pt x="109" y="76"/>
                        <a:pt x="109" y="70"/>
                      </a:cubicBezTo>
                      <a:cubicBezTo>
                        <a:pt x="106" y="52"/>
                        <a:pt x="103" y="34"/>
                        <a:pt x="99" y="16"/>
                      </a:cubicBezTo>
                      <a:cubicBezTo>
                        <a:pt x="70" y="23"/>
                        <a:pt x="41" y="31"/>
                        <a:pt x="12" y="38"/>
                      </a:cubicBezTo>
                      <a:cubicBezTo>
                        <a:pt x="10" y="30"/>
                        <a:pt x="8" y="21"/>
                        <a:pt x="6" y="13"/>
                      </a:cubicBezTo>
                      <a:cubicBezTo>
                        <a:pt x="5" y="8"/>
                        <a:pt x="3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5" name="Freeform 1094"/>
                <p:cNvSpPr>
                  <a:spLocks/>
                </p:cNvSpPr>
                <p:nvPr/>
              </p:nvSpPr>
              <p:spPr bwMode="auto">
                <a:xfrm>
                  <a:off x="3775" y="2429"/>
                  <a:ext cx="98" cy="553"/>
                </a:xfrm>
                <a:custGeom>
                  <a:avLst/>
                  <a:gdLst>
                    <a:gd name="T0" fmla="*/ 49 w 52"/>
                    <a:gd name="T1" fmla="*/ 0 h 294"/>
                    <a:gd name="T2" fmla="*/ 9 w 52"/>
                    <a:gd name="T3" fmla="*/ 2 h 294"/>
                    <a:gd name="T4" fmla="*/ 0 w 52"/>
                    <a:gd name="T5" fmla="*/ 3 h 294"/>
                    <a:gd name="T6" fmla="*/ 0 w 52"/>
                    <a:gd name="T7" fmla="*/ 9 h 294"/>
                    <a:gd name="T8" fmla="*/ 9 w 52"/>
                    <a:gd name="T9" fmla="*/ 8 h 294"/>
                    <a:gd name="T10" fmla="*/ 47 w 52"/>
                    <a:gd name="T11" fmla="*/ 6 h 294"/>
                    <a:gd name="T12" fmla="*/ 6 w 52"/>
                    <a:gd name="T13" fmla="*/ 286 h 294"/>
                    <a:gd name="T14" fmla="*/ 22 w 52"/>
                    <a:gd name="T15" fmla="*/ 292 h 294"/>
                    <a:gd name="T16" fmla="*/ 27 w 52"/>
                    <a:gd name="T17" fmla="*/ 294 h 294"/>
                    <a:gd name="T18" fmla="*/ 29 w 52"/>
                    <a:gd name="T19" fmla="*/ 288 h 294"/>
                    <a:gd name="T20" fmla="*/ 23 w 52"/>
                    <a:gd name="T21" fmla="*/ 286 h 294"/>
                    <a:gd name="T22" fmla="*/ 10 w 52"/>
                    <a:gd name="T23" fmla="*/ 282 h 294"/>
                    <a:gd name="T24" fmla="*/ 49 w 52"/>
                    <a:gd name="T25" fmla="*/ 0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294">
                      <a:moveTo>
                        <a:pt x="49" y="0"/>
                      </a:moveTo>
                      <a:cubicBezTo>
                        <a:pt x="36" y="1"/>
                        <a:pt x="22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5"/>
                        <a:pt x="0" y="7"/>
                        <a:pt x="0" y="9"/>
                      </a:cubicBezTo>
                      <a:cubicBezTo>
                        <a:pt x="3" y="8"/>
                        <a:pt x="6" y="8"/>
                        <a:pt x="9" y="8"/>
                      </a:cubicBezTo>
                      <a:cubicBezTo>
                        <a:pt x="22" y="8"/>
                        <a:pt x="34" y="7"/>
                        <a:pt x="47" y="6"/>
                      </a:cubicBezTo>
                      <a:cubicBezTo>
                        <a:pt x="50" y="101"/>
                        <a:pt x="35" y="196"/>
                        <a:pt x="6" y="286"/>
                      </a:cubicBezTo>
                      <a:cubicBezTo>
                        <a:pt x="11" y="288"/>
                        <a:pt x="16" y="290"/>
                        <a:pt x="22" y="292"/>
                      </a:cubicBezTo>
                      <a:cubicBezTo>
                        <a:pt x="23" y="293"/>
                        <a:pt x="25" y="293"/>
                        <a:pt x="27" y="294"/>
                      </a:cubicBezTo>
                      <a:cubicBezTo>
                        <a:pt x="28" y="292"/>
                        <a:pt x="28" y="290"/>
                        <a:pt x="29" y="288"/>
                      </a:cubicBezTo>
                      <a:cubicBezTo>
                        <a:pt x="27" y="287"/>
                        <a:pt x="25" y="287"/>
                        <a:pt x="23" y="286"/>
                      </a:cubicBezTo>
                      <a:cubicBezTo>
                        <a:pt x="19" y="285"/>
                        <a:pt x="15" y="283"/>
                        <a:pt x="10" y="282"/>
                      </a:cubicBezTo>
                      <a:cubicBezTo>
                        <a:pt x="39" y="191"/>
                        <a:pt x="52" y="95"/>
                        <a:pt x="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6" name="Freeform 1095"/>
                <p:cNvSpPr>
                  <a:spLocks/>
                </p:cNvSpPr>
                <p:nvPr/>
              </p:nvSpPr>
              <p:spPr bwMode="auto">
                <a:xfrm>
                  <a:off x="4269" y="2690"/>
                  <a:ext cx="196" cy="769"/>
                </a:xfrm>
                <a:custGeom>
                  <a:avLst/>
                  <a:gdLst>
                    <a:gd name="T0" fmla="*/ 22 w 104"/>
                    <a:gd name="T1" fmla="*/ 0 h 409"/>
                    <a:gd name="T2" fmla="*/ 19 w 104"/>
                    <a:gd name="T3" fmla="*/ 27 h 409"/>
                    <a:gd name="T4" fmla="*/ 0 w 104"/>
                    <a:gd name="T5" fmla="*/ 131 h 409"/>
                    <a:gd name="T6" fmla="*/ 99 w 104"/>
                    <a:gd name="T7" fmla="*/ 155 h 409"/>
                    <a:gd name="T8" fmla="*/ 16 w 104"/>
                    <a:gd name="T9" fmla="*/ 396 h 409"/>
                    <a:gd name="T10" fmla="*/ 11 w 104"/>
                    <a:gd name="T11" fmla="*/ 408 h 409"/>
                    <a:gd name="T12" fmla="*/ 13 w 104"/>
                    <a:gd name="T13" fmla="*/ 409 h 409"/>
                    <a:gd name="T14" fmla="*/ 19 w 104"/>
                    <a:gd name="T15" fmla="*/ 397 h 409"/>
                    <a:gd name="T16" fmla="*/ 104 w 104"/>
                    <a:gd name="T17" fmla="*/ 147 h 409"/>
                    <a:gd name="T18" fmla="*/ 5 w 104"/>
                    <a:gd name="T19" fmla="*/ 124 h 409"/>
                    <a:gd name="T20" fmla="*/ 21 w 104"/>
                    <a:gd name="T21" fmla="*/ 29 h 409"/>
                    <a:gd name="T22" fmla="*/ 25 w 104"/>
                    <a:gd name="T23" fmla="*/ 0 h 409"/>
                    <a:gd name="T24" fmla="*/ 22 w 104"/>
                    <a:gd name="T25" fmla="*/ 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4" h="409">
                      <a:moveTo>
                        <a:pt x="22" y="0"/>
                      </a:moveTo>
                      <a:cubicBezTo>
                        <a:pt x="21" y="9"/>
                        <a:pt x="20" y="18"/>
                        <a:pt x="19" y="27"/>
                      </a:cubicBezTo>
                      <a:cubicBezTo>
                        <a:pt x="14" y="62"/>
                        <a:pt x="8" y="97"/>
                        <a:pt x="0" y="131"/>
                      </a:cubicBezTo>
                      <a:cubicBezTo>
                        <a:pt x="33" y="139"/>
                        <a:pt x="66" y="147"/>
                        <a:pt x="99" y="155"/>
                      </a:cubicBezTo>
                      <a:cubicBezTo>
                        <a:pt x="80" y="238"/>
                        <a:pt x="52" y="319"/>
                        <a:pt x="16" y="396"/>
                      </a:cubicBezTo>
                      <a:cubicBezTo>
                        <a:pt x="14" y="400"/>
                        <a:pt x="13" y="404"/>
                        <a:pt x="11" y="408"/>
                      </a:cubicBezTo>
                      <a:cubicBezTo>
                        <a:pt x="11" y="408"/>
                        <a:pt x="12" y="409"/>
                        <a:pt x="13" y="409"/>
                      </a:cubicBezTo>
                      <a:cubicBezTo>
                        <a:pt x="15" y="405"/>
                        <a:pt x="17" y="401"/>
                        <a:pt x="19" y="397"/>
                      </a:cubicBezTo>
                      <a:cubicBezTo>
                        <a:pt x="56" y="317"/>
                        <a:pt x="85" y="233"/>
                        <a:pt x="104" y="147"/>
                      </a:cubicBezTo>
                      <a:cubicBezTo>
                        <a:pt x="71" y="139"/>
                        <a:pt x="38" y="131"/>
                        <a:pt x="5" y="124"/>
                      </a:cubicBezTo>
                      <a:cubicBezTo>
                        <a:pt x="12" y="92"/>
                        <a:pt x="17" y="61"/>
                        <a:pt x="21" y="29"/>
                      </a:cubicBezTo>
                      <a:cubicBezTo>
                        <a:pt x="23" y="20"/>
                        <a:pt x="24" y="10"/>
                        <a:pt x="25" y="0"/>
                      </a:cubicBezTo>
                      <a:cubicBezTo>
                        <a:pt x="24" y="0"/>
                        <a:pt x="23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7" name="Freeform 1096"/>
                <p:cNvSpPr>
                  <a:spLocks/>
                </p:cNvSpPr>
                <p:nvPr/>
              </p:nvSpPr>
              <p:spPr bwMode="auto">
                <a:xfrm>
                  <a:off x="4115" y="2575"/>
                  <a:ext cx="153" cy="408"/>
                </a:xfrm>
                <a:custGeom>
                  <a:avLst/>
                  <a:gdLst>
                    <a:gd name="T0" fmla="*/ 34 w 81"/>
                    <a:gd name="T1" fmla="*/ 0 h 217"/>
                    <a:gd name="T2" fmla="*/ 0 w 81"/>
                    <a:gd name="T3" fmla="*/ 211 h 217"/>
                    <a:gd name="T4" fmla="*/ 18 w 81"/>
                    <a:gd name="T5" fmla="*/ 216 h 217"/>
                    <a:gd name="T6" fmla="*/ 20 w 81"/>
                    <a:gd name="T7" fmla="*/ 217 h 217"/>
                    <a:gd name="T8" fmla="*/ 21 w 81"/>
                    <a:gd name="T9" fmla="*/ 212 h 217"/>
                    <a:gd name="T10" fmla="*/ 19 w 81"/>
                    <a:gd name="T11" fmla="*/ 211 h 217"/>
                    <a:gd name="T12" fmla="*/ 3 w 81"/>
                    <a:gd name="T13" fmla="*/ 207 h 217"/>
                    <a:gd name="T14" fmla="*/ 35 w 81"/>
                    <a:gd name="T15" fmla="*/ 5 h 217"/>
                    <a:gd name="T16" fmla="*/ 77 w 81"/>
                    <a:gd name="T17" fmla="*/ 7 h 217"/>
                    <a:gd name="T18" fmla="*/ 81 w 81"/>
                    <a:gd name="T19" fmla="*/ 7 h 217"/>
                    <a:gd name="T20" fmla="*/ 81 w 81"/>
                    <a:gd name="T21" fmla="*/ 2 h 217"/>
                    <a:gd name="T22" fmla="*/ 78 w 81"/>
                    <a:gd name="T23" fmla="*/ 1 h 217"/>
                    <a:gd name="T24" fmla="*/ 34 w 81"/>
                    <a:gd name="T2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1" h="217">
                      <a:moveTo>
                        <a:pt x="34" y="0"/>
                      </a:moveTo>
                      <a:cubicBezTo>
                        <a:pt x="30" y="71"/>
                        <a:pt x="18" y="142"/>
                        <a:pt x="0" y="211"/>
                      </a:cubicBezTo>
                      <a:cubicBezTo>
                        <a:pt x="6" y="213"/>
                        <a:pt x="12" y="215"/>
                        <a:pt x="18" y="216"/>
                      </a:cubicBezTo>
                      <a:cubicBezTo>
                        <a:pt x="19" y="216"/>
                        <a:pt x="19" y="217"/>
                        <a:pt x="20" y="217"/>
                      </a:cubicBezTo>
                      <a:cubicBezTo>
                        <a:pt x="20" y="216"/>
                        <a:pt x="21" y="214"/>
                        <a:pt x="21" y="212"/>
                      </a:cubicBezTo>
                      <a:cubicBezTo>
                        <a:pt x="20" y="212"/>
                        <a:pt x="20" y="212"/>
                        <a:pt x="19" y="211"/>
                      </a:cubicBezTo>
                      <a:cubicBezTo>
                        <a:pt x="13" y="210"/>
                        <a:pt x="8" y="208"/>
                        <a:pt x="3" y="207"/>
                      </a:cubicBezTo>
                      <a:cubicBezTo>
                        <a:pt x="20" y="141"/>
                        <a:pt x="31" y="73"/>
                        <a:pt x="35" y="5"/>
                      </a:cubicBezTo>
                      <a:cubicBezTo>
                        <a:pt x="49" y="5"/>
                        <a:pt x="63" y="6"/>
                        <a:pt x="77" y="7"/>
                      </a:cubicBezTo>
                      <a:cubicBezTo>
                        <a:pt x="78" y="7"/>
                        <a:pt x="80" y="7"/>
                        <a:pt x="81" y="7"/>
                      </a:cubicBezTo>
                      <a:cubicBezTo>
                        <a:pt x="81" y="5"/>
                        <a:pt x="81" y="4"/>
                        <a:pt x="81" y="2"/>
                      </a:cubicBezTo>
                      <a:cubicBezTo>
                        <a:pt x="80" y="2"/>
                        <a:pt x="79" y="2"/>
                        <a:pt x="78" y="1"/>
                      </a:cubicBezTo>
                      <a:cubicBezTo>
                        <a:pt x="63" y="1"/>
                        <a:pt x="48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8" name="Freeform 1097"/>
                <p:cNvSpPr>
                  <a:spLocks/>
                </p:cNvSpPr>
                <p:nvPr/>
              </p:nvSpPr>
              <p:spPr bwMode="auto">
                <a:xfrm>
                  <a:off x="4087" y="194"/>
                  <a:ext cx="1175" cy="1195"/>
                </a:xfrm>
                <a:custGeom>
                  <a:avLst/>
                  <a:gdLst>
                    <a:gd name="T0" fmla="*/ 1 w 625"/>
                    <a:gd name="T1" fmla="*/ 0 h 636"/>
                    <a:gd name="T2" fmla="*/ 0 w 625"/>
                    <a:gd name="T3" fmla="*/ 1 h 636"/>
                    <a:gd name="T4" fmla="*/ 38 w 625"/>
                    <a:gd name="T5" fmla="*/ 27 h 636"/>
                    <a:gd name="T6" fmla="*/ 483 w 625"/>
                    <a:gd name="T7" fmla="*/ 561 h 636"/>
                    <a:gd name="T8" fmla="*/ 574 w 625"/>
                    <a:gd name="T9" fmla="*/ 516 h 636"/>
                    <a:gd name="T10" fmla="*/ 607 w 625"/>
                    <a:gd name="T11" fmla="*/ 594 h 636"/>
                    <a:gd name="T12" fmla="*/ 623 w 625"/>
                    <a:gd name="T13" fmla="*/ 636 h 636"/>
                    <a:gd name="T14" fmla="*/ 625 w 625"/>
                    <a:gd name="T15" fmla="*/ 636 h 636"/>
                    <a:gd name="T16" fmla="*/ 609 w 625"/>
                    <a:gd name="T17" fmla="*/ 593 h 636"/>
                    <a:gd name="T18" fmla="*/ 572 w 625"/>
                    <a:gd name="T19" fmla="*/ 508 h 636"/>
                    <a:gd name="T20" fmla="*/ 481 w 625"/>
                    <a:gd name="T21" fmla="*/ 553 h 636"/>
                    <a:gd name="T22" fmla="*/ 39 w 625"/>
                    <a:gd name="T23" fmla="*/ 26 h 636"/>
                    <a:gd name="T24" fmla="*/ 1 w 625"/>
                    <a:gd name="T2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25" h="636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3" y="10"/>
                        <a:pt x="26" y="18"/>
                        <a:pt x="38" y="27"/>
                      </a:cubicBezTo>
                      <a:cubicBezTo>
                        <a:pt x="240" y="169"/>
                        <a:pt x="387" y="354"/>
                        <a:pt x="483" y="561"/>
                      </a:cubicBezTo>
                      <a:cubicBezTo>
                        <a:pt x="513" y="546"/>
                        <a:pt x="544" y="531"/>
                        <a:pt x="574" y="516"/>
                      </a:cubicBezTo>
                      <a:cubicBezTo>
                        <a:pt x="586" y="542"/>
                        <a:pt x="597" y="567"/>
                        <a:pt x="607" y="594"/>
                      </a:cubicBezTo>
                      <a:cubicBezTo>
                        <a:pt x="613" y="608"/>
                        <a:pt x="618" y="622"/>
                        <a:pt x="623" y="636"/>
                      </a:cubicBezTo>
                      <a:cubicBezTo>
                        <a:pt x="624" y="636"/>
                        <a:pt x="625" y="636"/>
                        <a:pt x="625" y="636"/>
                      </a:cubicBezTo>
                      <a:cubicBezTo>
                        <a:pt x="620" y="621"/>
                        <a:pt x="614" y="607"/>
                        <a:pt x="609" y="593"/>
                      </a:cubicBezTo>
                      <a:cubicBezTo>
                        <a:pt x="597" y="564"/>
                        <a:pt x="585" y="536"/>
                        <a:pt x="572" y="508"/>
                      </a:cubicBezTo>
                      <a:cubicBezTo>
                        <a:pt x="542" y="523"/>
                        <a:pt x="512" y="538"/>
                        <a:pt x="481" y="553"/>
                      </a:cubicBezTo>
                      <a:cubicBezTo>
                        <a:pt x="385" y="349"/>
                        <a:pt x="239" y="166"/>
                        <a:pt x="39" y="26"/>
                      </a:cubicBezTo>
                      <a:cubicBezTo>
                        <a:pt x="27" y="17"/>
                        <a:pt x="14" y="8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9" name="Freeform 1098"/>
                <p:cNvSpPr>
                  <a:spLocks/>
                </p:cNvSpPr>
                <p:nvPr/>
              </p:nvSpPr>
              <p:spPr bwMode="auto">
                <a:xfrm>
                  <a:off x="2914" y="49"/>
                  <a:ext cx="773" cy="269"/>
                </a:xfrm>
                <a:custGeom>
                  <a:avLst/>
                  <a:gdLst>
                    <a:gd name="T0" fmla="*/ 402 w 411"/>
                    <a:gd name="T1" fmla="*/ 0 h 143"/>
                    <a:gd name="T2" fmla="*/ 398 w 411"/>
                    <a:gd name="T3" fmla="*/ 9 h 143"/>
                    <a:gd name="T4" fmla="*/ 334 w 411"/>
                    <a:gd name="T5" fmla="*/ 139 h 143"/>
                    <a:gd name="T6" fmla="*/ 9 w 411"/>
                    <a:gd name="T7" fmla="*/ 39 h 143"/>
                    <a:gd name="T8" fmla="*/ 1 w 411"/>
                    <a:gd name="T9" fmla="*/ 80 h 143"/>
                    <a:gd name="T10" fmla="*/ 0 w 411"/>
                    <a:gd name="T11" fmla="*/ 87 h 143"/>
                    <a:gd name="T12" fmla="*/ 9 w 411"/>
                    <a:gd name="T13" fmla="*/ 89 h 143"/>
                    <a:gd name="T14" fmla="*/ 10 w 411"/>
                    <a:gd name="T15" fmla="*/ 82 h 143"/>
                    <a:gd name="T16" fmla="*/ 18 w 411"/>
                    <a:gd name="T17" fmla="*/ 42 h 143"/>
                    <a:gd name="T18" fmla="*/ 341 w 411"/>
                    <a:gd name="T19" fmla="*/ 143 h 143"/>
                    <a:gd name="T20" fmla="*/ 407 w 411"/>
                    <a:gd name="T21" fmla="*/ 12 h 143"/>
                    <a:gd name="T22" fmla="*/ 411 w 411"/>
                    <a:gd name="T23" fmla="*/ 4 h 143"/>
                    <a:gd name="T24" fmla="*/ 402 w 411"/>
                    <a:gd name="T25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143">
                      <a:moveTo>
                        <a:pt x="402" y="0"/>
                      </a:moveTo>
                      <a:cubicBezTo>
                        <a:pt x="401" y="3"/>
                        <a:pt x="400" y="6"/>
                        <a:pt x="398" y="9"/>
                      </a:cubicBezTo>
                      <a:cubicBezTo>
                        <a:pt x="377" y="52"/>
                        <a:pt x="355" y="95"/>
                        <a:pt x="334" y="139"/>
                      </a:cubicBezTo>
                      <a:cubicBezTo>
                        <a:pt x="236" y="95"/>
                        <a:pt x="128" y="62"/>
                        <a:pt x="9" y="39"/>
                      </a:cubicBezTo>
                      <a:cubicBezTo>
                        <a:pt x="7" y="52"/>
                        <a:pt x="4" y="66"/>
                        <a:pt x="1" y="80"/>
                      </a:cubicBezTo>
                      <a:cubicBezTo>
                        <a:pt x="1" y="82"/>
                        <a:pt x="0" y="85"/>
                        <a:pt x="0" y="87"/>
                      </a:cubicBezTo>
                      <a:cubicBezTo>
                        <a:pt x="3" y="88"/>
                        <a:pt x="6" y="88"/>
                        <a:pt x="9" y="89"/>
                      </a:cubicBezTo>
                      <a:cubicBezTo>
                        <a:pt x="9" y="86"/>
                        <a:pt x="10" y="84"/>
                        <a:pt x="10" y="82"/>
                      </a:cubicBezTo>
                      <a:cubicBezTo>
                        <a:pt x="13" y="69"/>
                        <a:pt x="16" y="55"/>
                        <a:pt x="18" y="42"/>
                      </a:cubicBezTo>
                      <a:cubicBezTo>
                        <a:pt x="136" y="65"/>
                        <a:pt x="244" y="100"/>
                        <a:pt x="341" y="143"/>
                      </a:cubicBezTo>
                      <a:cubicBezTo>
                        <a:pt x="363" y="99"/>
                        <a:pt x="384" y="56"/>
                        <a:pt x="407" y="12"/>
                      </a:cubicBezTo>
                      <a:cubicBezTo>
                        <a:pt x="408" y="9"/>
                        <a:pt x="409" y="6"/>
                        <a:pt x="411" y="4"/>
                      </a:cubicBezTo>
                      <a:cubicBezTo>
                        <a:pt x="408" y="2"/>
                        <a:pt x="405" y="1"/>
                        <a:pt x="40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0" name="Freeform 1099"/>
                <p:cNvSpPr>
                  <a:spLocks/>
                </p:cNvSpPr>
                <p:nvPr/>
              </p:nvSpPr>
              <p:spPr bwMode="auto">
                <a:xfrm>
                  <a:off x="3412" y="1026"/>
                  <a:ext cx="303" cy="329"/>
                </a:xfrm>
                <a:custGeom>
                  <a:avLst/>
                  <a:gdLst>
                    <a:gd name="T0" fmla="*/ 57 w 161"/>
                    <a:gd name="T1" fmla="*/ 0 h 175"/>
                    <a:gd name="T2" fmla="*/ 0 w 161"/>
                    <a:gd name="T3" fmla="*/ 79 h 175"/>
                    <a:gd name="T4" fmla="*/ 79 w 161"/>
                    <a:gd name="T5" fmla="*/ 139 h 175"/>
                    <a:gd name="T6" fmla="*/ 56 w 161"/>
                    <a:gd name="T7" fmla="*/ 165 h 175"/>
                    <a:gd name="T8" fmla="*/ 51 w 161"/>
                    <a:gd name="T9" fmla="*/ 171 h 175"/>
                    <a:gd name="T10" fmla="*/ 57 w 161"/>
                    <a:gd name="T11" fmla="*/ 175 h 175"/>
                    <a:gd name="T12" fmla="*/ 60 w 161"/>
                    <a:gd name="T13" fmla="*/ 171 h 175"/>
                    <a:gd name="T14" fmla="*/ 87 w 161"/>
                    <a:gd name="T15" fmla="*/ 143 h 175"/>
                    <a:gd name="T16" fmla="*/ 8 w 161"/>
                    <a:gd name="T17" fmla="*/ 82 h 175"/>
                    <a:gd name="T18" fmla="*/ 63 w 161"/>
                    <a:gd name="T19" fmla="*/ 6 h 175"/>
                    <a:gd name="T20" fmla="*/ 141 w 161"/>
                    <a:gd name="T21" fmla="*/ 67 h 175"/>
                    <a:gd name="T22" fmla="*/ 159 w 161"/>
                    <a:gd name="T23" fmla="*/ 82 h 175"/>
                    <a:gd name="T24" fmla="*/ 161 w 161"/>
                    <a:gd name="T25" fmla="*/ 80 h 175"/>
                    <a:gd name="T26" fmla="*/ 143 w 161"/>
                    <a:gd name="T27" fmla="*/ 65 h 175"/>
                    <a:gd name="T28" fmla="*/ 57 w 161"/>
                    <a:gd name="T2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1" h="175">
                      <a:moveTo>
                        <a:pt x="57" y="0"/>
                      </a:moveTo>
                      <a:cubicBezTo>
                        <a:pt x="38" y="26"/>
                        <a:pt x="19" y="53"/>
                        <a:pt x="0" y="79"/>
                      </a:cubicBezTo>
                      <a:cubicBezTo>
                        <a:pt x="28" y="98"/>
                        <a:pt x="55" y="118"/>
                        <a:pt x="79" y="139"/>
                      </a:cubicBezTo>
                      <a:cubicBezTo>
                        <a:pt x="72" y="148"/>
                        <a:pt x="64" y="157"/>
                        <a:pt x="56" y="165"/>
                      </a:cubicBezTo>
                      <a:cubicBezTo>
                        <a:pt x="54" y="167"/>
                        <a:pt x="53" y="169"/>
                        <a:pt x="51" y="171"/>
                      </a:cubicBezTo>
                      <a:cubicBezTo>
                        <a:pt x="53" y="172"/>
                        <a:pt x="55" y="174"/>
                        <a:pt x="57" y="175"/>
                      </a:cubicBezTo>
                      <a:cubicBezTo>
                        <a:pt x="58" y="174"/>
                        <a:pt x="59" y="172"/>
                        <a:pt x="60" y="171"/>
                      </a:cubicBezTo>
                      <a:cubicBezTo>
                        <a:pt x="69" y="162"/>
                        <a:pt x="78" y="152"/>
                        <a:pt x="87" y="143"/>
                      </a:cubicBezTo>
                      <a:cubicBezTo>
                        <a:pt x="62" y="121"/>
                        <a:pt x="36" y="100"/>
                        <a:pt x="8" y="82"/>
                      </a:cubicBezTo>
                      <a:cubicBezTo>
                        <a:pt x="26" y="56"/>
                        <a:pt x="44" y="31"/>
                        <a:pt x="63" y="6"/>
                      </a:cubicBezTo>
                      <a:cubicBezTo>
                        <a:pt x="90" y="25"/>
                        <a:pt x="117" y="45"/>
                        <a:pt x="141" y="67"/>
                      </a:cubicBezTo>
                      <a:cubicBezTo>
                        <a:pt x="147" y="72"/>
                        <a:pt x="153" y="77"/>
                        <a:pt x="159" y="82"/>
                      </a:cubicBezTo>
                      <a:cubicBezTo>
                        <a:pt x="159" y="81"/>
                        <a:pt x="160" y="81"/>
                        <a:pt x="161" y="80"/>
                      </a:cubicBezTo>
                      <a:cubicBezTo>
                        <a:pt x="155" y="75"/>
                        <a:pt x="149" y="70"/>
                        <a:pt x="143" y="65"/>
                      </a:cubicBezTo>
                      <a:cubicBezTo>
                        <a:pt x="116" y="42"/>
                        <a:pt x="88" y="20"/>
                        <a:pt x="5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1" name="Freeform 1100"/>
                <p:cNvSpPr>
                  <a:spLocks/>
                </p:cNvSpPr>
                <p:nvPr/>
              </p:nvSpPr>
              <p:spPr bwMode="auto">
                <a:xfrm>
                  <a:off x="3035" y="994"/>
                  <a:ext cx="267" cy="130"/>
                </a:xfrm>
                <a:custGeom>
                  <a:avLst/>
                  <a:gdLst>
                    <a:gd name="T0" fmla="*/ 137 w 142"/>
                    <a:gd name="T1" fmla="*/ 0 h 69"/>
                    <a:gd name="T2" fmla="*/ 134 w 142"/>
                    <a:gd name="T3" fmla="*/ 6 h 69"/>
                    <a:gd name="T4" fmla="*/ 101 w 142"/>
                    <a:gd name="T5" fmla="*/ 65 h 69"/>
                    <a:gd name="T6" fmla="*/ 29 w 142"/>
                    <a:gd name="T7" fmla="*/ 34 h 69"/>
                    <a:gd name="T8" fmla="*/ 24 w 142"/>
                    <a:gd name="T9" fmla="*/ 45 h 69"/>
                    <a:gd name="T10" fmla="*/ 14 w 142"/>
                    <a:gd name="T11" fmla="*/ 43 h 69"/>
                    <a:gd name="T12" fmla="*/ 0 w 142"/>
                    <a:gd name="T13" fmla="*/ 41 h 69"/>
                    <a:gd name="T14" fmla="*/ 2 w 142"/>
                    <a:gd name="T15" fmla="*/ 43 h 69"/>
                    <a:gd name="T16" fmla="*/ 16 w 142"/>
                    <a:gd name="T17" fmla="*/ 45 h 69"/>
                    <a:gd name="T18" fmla="*/ 29 w 142"/>
                    <a:gd name="T19" fmla="*/ 47 h 69"/>
                    <a:gd name="T20" fmla="*/ 33 w 142"/>
                    <a:gd name="T21" fmla="*/ 37 h 69"/>
                    <a:gd name="T22" fmla="*/ 105 w 142"/>
                    <a:gd name="T23" fmla="*/ 69 h 69"/>
                    <a:gd name="T24" fmla="*/ 139 w 142"/>
                    <a:gd name="T25" fmla="*/ 8 h 69"/>
                    <a:gd name="T26" fmla="*/ 142 w 142"/>
                    <a:gd name="T27" fmla="*/ 3 h 69"/>
                    <a:gd name="T28" fmla="*/ 137 w 142"/>
                    <a:gd name="T2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2" h="69">
                      <a:moveTo>
                        <a:pt x="137" y="0"/>
                      </a:moveTo>
                      <a:cubicBezTo>
                        <a:pt x="136" y="2"/>
                        <a:pt x="135" y="4"/>
                        <a:pt x="134" y="6"/>
                      </a:cubicBezTo>
                      <a:cubicBezTo>
                        <a:pt x="123" y="26"/>
                        <a:pt x="112" y="46"/>
                        <a:pt x="101" y="65"/>
                      </a:cubicBezTo>
                      <a:cubicBezTo>
                        <a:pt x="78" y="54"/>
                        <a:pt x="54" y="43"/>
                        <a:pt x="29" y="34"/>
                      </a:cubicBezTo>
                      <a:cubicBezTo>
                        <a:pt x="27" y="37"/>
                        <a:pt x="26" y="41"/>
                        <a:pt x="24" y="45"/>
                      </a:cubicBezTo>
                      <a:cubicBezTo>
                        <a:pt x="21" y="44"/>
                        <a:pt x="17" y="43"/>
                        <a:pt x="14" y="43"/>
                      </a:cubicBezTo>
                      <a:cubicBezTo>
                        <a:pt x="9" y="42"/>
                        <a:pt x="4" y="41"/>
                        <a:pt x="0" y="41"/>
                      </a:cubicBezTo>
                      <a:cubicBezTo>
                        <a:pt x="0" y="42"/>
                        <a:pt x="1" y="42"/>
                        <a:pt x="2" y="43"/>
                      </a:cubicBezTo>
                      <a:cubicBezTo>
                        <a:pt x="6" y="44"/>
                        <a:pt x="11" y="44"/>
                        <a:pt x="16" y="45"/>
                      </a:cubicBezTo>
                      <a:cubicBezTo>
                        <a:pt x="20" y="46"/>
                        <a:pt x="24" y="47"/>
                        <a:pt x="29" y="47"/>
                      </a:cubicBezTo>
                      <a:cubicBezTo>
                        <a:pt x="30" y="44"/>
                        <a:pt x="32" y="40"/>
                        <a:pt x="33" y="37"/>
                      </a:cubicBezTo>
                      <a:cubicBezTo>
                        <a:pt x="58" y="47"/>
                        <a:pt x="82" y="58"/>
                        <a:pt x="105" y="69"/>
                      </a:cubicBezTo>
                      <a:cubicBezTo>
                        <a:pt x="116" y="49"/>
                        <a:pt x="128" y="29"/>
                        <a:pt x="139" y="8"/>
                      </a:cubicBezTo>
                      <a:cubicBezTo>
                        <a:pt x="140" y="6"/>
                        <a:pt x="141" y="4"/>
                        <a:pt x="142" y="3"/>
                      </a:cubicBezTo>
                      <a:cubicBezTo>
                        <a:pt x="141" y="2"/>
                        <a:pt x="139" y="1"/>
                        <a:pt x="13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2" name="Freeform 1101"/>
                <p:cNvSpPr>
                  <a:spLocks/>
                </p:cNvSpPr>
                <p:nvPr/>
              </p:nvSpPr>
              <p:spPr bwMode="auto">
                <a:xfrm>
                  <a:off x="4337" y="626"/>
                  <a:ext cx="299" cy="470"/>
                </a:xfrm>
                <a:custGeom>
                  <a:avLst/>
                  <a:gdLst>
                    <a:gd name="T0" fmla="*/ 52 w 159"/>
                    <a:gd name="T1" fmla="*/ 0 h 250"/>
                    <a:gd name="T2" fmla="*/ 47 w 159"/>
                    <a:gd name="T3" fmla="*/ 4 h 250"/>
                    <a:gd name="T4" fmla="*/ 0 w 159"/>
                    <a:gd name="T5" fmla="*/ 49 h 250"/>
                    <a:gd name="T6" fmla="*/ 143 w 159"/>
                    <a:gd name="T7" fmla="*/ 228 h 250"/>
                    <a:gd name="T8" fmla="*/ 158 w 159"/>
                    <a:gd name="T9" fmla="*/ 250 h 250"/>
                    <a:gd name="T10" fmla="*/ 159 w 159"/>
                    <a:gd name="T11" fmla="*/ 249 h 250"/>
                    <a:gd name="T12" fmla="*/ 144 w 159"/>
                    <a:gd name="T13" fmla="*/ 226 h 250"/>
                    <a:gd name="T14" fmla="*/ 6 w 159"/>
                    <a:gd name="T15" fmla="*/ 54 h 250"/>
                    <a:gd name="T16" fmla="*/ 53 w 159"/>
                    <a:gd name="T17" fmla="*/ 10 h 250"/>
                    <a:gd name="T18" fmla="*/ 58 w 159"/>
                    <a:gd name="T19" fmla="*/ 5 h 250"/>
                    <a:gd name="T20" fmla="*/ 52 w 159"/>
                    <a:gd name="T21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9" h="250">
                      <a:moveTo>
                        <a:pt x="52" y="0"/>
                      </a:moveTo>
                      <a:cubicBezTo>
                        <a:pt x="50" y="1"/>
                        <a:pt x="49" y="3"/>
                        <a:pt x="47" y="4"/>
                      </a:cubicBezTo>
                      <a:cubicBezTo>
                        <a:pt x="32" y="19"/>
                        <a:pt x="16" y="34"/>
                        <a:pt x="0" y="49"/>
                      </a:cubicBezTo>
                      <a:cubicBezTo>
                        <a:pt x="54" y="105"/>
                        <a:pt x="101" y="165"/>
                        <a:pt x="143" y="228"/>
                      </a:cubicBezTo>
                      <a:cubicBezTo>
                        <a:pt x="148" y="235"/>
                        <a:pt x="153" y="243"/>
                        <a:pt x="158" y="250"/>
                      </a:cubicBezTo>
                      <a:cubicBezTo>
                        <a:pt x="158" y="250"/>
                        <a:pt x="159" y="250"/>
                        <a:pt x="159" y="249"/>
                      </a:cubicBezTo>
                      <a:cubicBezTo>
                        <a:pt x="154" y="242"/>
                        <a:pt x="149" y="234"/>
                        <a:pt x="144" y="226"/>
                      </a:cubicBezTo>
                      <a:cubicBezTo>
                        <a:pt x="104" y="165"/>
                        <a:pt x="58" y="107"/>
                        <a:pt x="6" y="54"/>
                      </a:cubicBezTo>
                      <a:cubicBezTo>
                        <a:pt x="22" y="39"/>
                        <a:pt x="37" y="25"/>
                        <a:pt x="53" y="10"/>
                      </a:cubicBezTo>
                      <a:cubicBezTo>
                        <a:pt x="54" y="8"/>
                        <a:pt x="56" y="7"/>
                        <a:pt x="58" y="5"/>
                      </a:cubicBezTo>
                      <a:cubicBezTo>
                        <a:pt x="56" y="4"/>
                        <a:pt x="54" y="2"/>
                        <a:pt x="5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3" name="Freeform 1102"/>
                <p:cNvSpPr>
                  <a:spLocks/>
                </p:cNvSpPr>
                <p:nvPr/>
              </p:nvSpPr>
              <p:spPr bwMode="auto">
                <a:xfrm>
                  <a:off x="4179" y="1540"/>
                  <a:ext cx="203" cy="142"/>
                </a:xfrm>
                <a:custGeom>
                  <a:avLst/>
                  <a:gdLst>
                    <a:gd name="T0" fmla="*/ 2 w 108"/>
                    <a:gd name="T1" fmla="*/ 0 h 76"/>
                    <a:gd name="T2" fmla="*/ 0 w 108"/>
                    <a:gd name="T3" fmla="*/ 1 h 76"/>
                    <a:gd name="T4" fmla="*/ 13 w 108"/>
                    <a:gd name="T5" fmla="*/ 27 h 76"/>
                    <a:gd name="T6" fmla="*/ 36 w 108"/>
                    <a:gd name="T7" fmla="*/ 76 h 76"/>
                    <a:gd name="T8" fmla="*/ 99 w 108"/>
                    <a:gd name="T9" fmla="*/ 47 h 76"/>
                    <a:gd name="T10" fmla="*/ 108 w 108"/>
                    <a:gd name="T11" fmla="*/ 43 h 76"/>
                    <a:gd name="T12" fmla="*/ 105 w 108"/>
                    <a:gd name="T13" fmla="*/ 37 h 76"/>
                    <a:gd name="T14" fmla="*/ 97 w 108"/>
                    <a:gd name="T15" fmla="*/ 41 h 76"/>
                    <a:gd name="T16" fmla="*/ 35 w 108"/>
                    <a:gd name="T17" fmla="*/ 70 h 76"/>
                    <a:gd name="T18" fmla="*/ 15 w 108"/>
                    <a:gd name="T19" fmla="*/ 27 h 76"/>
                    <a:gd name="T20" fmla="*/ 2 w 108"/>
                    <a:gd name="T21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76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5" y="10"/>
                        <a:pt x="9" y="19"/>
                        <a:pt x="13" y="27"/>
                      </a:cubicBezTo>
                      <a:cubicBezTo>
                        <a:pt x="21" y="43"/>
                        <a:pt x="29" y="60"/>
                        <a:pt x="36" y="76"/>
                      </a:cubicBezTo>
                      <a:cubicBezTo>
                        <a:pt x="57" y="67"/>
                        <a:pt x="78" y="57"/>
                        <a:pt x="99" y="47"/>
                      </a:cubicBezTo>
                      <a:cubicBezTo>
                        <a:pt x="102" y="46"/>
                        <a:pt x="105" y="44"/>
                        <a:pt x="108" y="43"/>
                      </a:cubicBezTo>
                      <a:cubicBezTo>
                        <a:pt x="107" y="41"/>
                        <a:pt x="106" y="39"/>
                        <a:pt x="105" y="37"/>
                      </a:cubicBezTo>
                      <a:cubicBezTo>
                        <a:pt x="102" y="39"/>
                        <a:pt x="100" y="40"/>
                        <a:pt x="97" y="41"/>
                      </a:cubicBezTo>
                      <a:cubicBezTo>
                        <a:pt x="76" y="51"/>
                        <a:pt x="56" y="61"/>
                        <a:pt x="35" y="70"/>
                      </a:cubicBezTo>
                      <a:cubicBezTo>
                        <a:pt x="29" y="56"/>
                        <a:pt x="22" y="41"/>
                        <a:pt x="15" y="27"/>
                      </a:cubicBezTo>
                      <a:cubicBezTo>
                        <a:pt x="11" y="18"/>
                        <a:pt x="6" y="9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4" name="Freeform 1103"/>
                <p:cNvSpPr>
                  <a:spLocks/>
                </p:cNvSpPr>
                <p:nvPr/>
              </p:nvSpPr>
              <p:spPr bwMode="auto">
                <a:xfrm>
                  <a:off x="2813" y="1209"/>
                  <a:ext cx="240" cy="293"/>
                </a:xfrm>
                <a:custGeom>
                  <a:avLst/>
                  <a:gdLst>
                    <a:gd name="T0" fmla="*/ 38 w 128"/>
                    <a:gd name="T1" fmla="*/ 0 h 156"/>
                    <a:gd name="T2" fmla="*/ 0 w 128"/>
                    <a:gd name="T3" fmla="*/ 118 h 156"/>
                    <a:gd name="T4" fmla="*/ 88 w 128"/>
                    <a:gd name="T5" fmla="*/ 151 h 156"/>
                    <a:gd name="T6" fmla="*/ 98 w 128"/>
                    <a:gd name="T7" fmla="*/ 156 h 156"/>
                    <a:gd name="T8" fmla="*/ 98 w 128"/>
                    <a:gd name="T9" fmla="*/ 154 h 156"/>
                    <a:gd name="T10" fmla="*/ 88 w 128"/>
                    <a:gd name="T11" fmla="*/ 149 h 156"/>
                    <a:gd name="T12" fmla="*/ 4 w 128"/>
                    <a:gd name="T13" fmla="*/ 118 h 156"/>
                    <a:gd name="T14" fmla="*/ 42 w 128"/>
                    <a:gd name="T15" fmla="*/ 3 h 156"/>
                    <a:gd name="T16" fmla="*/ 104 w 128"/>
                    <a:gd name="T17" fmla="*/ 24 h 156"/>
                    <a:gd name="T18" fmla="*/ 127 w 128"/>
                    <a:gd name="T19" fmla="*/ 34 h 156"/>
                    <a:gd name="T20" fmla="*/ 128 w 128"/>
                    <a:gd name="T21" fmla="*/ 32 h 156"/>
                    <a:gd name="T22" fmla="*/ 105 w 128"/>
                    <a:gd name="T23" fmla="*/ 23 h 156"/>
                    <a:gd name="T24" fmla="*/ 38 w 128"/>
                    <a:gd name="T2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" h="156">
                      <a:moveTo>
                        <a:pt x="38" y="0"/>
                      </a:moveTo>
                      <a:cubicBezTo>
                        <a:pt x="25" y="39"/>
                        <a:pt x="12" y="79"/>
                        <a:pt x="0" y="118"/>
                      </a:cubicBezTo>
                      <a:cubicBezTo>
                        <a:pt x="31" y="128"/>
                        <a:pt x="60" y="139"/>
                        <a:pt x="88" y="151"/>
                      </a:cubicBezTo>
                      <a:cubicBezTo>
                        <a:pt x="91" y="153"/>
                        <a:pt x="94" y="154"/>
                        <a:pt x="98" y="156"/>
                      </a:cubicBezTo>
                      <a:cubicBezTo>
                        <a:pt x="98" y="155"/>
                        <a:pt x="98" y="155"/>
                        <a:pt x="98" y="154"/>
                      </a:cubicBezTo>
                      <a:cubicBezTo>
                        <a:pt x="95" y="153"/>
                        <a:pt x="92" y="151"/>
                        <a:pt x="88" y="149"/>
                      </a:cubicBezTo>
                      <a:cubicBezTo>
                        <a:pt x="62" y="137"/>
                        <a:pt x="34" y="127"/>
                        <a:pt x="4" y="118"/>
                      </a:cubicBezTo>
                      <a:cubicBezTo>
                        <a:pt x="17" y="80"/>
                        <a:pt x="29" y="41"/>
                        <a:pt x="42" y="3"/>
                      </a:cubicBezTo>
                      <a:cubicBezTo>
                        <a:pt x="64" y="9"/>
                        <a:pt x="84" y="16"/>
                        <a:pt x="104" y="24"/>
                      </a:cubicBezTo>
                      <a:cubicBezTo>
                        <a:pt x="112" y="27"/>
                        <a:pt x="119" y="31"/>
                        <a:pt x="127" y="34"/>
                      </a:cubicBezTo>
                      <a:cubicBezTo>
                        <a:pt x="127" y="33"/>
                        <a:pt x="127" y="33"/>
                        <a:pt x="128" y="32"/>
                      </a:cubicBezTo>
                      <a:cubicBezTo>
                        <a:pt x="120" y="29"/>
                        <a:pt x="113" y="26"/>
                        <a:pt x="105" y="23"/>
                      </a:cubicBezTo>
                      <a:cubicBezTo>
                        <a:pt x="84" y="14"/>
                        <a:pt x="61" y="7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5" name="Freeform 1104"/>
                <p:cNvSpPr>
                  <a:spLocks/>
                </p:cNvSpPr>
                <p:nvPr/>
              </p:nvSpPr>
              <p:spPr bwMode="auto">
                <a:xfrm>
                  <a:off x="3206" y="1978"/>
                  <a:ext cx="201" cy="423"/>
                </a:xfrm>
                <a:custGeom>
                  <a:avLst/>
                  <a:gdLst>
                    <a:gd name="T0" fmla="*/ 2 w 107"/>
                    <a:gd name="T1" fmla="*/ 0 h 225"/>
                    <a:gd name="T2" fmla="*/ 0 w 107"/>
                    <a:gd name="T3" fmla="*/ 1 h 225"/>
                    <a:gd name="T4" fmla="*/ 7 w 107"/>
                    <a:gd name="T5" fmla="*/ 11 h 225"/>
                    <a:gd name="T6" fmla="*/ 79 w 107"/>
                    <a:gd name="T7" fmla="*/ 225 h 225"/>
                    <a:gd name="T8" fmla="*/ 99 w 107"/>
                    <a:gd name="T9" fmla="*/ 223 h 225"/>
                    <a:gd name="T10" fmla="*/ 107 w 107"/>
                    <a:gd name="T11" fmla="*/ 222 h 225"/>
                    <a:gd name="T12" fmla="*/ 106 w 107"/>
                    <a:gd name="T13" fmla="*/ 219 h 225"/>
                    <a:gd name="T14" fmla="*/ 98 w 107"/>
                    <a:gd name="T15" fmla="*/ 220 h 225"/>
                    <a:gd name="T16" fmla="*/ 81 w 107"/>
                    <a:gd name="T17" fmla="*/ 222 h 225"/>
                    <a:gd name="T18" fmla="*/ 8 w 107"/>
                    <a:gd name="T19" fmla="*/ 10 h 225"/>
                    <a:gd name="T20" fmla="*/ 2 w 107"/>
                    <a:gd name="T21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" h="225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2" y="5"/>
                        <a:pt x="5" y="8"/>
                        <a:pt x="7" y="11"/>
                      </a:cubicBezTo>
                      <a:cubicBezTo>
                        <a:pt x="49" y="75"/>
                        <a:pt x="72" y="149"/>
                        <a:pt x="79" y="225"/>
                      </a:cubicBezTo>
                      <a:cubicBezTo>
                        <a:pt x="86" y="224"/>
                        <a:pt x="92" y="223"/>
                        <a:pt x="99" y="223"/>
                      </a:cubicBezTo>
                      <a:cubicBezTo>
                        <a:pt x="101" y="222"/>
                        <a:pt x="104" y="222"/>
                        <a:pt x="107" y="222"/>
                      </a:cubicBezTo>
                      <a:cubicBezTo>
                        <a:pt x="107" y="220"/>
                        <a:pt x="106" y="220"/>
                        <a:pt x="106" y="219"/>
                      </a:cubicBezTo>
                      <a:cubicBezTo>
                        <a:pt x="103" y="219"/>
                        <a:pt x="101" y="220"/>
                        <a:pt x="98" y="220"/>
                      </a:cubicBezTo>
                      <a:cubicBezTo>
                        <a:pt x="92" y="221"/>
                        <a:pt x="87" y="221"/>
                        <a:pt x="81" y="222"/>
                      </a:cubicBezTo>
                      <a:cubicBezTo>
                        <a:pt x="74" y="147"/>
                        <a:pt x="50" y="73"/>
                        <a:pt x="8" y="10"/>
                      </a:cubicBezTo>
                      <a:cubicBezTo>
                        <a:pt x="6" y="7"/>
                        <a:pt x="4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6" name="Freeform 1105"/>
                <p:cNvSpPr>
                  <a:spLocks/>
                </p:cNvSpPr>
                <p:nvPr/>
              </p:nvSpPr>
              <p:spPr bwMode="auto">
                <a:xfrm>
                  <a:off x="3211" y="3327"/>
                  <a:ext cx="293" cy="307"/>
                </a:xfrm>
                <a:custGeom>
                  <a:avLst/>
                  <a:gdLst>
                    <a:gd name="T0" fmla="*/ 154 w 156"/>
                    <a:gd name="T1" fmla="*/ 0 h 163"/>
                    <a:gd name="T2" fmla="*/ 141 w 156"/>
                    <a:gd name="T3" fmla="*/ 16 h 163"/>
                    <a:gd name="T4" fmla="*/ 36 w 156"/>
                    <a:gd name="T5" fmla="*/ 123 h 163"/>
                    <a:gd name="T6" fmla="*/ 42 w 156"/>
                    <a:gd name="T7" fmla="*/ 130 h 163"/>
                    <a:gd name="T8" fmla="*/ 11 w 156"/>
                    <a:gd name="T9" fmla="*/ 153 h 163"/>
                    <a:gd name="T10" fmla="*/ 0 w 156"/>
                    <a:gd name="T11" fmla="*/ 161 h 163"/>
                    <a:gd name="T12" fmla="*/ 1 w 156"/>
                    <a:gd name="T13" fmla="*/ 163 h 163"/>
                    <a:gd name="T14" fmla="*/ 12 w 156"/>
                    <a:gd name="T15" fmla="*/ 156 h 163"/>
                    <a:gd name="T16" fmla="*/ 48 w 156"/>
                    <a:gd name="T17" fmla="*/ 129 h 163"/>
                    <a:gd name="T18" fmla="*/ 42 w 156"/>
                    <a:gd name="T19" fmla="*/ 121 h 163"/>
                    <a:gd name="T20" fmla="*/ 143 w 156"/>
                    <a:gd name="T21" fmla="*/ 18 h 163"/>
                    <a:gd name="T22" fmla="*/ 156 w 156"/>
                    <a:gd name="T23" fmla="*/ 2 h 163"/>
                    <a:gd name="T24" fmla="*/ 154 w 156"/>
                    <a:gd name="T25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6" h="163">
                      <a:moveTo>
                        <a:pt x="154" y="0"/>
                      </a:moveTo>
                      <a:cubicBezTo>
                        <a:pt x="150" y="6"/>
                        <a:pt x="146" y="11"/>
                        <a:pt x="141" y="16"/>
                      </a:cubicBezTo>
                      <a:cubicBezTo>
                        <a:pt x="110" y="56"/>
                        <a:pt x="75" y="91"/>
                        <a:pt x="36" y="123"/>
                      </a:cubicBezTo>
                      <a:cubicBezTo>
                        <a:pt x="38" y="125"/>
                        <a:pt x="40" y="128"/>
                        <a:pt x="42" y="130"/>
                      </a:cubicBezTo>
                      <a:cubicBezTo>
                        <a:pt x="32" y="138"/>
                        <a:pt x="22" y="146"/>
                        <a:pt x="11" y="153"/>
                      </a:cubicBezTo>
                      <a:cubicBezTo>
                        <a:pt x="7" y="156"/>
                        <a:pt x="4" y="158"/>
                        <a:pt x="0" y="161"/>
                      </a:cubicBezTo>
                      <a:cubicBezTo>
                        <a:pt x="0" y="162"/>
                        <a:pt x="1" y="163"/>
                        <a:pt x="1" y="163"/>
                      </a:cubicBezTo>
                      <a:cubicBezTo>
                        <a:pt x="5" y="161"/>
                        <a:pt x="9" y="158"/>
                        <a:pt x="12" y="156"/>
                      </a:cubicBezTo>
                      <a:cubicBezTo>
                        <a:pt x="24" y="147"/>
                        <a:pt x="36" y="138"/>
                        <a:pt x="48" y="129"/>
                      </a:cubicBezTo>
                      <a:cubicBezTo>
                        <a:pt x="46" y="126"/>
                        <a:pt x="44" y="124"/>
                        <a:pt x="42" y="121"/>
                      </a:cubicBezTo>
                      <a:cubicBezTo>
                        <a:pt x="80" y="90"/>
                        <a:pt x="114" y="56"/>
                        <a:pt x="143" y="18"/>
                      </a:cubicBezTo>
                      <a:cubicBezTo>
                        <a:pt x="148" y="13"/>
                        <a:pt x="152" y="7"/>
                        <a:pt x="156" y="2"/>
                      </a:cubicBezTo>
                      <a:cubicBezTo>
                        <a:pt x="155" y="2"/>
                        <a:pt x="154" y="1"/>
                        <a:pt x="15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7" name="Freeform 1106"/>
                <p:cNvSpPr>
                  <a:spLocks/>
                </p:cNvSpPr>
                <p:nvPr/>
              </p:nvSpPr>
              <p:spPr bwMode="auto">
                <a:xfrm>
                  <a:off x="3948" y="4031"/>
                  <a:ext cx="344" cy="287"/>
                </a:xfrm>
                <a:custGeom>
                  <a:avLst/>
                  <a:gdLst>
                    <a:gd name="T0" fmla="*/ 181 w 183"/>
                    <a:gd name="T1" fmla="*/ 0 h 153"/>
                    <a:gd name="T2" fmla="*/ 168 w 183"/>
                    <a:gd name="T3" fmla="*/ 16 h 153"/>
                    <a:gd name="T4" fmla="*/ 47 w 183"/>
                    <a:gd name="T5" fmla="*/ 144 h 153"/>
                    <a:gd name="T6" fmla="*/ 14 w 183"/>
                    <a:gd name="T7" fmla="*/ 106 h 153"/>
                    <a:gd name="T8" fmla="*/ 53 w 183"/>
                    <a:gd name="T9" fmla="*/ 69 h 153"/>
                    <a:gd name="T10" fmla="*/ 11 w 183"/>
                    <a:gd name="T11" fmla="*/ 25 h 153"/>
                    <a:gd name="T12" fmla="*/ 6 w 183"/>
                    <a:gd name="T13" fmla="*/ 20 h 153"/>
                    <a:gd name="T14" fmla="*/ 0 w 183"/>
                    <a:gd name="T15" fmla="*/ 27 h 153"/>
                    <a:gd name="T16" fmla="*/ 4 w 183"/>
                    <a:gd name="T17" fmla="*/ 31 h 153"/>
                    <a:gd name="T18" fmla="*/ 44 w 183"/>
                    <a:gd name="T19" fmla="*/ 74 h 153"/>
                    <a:gd name="T20" fmla="*/ 5 w 183"/>
                    <a:gd name="T21" fmla="*/ 111 h 153"/>
                    <a:gd name="T22" fmla="*/ 41 w 183"/>
                    <a:gd name="T23" fmla="*/ 153 h 153"/>
                    <a:gd name="T24" fmla="*/ 171 w 183"/>
                    <a:gd name="T25" fmla="*/ 17 h 153"/>
                    <a:gd name="T26" fmla="*/ 183 w 183"/>
                    <a:gd name="T27" fmla="*/ 1 h 153"/>
                    <a:gd name="T28" fmla="*/ 181 w 183"/>
                    <a:gd name="T2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53">
                      <a:moveTo>
                        <a:pt x="181" y="0"/>
                      </a:moveTo>
                      <a:cubicBezTo>
                        <a:pt x="177" y="5"/>
                        <a:pt x="173" y="10"/>
                        <a:pt x="168" y="16"/>
                      </a:cubicBezTo>
                      <a:cubicBezTo>
                        <a:pt x="131" y="61"/>
                        <a:pt x="91" y="104"/>
                        <a:pt x="47" y="144"/>
                      </a:cubicBezTo>
                      <a:cubicBezTo>
                        <a:pt x="36" y="132"/>
                        <a:pt x="25" y="119"/>
                        <a:pt x="14" y="106"/>
                      </a:cubicBezTo>
                      <a:cubicBezTo>
                        <a:pt x="27" y="94"/>
                        <a:pt x="40" y="82"/>
                        <a:pt x="53" y="69"/>
                      </a:cubicBezTo>
                      <a:cubicBezTo>
                        <a:pt x="39" y="54"/>
                        <a:pt x="25" y="40"/>
                        <a:pt x="11" y="25"/>
                      </a:cubicBezTo>
                      <a:cubicBezTo>
                        <a:pt x="9" y="24"/>
                        <a:pt x="8" y="22"/>
                        <a:pt x="6" y="20"/>
                      </a:cubicBezTo>
                      <a:cubicBezTo>
                        <a:pt x="4" y="22"/>
                        <a:pt x="2" y="24"/>
                        <a:pt x="0" y="27"/>
                      </a:cubicBezTo>
                      <a:cubicBezTo>
                        <a:pt x="1" y="28"/>
                        <a:pt x="3" y="30"/>
                        <a:pt x="4" y="31"/>
                      </a:cubicBezTo>
                      <a:cubicBezTo>
                        <a:pt x="18" y="45"/>
                        <a:pt x="31" y="60"/>
                        <a:pt x="44" y="74"/>
                      </a:cubicBezTo>
                      <a:cubicBezTo>
                        <a:pt x="32" y="87"/>
                        <a:pt x="18" y="99"/>
                        <a:pt x="5" y="111"/>
                      </a:cubicBezTo>
                      <a:cubicBezTo>
                        <a:pt x="17" y="125"/>
                        <a:pt x="29" y="139"/>
                        <a:pt x="41" y="153"/>
                      </a:cubicBezTo>
                      <a:cubicBezTo>
                        <a:pt x="88" y="111"/>
                        <a:pt x="131" y="65"/>
                        <a:pt x="171" y="17"/>
                      </a:cubicBezTo>
                      <a:cubicBezTo>
                        <a:pt x="175" y="12"/>
                        <a:pt x="179" y="6"/>
                        <a:pt x="183" y="1"/>
                      </a:cubicBezTo>
                      <a:cubicBezTo>
                        <a:pt x="182" y="1"/>
                        <a:pt x="182" y="0"/>
                        <a:pt x="18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8" name="Freeform 1107"/>
                <p:cNvSpPr>
                  <a:spLocks/>
                </p:cNvSpPr>
                <p:nvPr/>
              </p:nvSpPr>
              <p:spPr bwMode="auto">
                <a:xfrm>
                  <a:off x="3593" y="365"/>
                  <a:ext cx="770" cy="1229"/>
                </a:xfrm>
                <a:custGeom>
                  <a:avLst/>
                  <a:gdLst>
                    <a:gd name="T0" fmla="*/ 231 w 410"/>
                    <a:gd name="T1" fmla="*/ 654 h 654"/>
                    <a:gd name="T2" fmla="*/ 410 w 410"/>
                    <a:gd name="T3" fmla="*/ 554 h 654"/>
                    <a:gd name="T4" fmla="*/ 71 w 410"/>
                    <a:gd name="T5" fmla="*/ 177 h 654"/>
                    <a:gd name="T6" fmla="*/ 190 w 410"/>
                    <a:gd name="T7" fmla="*/ 9 h 654"/>
                    <a:gd name="T8" fmla="*/ 177 w 410"/>
                    <a:gd name="T9" fmla="*/ 0 h 654"/>
                    <a:gd name="T10" fmla="*/ 58 w 410"/>
                    <a:gd name="T11" fmla="*/ 172 h 654"/>
                    <a:gd name="T12" fmla="*/ 402 w 410"/>
                    <a:gd name="T13" fmla="*/ 545 h 654"/>
                    <a:gd name="T14" fmla="*/ 229 w 410"/>
                    <a:gd name="T15" fmla="*/ 643 h 654"/>
                    <a:gd name="T16" fmla="*/ 52 w 410"/>
                    <a:gd name="T17" fmla="*/ 418 h 654"/>
                    <a:gd name="T18" fmla="*/ 0 w 410"/>
                    <a:gd name="T19" fmla="*/ 473 h 654"/>
                    <a:gd name="T20" fmla="*/ 7 w 410"/>
                    <a:gd name="T21" fmla="*/ 480 h 654"/>
                    <a:gd name="T22" fmla="*/ 58 w 410"/>
                    <a:gd name="T23" fmla="*/ 427 h 654"/>
                    <a:gd name="T24" fmla="*/ 231 w 410"/>
                    <a:gd name="T25" fmla="*/ 654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0" h="654">
                      <a:moveTo>
                        <a:pt x="231" y="654"/>
                      </a:moveTo>
                      <a:cubicBezTo>
                        <a:pt x="291" y="620"/>
                        <a:pt x="351" y="587"/>
                        <a:pt x="410" y="554"/>
                      </a:cubicBezTo>
                      <a:cubicBezTo>
                        <a:pt x="334" y="407"/>
                        <a:pt x="221" y="277"/>
                        <a:pt x="71" y="177"/>
                      </a:cubicBezTo>
                      <a:cubicBezTo>
                        <a:pt x="111" y="121"/>
                        <a:pt x="150" y="65"/>
                        <a:pt x="190" y="9"/>
                      </a:cubicBezTo>
                      <a:cubicBezTo>
                        <a:pt x="186" y="6"/>
                        <a:pt x="181" y="3"/>
                        <a:pt x="177" y="0"/>
                      </a:cubicBezTo>
                      <a:cubicBezTo>
                        <a:pt x="137" y="58"/>
                        <a:pt x="97" y="115"/>
                        <a:pt x="58" y="172"/>
                      </a:cubicBezTo>
                      <a:cubicBezTo>
                        <a:pt x="210" y="270"/>
                        <a:pt x="324" y="399"/>
                        <a:pt x="402" y="545"/>
                      </a:cubicBezTo>
                      <a:cubicBezTo>
                        <a:pt x="345" y="578"/>
                        <a:pt x="287" y="610"/>
                        <a:pt x="229" y="643"/>
                      </a:cubicBezTo>
                      <a:cubicBezTo>
                        <a:pt x="184" y="560"/>
                        <a:pt x="125" y="483"/>
                        <a:pt x="52" y="418"/>
                      </a:cubicBezTo>
                      <a:cubicBezTo>
                        <a:pt x="35" y="436"/>
                        <a:pt x="17" y="455"/>
                        <a:pt x="0" y="473"/>
                      </a:cubicBezTo>
                      <a:cubicBezTo>
                        <a:pt x="2" y="475"/>
                        <a:pt x="5" y="478"/>
                        <a:pt x="7" y="480"/>
                      </a:cubicBezTo>
                      <a:cubicBezTo>
                        <a:pt x="24" y="462"/>
                        <a:pt x="41" y="445"/>
                        <a:pt x="58" y="427"/>
                      </a:cubicBezTo>
                      <a:cubicBezTo>
                        <a:pt x="130" y="494"/>
                        <a:pt x="187" y="570"/>
                        <a:pt x="231" y="65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9" name="Freeform 1108"/>
                <p:cNvSpPr>
                  <a:spLocks/>
                </p:cNvSpPr>
                <p:nvPr/>
              </p:nvSpPr>
              <p:spPr bwMode="auto">
                <a:xfrm>
                  <a:off x="3865" y="323"/>
                  <a:ext cx="143" cy="102"/>
                </a:xfrm>
                <a:custGeom>
                  <a:avLst/>
                  <a:gdLst>
                    <a:gd name="T0" fmla="*/ 34 w 76"/>
                    <a:gd name="T1" fmla="*/ 33 h 54"/>
                    <a:gd name="T2" fmla="*/ 74 w 76"/>
                    <a:gd name="T3" fmla="*/ 50 h 54"/>
                    <a:gd name="T4" fmla="*/ 43 w 76"/>
                    <a:gd name="T5" fmla="*/ 20 h 54"/>
                    <a:gd name="T6" fmla="*/ 3 w 76"/>
                    <a:gd name="T7" fmla="*/ 4 h 54"/>
                    <a:gd name="T8" fmla="*/ 34 w 76"/>
                    <a:gd name="T9" fmla="*/ 3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54">
                      <a:moveTo>
                        <a:pt x="34" y="33"/>
                      </a:moveTo>
                      <a:cubicBezTo>
                        <a:pt x="53" y="46"/>
                        <a:pt x="71" y="54"/>
                        <a:pt x="74" y="50"/>
                      </a:cubicBezTo>
                      <a:cubicBezTo>
                        <a:pt x="76" y="46"/>
                        <a:pt x="63" y="33"/>
                        <a:pt x="43" y="20"/>
                      </a:cubicBezTo>
                      <a:cubicBezTo>
                        <a:pt x="24" y="7"/>
                        <a:pt x="5" y="0"/>
                        <a:pt x="3" y="4"/>
                      </a:cubicBezTo>
                      <a:cubicBezTo>
                        <a:pt x="0" y="8"/>
                        <a:pt x="15" y="21"/>
                        <a:pt x="34" y="3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0" name="Freeform 1109"/>
                <p:cNvSpPr>
                  <a:spLocks/>
                </p:cNvSpPr>
                <p:nvPr/>
              </p:nvSpPr>
              <p:spPr bwMode="auto">
                <a:xfrm>
                  <a:off x="3653" y="649"/>
                  <a:ext cx="122" cy="88"/>
                </a:xfrm>
                <a:custGeom>
                  <a:avLst/>
                  <a:gdLst>
                    <a:gd name="T0" fmla="*/ 28 w 65"/>
                    <a:gd name="T1" fmla="*/ 30 h 47"/>
                    <a:gd name="T2" fmla="*/ 62 w 65"/>
                    <a:gd name="T3" fmla="*/ 43 h 47"/>
                    <a:gd name="T4" fmla="*/ 37 w 65"/>
                    <a:gd name="T5" fmla="*/ 16 h 47"/>
                    <a:gd name="T6" fmla="*/ 2 w 65"/>
                    <a:gd name="T7" fmla="*/ 4 h 47"/>
                    <a:gd name="T8" fmla="*/ 28 w 65"/>
                    <a:gd name="T9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7">
                      <a:moveTo>
                        <a:pt x="28" y="30"/>
                      </a:moveTo>
                      <a:cubicBezTo>
                        <a:pt x="44" y="40"/>
                        <a:pt x="59" y="47"/>
                        <a:pt x="62" y="43"/>
                      </a:cubicBezTo>
                      <a:cubicBezTo>
                        <a:pt x="65" y="39"/>
                        <a:pt x="54" y="27"/>
                        <a:pt x="37" y="16"/>
                      </a:cubicBezTo>
                      <a:cubicBezTo>
                        <a:pt x="21" y="5"/>
                        <a:pt x="5" y="0"/>
                        <a:pt x="2" y="4"/>
                      </a:cubicBezTo>
                      <a:cubicBezTo>
                        <a:pt x="0" y="8"/>
                        <a:pt x="12" y="19"/>
                        <a:pt x="28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1" name="Freeform 1110"/>
                <p:cNvSpPr>
                  <a:spLocks/>
                </p:cNvSpPr>
                <p:nvPr/>
              </p:nvSpPr>
              <p:spPr bwMode="auto">
                <a:xfrm>
                  <a:off x="3567" y="1228"/>
                  <a:ext cx="67" cy="63"/>
                </a:xfrm>
                <a:custGeom>
                  <a:avLst/>
                  <a:gdLst>
                    <a:gd name="T0" fmla="*/ 13 w 36"/>
                    <a:gd name="T1" fmla="*/ 22 h 34"/>
                    <a:gd name="T2" fmla="*/ 33 w 36"/>
                    <a:gd name="T3" fmla="*/ 31 h 34"/>
                    <a:gd name="T4" fmla="*/ 23 w 36"/>
                    <a:gd name="T5" fmla="*/ 12 h 34"/>
                    <a:gd name="T6" fmla="*/ 2 w 36"/>
                    <a:gd name="T7" fmla="*/ 3 h 34"/>
                    <a:gd name="T8" fmla="*/ 13 w 36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4">
                      <a:moveTo>
                        <a:pt x="13" y="22"/>
                      </a:moveTo>
                      <a:cubicBezTo>
                        <a:pt x="22" y="29"/>
                        <a:pt x="31" y="34"/>
                        <a:pt x="33" y="31"/>
                      </a:cubicBezTo>
                      <a:cubicBezTo>
                        <a:pt x="36" y="28"/>
                        <a:pt x="31" y="20"/>
                        <a:pt x="23" y="12"/>
                      </a:cubicBezTo>
                      <a:cubicBezTo>
                        <a:pt x="14" y="4"/>
                        <a:pt x="4" y="0"/>
                        <a:pt x="2" y="3"/>
                      </a:cubicBezTo>
                      <a:cubicBezTo>
                        <a:pt x="0" y="5"/>
                        <a:pt x="5" y="14"/>
                        <a:pt x="13" y="2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2" name="Freeform 1111"/>
                <p:cNvSpPr>
                  <a:spLocks/>
                </p:cNvSpPr>
                <p:nvPr/>
              </p:nvSpPr>
              <p:spPr bwMode="auto">
                <a:xfrm>
                  <a:off x="4322" y="1338"/>
                  <a:ext cx="71" cy="117"/>
                </a:xfrm>
                <a:custGeom>
                  <a:avLst/>
                  <a:gdLst>
                    <a:gd name="T0" fmla="*/ 12 w 38"/>
                    <a:gd name="T1" fmla="*/ 35 h 62"/>
                    <a:gd name="T2" fmla="*/ 34 w 38"/>
                    <a:gd name="T3" fmla="*/ 60 h 62"/>
                    <a:gd name="T4" fmla="*/ 27 w 38"/>
                    <a:gd name="T5" fmla="*/ 27 h 62"/>
                    <a:gd name="T6" fmla="*/ 4 w 38"/>
                    <a:gd name="T7" fmla="*/ 2 h 62"/>
                    <a:gd name="T8" fmla="*/ 12 w 38"/>
                    <a:gd name="T9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2">
                      <a:moveTo>
                        <a:pt x="12" y="35"/>
                      </a:moveTo>
                      <a:cubicBezTo>
                        <a:pt x="21" y="51"/>
                        <a:pt x="30" y="62"/>
                        <a:pt x="34" y="60"/>
                      </a:cubicBezTo>
                      <a:cubicBezTo>
                        <a:pt x="38" y="58"/>
                        <a:pt x="35" y="43"/>
                        <a:pt x="27" y="27"/>
                      </a:cubicBezTo>
                      <a:cubicBezTo>
                        <a:pt x="18" y="11"/>
                        <a:pt x="7" y="0"/>
                        <a:pt x="4" y="2"/>
                      </a:cubicBezTo>
                      <a:cubicBezTo>
                        <a:pt x="0" y="4"/>
                        <a:pt x="4" y="19"/>
                        <a:pt x="12" y="3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3" name="Freeform 1112"/>
                <p:cNvSpPr>
                  <a:spLocks/>
                </p:cNvSpPr>
                <p:nvPr/>
              </p:nvSpPr>
              <p:spPr bwMode="auto">
                <a:xfrm>
                  <a:off x="3991" y="1536"/>
                  <a:ext cx="64" cy="98"/>
                </a:xfrm>
                <a:custGeom>
                  <a:avLst/>
                  <a:gdLst>
                    <a:gd name="T0" fmla="*/ 10 w 34"/>
                    <a:gd name="T1" fmla="*/ 30 h 52"/>
                    <a:gd name="T2" fmla="*/ 29 w 34"/>
                    <a:gd name="T3" fmla="*/ 50 h 52"/>
                    <a:gd name="T4" fmla="*/ 24 w 34"/>
                    <a:gd name="T5" fmla="*/ 22 h 52"/>
                    <a:gd name="T6" fmla="*/ 4 w 34"/>
                    <a:gd name="T7" fmla="*/ 2 h 52"/>
                    <a:gd name="T8" fmla="*/ 10 w 34"/>
                    <a:gd name="T9" fmla="*/ 3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2">
                      <a:moveTo>
                        <a:pt x="10" y="30"/>
                      </a:moveTo>
                      <a:cubicBezTo>
                        <a:pt x="17" y="43"/>
                        <a:pt x="25" y="52"/>
                        <a:pt x="29" y="50"/>
                      </a:cubicBezTo>
                      <a:cubicBezTo>
                        <a:pt x="34" y="48"/>
                        <a:pt x="32" y="35"/>
                        <a:pt x="24" y="22"/>
                      </a:cubicBezTo>
                      <a:cubicBezTo>
                        <a:pt x="17" y="9"/>
                        <a:pt x="8" y="0"/>
                        <a:pt x="4" y="2"/>
                      </a:cubicBezTo>
                      <a:cubicBezTo>
                        <a:pt x="0" y="5"/>
                        <a:pt x="3" y="17"/>
                        <a:pt x="10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4" name="Freeform 1113"/>
                <p:cNvSpPr>
                  <a:spLocks/>
                </p:cNvSpPr>
                <p:nvPr/>
              </p:nvSpPr>
              <p:spPr bwMode="auto">
                <a:xfrm>
                  <a:off x="3670" y="1137"/>
                  <a:ext cx="56" cy="53"/>
                </a:xfrm>
                <a:custGeom>
                  <a:avLst/>
                  <a:gdLst>
                    <a:gd name="T0" fmla="*/ 12 w 30"/>
                    <a:gd name="T1" fmla="*/ 18 h 28"/>
                    <a:gd name="T2" fmla="*/ 28 w 30"/>
                    <a:gd name="T3" fmla="*/ 26 h 28"/>
                    <a:gd name="T4" fmla="*/ 19 w 30"/>
                    <a:gd name="T5" fmla="*/ 10 h 28"/>
                    <a:gd name="T6" fmla="*/ 2 w 30"/>
                    <a:gd name="T7" fmla="*/ 2 h 28"/>
                    <a:gd name="T8" fmla="*/ 12 w 30"/>
                    <a:gd name="T9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8">
                      <a:moveTo>
                        <a:pt x="12" y="18"/>
                      </a:moveTo>
                      <a:cubicBezTo>
                        <a:pt x="19" y="24"/>
                        <a:pt x="26" y="28"/>
                        <a:pt x="28" y="26"/>
                      </a:cubicBezTo>
                      <a:cubicBezTo>
                        <a:pt x="30" y="24"/>
                        <a:pt x="26" y="17"/>
                        <a:pt x="19" y="10"/>
                      </a:cubicBezTo>
                      <a:cubicBezTo>
                        <a:pt x="12" y="4"/>
                        <a:pt x="4" y="0"/>
                        <a:pt x="2" y="2"/>
                      </a:cubicBezTo>
                      <a:cubicBezTo>
                        <a:pt x="0" y="5"/>
                        <a:pt x="5" y="11"/>
                        <a:pt x="12" y="1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5" name="Freeform 1114"/>
                <p:cNvSpPr>
                  <a:spLocks/>
                </p:cNvSpPr>
                <p:nvPr/>
              </p:nvSpPr>
              <p:spPr bwMode="auto">
                <a:xfrm>
                  <a:off x="3142" y="1263"/>
                  <a:ext cx="609" cy="901"/>
                </a:xfrm>
                <a:custGeom>
                  <a:avLst/>
                  <a:gdLst>
                    <a:gd name="T0" fmla="*/ 127 w 324"/>
                    <a:gd name="T1" fmla="*/ 479 h 479"/>
                    <a:gd name="T2" fmla="*/ 321 w 324"/>
                    <a:gd name="T3" fmla="*/ 416 h 479"/>
                    <a:gd name="T4" fmla="*/ 171 w 324"/>
                    <a:gd name="T5" fmla="*/ 148 h 479"/>
                    <a:gd name="T6" fmla="*/ 324 w 324"/>
                    <a:gd name="T7" fmla="*/ 8 h 479"/>
                    <a:gd name="T8" fmla="*/ 317 w 324"/>
                    <a:gd name="T9" fmla="*/ 0 h 479"/>
                    <a:gd name="T10" fmla="*/ 164 w 324"/>
                    <a:gd name="T11" fmla="*/ 145 h 479"/>
                    <a:gd name="T12" fmla="*/ 316 w 324"/>
                    <a:gd name="T13" fmla="*/ 410 h 479"/>
                    <a:gd name="T14" fmla="*/ 128 w 324"/>
                    <a:gd name="T15" fmla="*/ 473 h 479"/>
                    <a:gd name="T16" fmla="*/ 62 w 324"/>
                    <a:gd name="T17" fmla="*/ 335 h 479"/>
                    <a:gd name="T18" fmla="*/ 0 w 324"/>
                    <a:gd name="T19" fmla="*/ 380 h 479"/>
                    <a:gd name="T20" fmla="*/ 3 w 324"/>
                    <a:gd name="T21" fmla="*/ 384 h 479"/>
                    <a:gd name="T22" fmla="*/ 63 w 324"/>
                    <a:gd name="T23" fmla="*/ 342 h 479"/>
                    <a:gd name="T24" fmla="*/ 127 w 324"/>
                    <a:gd name="T25" fmla="*/ 479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4" h="479">
                      <a:moveTo>
                        <a:pt x="127" y="479"/>
                      </a:moveTo>
                      <a:cubicBezTo>
                        <a:pt x="191" y="458"/>
                        <a:pt x="256" y="437"/>
                        <a:pt x="321" y="416"/>
                      </a:cubicBezTo>
                      <a:cubicBezTo>
                        <a:pt x="293" y="318"/>
                        <a:pt x="244" y="226"/>
                        <a:pt x="171" y="148"/>
                      </a:cubicBezTo>
                      <a:cubicBezTo>
                        <a:pt x="222" y="101"/>
                        <a:pt x="273" y="54"/>
                        <a:pt x="324" y="8"/>
                      </a:cubicBezTo>
                      <a:cubicBezTo>
                        <a:pt x="321" y="5"/>
                        <a:pt x="319" y="3"/>
                        <a:pt x="317" y="0"/>
                      </a:cubicBezTo>
                      <a:cubicBezTo>
                        <a:pt x="266" y="48"/>
                        <a:pt x="214" y="97"/>
                        <a:pt x="164" y="145"/>
                      </a:cubicBezTo>
                      <a:cubicBezTo>
                        <a:pt x="237" y="221"/>
                        <a:pt x="287" y="312"/>
                        <a:pt x="316" y="410"/>
                      </a:cubicBezTo>
                      <a:cubicBezTo>
                        <a:pt x="253" y="431"/>
                        <a:pt x="191" y="452"/>
                        <a:pt x="128" y="473"/>
                      </a:cubicBezTo>
                      <a:cubicBezTo>
                        <a:pt x="114" y="424"/>
                        <a:pt x="92" y="377"/>
                        <a:pt x="62" y="335"/>
                      </a:cubicBezTo>
                      <a:cubicBezTo>
                        <a:pt x="42" y="350"/>
                        <a:pt x="21" y="365"/>
                        <a:pt x="0" y="380"/>
                      </a:cubicBezTo>
                      <a:cubicBezTo>
                        <a:pt x="1" y="381"/>
                        <a:pt x="2" y="382"/>
                        <a:pt x="3" y="384"/>
                      </a:cubicBezTo>
                      <a:cubicBezTo>
                        <a:pt x="23" y="370"/>
                        <a:pt x="43" y="356"/>
                        <a:pt x="63" y="342"/>
                      </a:cubicBezTo>
                      <a:cubicBezTo>
                        <a:pt x="92" y="384"/>
                        <a:pt x="113" y="430"/>
                        <a:pt x="127" y="47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6" name="Freeform 1115"/>
                <p:cNvSpPr>
                  <a:spLocks/>
                </p:cNvSpPr>
                <p:nvPr/>
              </p:nvSpPr>
              <p:spPr bwMode="auto">
                <a:xfrm>
                  <a:off x="3702" y="1228"/>
                  <a:ext cx="83" cy="86"/>
                </a:xfrm>
                <a:custGeom>
                  <a:avLst/>
                  <a:gdLst>
                    <a:gd name="T0" fmla="*/ 16 w 44"/>
                    <a:gd name="T1" fmla="*/ 29 h 46"/>
                    <a:gd name="T2" fmla="*/ 40 w 44"/>
                    <a:gd name="T3" fmla="*/ 43 h 46"/>
                    <a:gd name="T4" fmla="*/ 28 w 44"/>
                    <a:gd name="T5" fmla="*/ 17 h 46"/>
                    <a:gd name="T6" fmla="*/ 3 w 44"/>
                    <a:gd name="T7" fmla="*/ 4 h 46"/>
                    <a:gd name="T8" fmla="*/ 16 w 44"/>
                    <a:gd name="T9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16" y="29"/>
                      </a:moveTo>
                      <a:cubicBezTo>
                        <a:pt x="26" y="39"/>
                        <a:pt x="37" y="46"/>
                        <a:pt x="40" y="43"/>
                      </a:cubicBezTo>
                      <a:cubicBezTo>
                        <a:pt x="44" y="40"/>
                        <a:pt x="38" y="28"/>
                        <a:pt x="28" y="17"/>
                      </a:cubicBezTo>
                      <a:cubicBezTo>
                        <a:pt x="18" y="6"/>
                        <a:pt x="6" y="0"/>
                        <a:pt x="3" y="4"/>
                      </a:cubicBezTo>
                      <a:cubicBezTo>
                        <a:pt x="0" y="7"/>
                        <a:pt x="6" y="18"/>
                        <a:pt x="16" y="2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7" name="Freeform 1116"/>
                <p:cNvSpPr>
                  <a:spLocks/>
                </p:cNvSpPr>
                <p:nvPr/>
              </p:nvSpPr>
              <p:spPr bwMode="auto">
                <a:xfrm>
                  <a:off x="3424" y="1504"/>
                  <a:ext cx="65" cy="68"/>
                </a:xfrm>
                <a:custGeom>
                  <a:avLst/>
                  <a:gdLst>
                    <a:gd name="T0" fmla="*/ 12 w 35"/>
                    <a:gd name="T1" fmla="*/ 23 h 36"/>
                    <a:gd name="T2" fmla="*/ 32 w 35"/>
                    <a:gd name="T3" fmla="*/ 33 h 36"/>
                    <a:gd name="T4" fmla="*/ 24 w 35"/>
                    <a:gd name="T5" fmla="*/ 12 h 36"/>
                    <a:gd name="T6" fmla="*/ 3 w 35"/>
                    <a:gd name="T7" fmla="*/ 3 h 36"/>
                    <a:gd name="T8" fmla="*/ 12 w 35"/>
                    <a:gd name="T9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12" y="23"/>
                      </a:moveTo>
                      <a:cubicBezTo>
                        <a:pt x="20" y="32"/>
                        <a:pt x="29" y="36"/>
                        <a:pt x="32" y="33"/>
                      </a:cubicBezTo>
                      <a:cubicBezTo>
                        <a:pt x="35" y="30"/>
                        <a:pt x="32" y="21"/>
                        <a:pt x="24" y="12"/>
                      </a:cubicBezTo>
                      <a:cubicBezTo>
                        <a:pt x="16" y="4"/>
                        <a:pt x="7" y="0"/>
                        <a:pt x="3" y="3"/>
                      </a:cubicBezTo>
                      <a:cubicBezTo>
                        <a:pt x="0" y="6"/>
                        <a:pt x="4" y="15"/>
                        <a:pt x="12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8" name="Freeform 1117"/>
                <p:cNvSpPr>
                  <a:spLocks/>
                </p:cNvSpPr>
                <p:nvPr/>
              </p:nvSpPr>
              <p:spPr bwMode="auto">
                <a:xfrm>
                  <a:off x="3131" y="1959"/>
                  <a:ext cx="31" cy="41"/>
                </a:xfrm>
                <a:custGeom>
                  <a:avLst/>
                  <a:gdLst>
                    <a:gd name="T0" fmla="*/ 3 w 17"/>
                    <a:gd name="T1" fmla="*/ 15 h 22"/>
                    <a:gd name="T2" fmla="*/ 14 w 17"/>
                    <a:gd name="T3" fmla="*/ 19 h 22"/>
                    <a:gd name="T4" fmla="*/ 14 w 17"/>
                    <a:gd name="T5" fmla="*/ 7 h 22"/>
                    <a:gd name="T6" fmla="*/ 2 w 17"/>
                    <a:gd name="T7" fmla="*/ 3 h 22"/>
                    <a:gd name="T8" fmla="*/ 3 w 17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2">
                      <a:moveTo>
                        <a:pt x="3" y="15"/>
                      </a:moveTo>
                      <a:cubicBezTo>
                        <a:pt x="6" y="19"/>
                        <a:pt x="11" y="22"/>
                        <a:pt x="14" y="19"/>
                      </a:cubicBezTo>
                      <a:cubicBezTo>
                        <a:pt x="17" y="17"/>
                        <a:pt x="17" y="12"/>
                        <a:pt x="14" y="7"/>
                      </a:cubicBezTo>
                      <a:cubicBezTo>
                        <a:pt x="11" y="2"/>
                        <a:pt x="6" y="0"/>
                        <a:pt x="2" y="3"/>
                      </a:cubicBezTo>
                      <a:cubicBezTo>
                        <a:pt x="0" y="5"/>
                        <a:pt x="0" y="10"/>
                        <a:pt x="3" y="1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9" name="Freeform 1118"/>
                <p:cNvSpPr>
                  <a:spLocks/>
                </p:cNvSpPr>
                <p:nvPr/>
              </p:nvSpPr>
              <p:spPr bwMode="auto">
                <a:xfrm>
                  <a:off x="3722" y="2000"/>
                  <a:ext cx="42" cy="79"/>
                </a:xfrm>
                <a:custGeom>
                  <a:avLst/>
                  <a:gdLst>
                    <a:gd name="T0" fmla="*/ 3 w 22"/>
                    <a:gd name="T1" fmla="*/ 23 h 42"/>
                    <a:gd name="T2" fmla="*/ 16 w 22"/>
                    <a:gd name="T3" fmla="*/ 40 h 42"/>
                    <a:gd name="T4" fmla="*/ 18 w 22"/>
                    <a:gd name="T5" fmla="*/ 18 h 42"/>
                    <a:gd name="T6" fmla="*/ 5 w 22"/>
                    <a:gd name="T7" fmla="*/ 2 h 42"/>
                    <a:gd name="T8" fmla="*/ 3 w 22"/>
                    <a:gd name="T9" fmla="*/ 23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3" y="23"/>
                      </a:moveTo>
                      <a:cubicBezTo>
                        <a:pt x="6" y="34"/>
                        <a:pt x="12" y="42"/>
                        <a:pt x="16" y="40"/>
                      </a:cubicBezTo>
                      <a:cubicBezTo>
                        <a:pt x="20" y="39"/>
                        <a:pt x="22" y="29"/>
                        <a:pt x="18" y="18"/>
                      </a:cubicBezTo>
                      <a:cubicBezTo>
                        <a:pt x="15" y="7"/>
                        <a:pt x="9" y="0"/>
                        <a:pt x="5" y="2"/>
                      </a:cubicBezTo>
                      <a:cubicBezTo>
                        <a:pt x="0" y="3"/>
                        <a:pt x="0" y="13"/>
                        <a:pt x="3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0" name="Freeform 1119"/>
                <p:cNvSpPr>
                  <a:spLocks/>
                </p:cNvSpPr>
                <p:nvPr/>
              </p:nvSpPr>
              <p:spPr bwMode="auto">
                <a:xfrm>
                  <a:off x="3362" y="2130"/>
                  <a:ext cx="37" cy="56"/>
                </a:xfrm>
                <a:custGeom>
                  <a:avLst/>
                  <a:gdLst>
                    <a:gd name="T0" fmla="*/ 2 w 20"/>
                    <a:gd name="T1" fmla="*/ 17 h 30"/>
                    <a:gd name="T2" fmla="*/ 13 w 20"/>
                    <a:gd name="T3" fmla="*/ 29 h 30"/>
                    <a:gd name="T4" fmla="*/ 17 w 20"/>
                    <a:gd name="T5" fmla="*/ 12 h 30"/>
                    <a:gd name="T6" fmla="*/ 5 w 20"/>
                    <a:gd name="T7" fmla="*/ 1 h 30"/>
                    <a:gd name="T8" fmla="*/ 2 w 20"/>
                    <a:gd name="T9" fmla="*/ 1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0">
                      <a:moveTo>
                        <a:pt x="2" y="17"/>
                      </a:moveTo>
                      <a:cubicBezTo>
                        <a:pt x="4" y="25"/>
                        <a:pt x="9" y="30"/>
                        <a:pt x="13" y="29"/>
                      </a:cubicBezTo>
                      <a:cubicBezTo>
                        <a:pt x="18" y="28"/>
                        <a:pt x="20" y="20"/>
                        <a:pt x="17" y="12"/>
                      </a:cubicBezTo>
                      <a:cubicBezTo>
                        <a:pt x="15" y="5"/>
                        <a:pt x="10" y="0"/>
                        <a:pt x="5" y="1"/>
                      </a:cubicBezTo>
                      <a:cubicBezTo>
                        <a:pt x="1" y="3"/>
                        <a:pt x="0" y="10"/>
                        <a:pt x="2" y="17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7" name="Freeform 1121"/>
              <p:cNvSpPr>
                <a:spLocks/>
              </p:cNvSpPr>
              <p:nvPr/>
            </p:nvSpPr>
            <p:spPr bwMode="auto">
              <a:xfrm>
                <a:off x="3245" y="1887"/>
                <a:ext cx="28" cy="34"/>
              </a:xfrm>
              <a:custGeom>
                <a:avLst/>
                <a:gdLst>
                  <a:gd name="T0" fmla="*/ 4 w 15"/>
                  <a:gd name="T1" fmla="*/ 11 h 18"/>
                  <a:gd name="T2" fmla="*/ 13 w 15"/>
                  <a:gd name="T3" fmla="*/ 16 h 18"/>
                  <a:gd name="T4" fmla="*/ 12 w 15"/>
                  <a:gd name="T5" fmla="*/ 5 h 18"/>
                  <a:gd name="T6" fmla="*/ 3 w 15"/>
                  <a:gd name="T7" fmla="*/ 1 h 18"/>
                  <a:gd name="T8" fmla="*/ 4 w 15"/>
                  <a:gd name="T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4" y="11"/>
                    </a:moveTo>
                    <a:cubicBezTo>
                      <a:pt x="7" y="16"/>
                      <a:pt x="11" y="18"/>
                      <a:pt x="13" y="16"/>
                    </a:cubicBezTo>
                    <a:cubicBezTo>
                      <a:pt x="15" y="15"/>
                      <a:pt x="15" y="10"/>
                      <a:pt x="12" y="5"/>
                    </a:cubicBezTo>
                    <a:cubicBezTo>
                      <a:pt x="9" y="1"/>
                      <a:pt x="5" y="0"/>
                      <a:pt x="3" y="1"/>
                    </a:cubicBezTo>
                    <a:cubicBezTo>
                      <a:pt x="0" y="3"/>
                      <a:pt x="1" y="7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8" name="Freeform 1122"/>
              <p:cNvSpPr>
                <a:spLocks/>
              </p:cNvSpPr>
              <p:nvPr/>
            </p:nvSpPr>
            <p:spPr bwMode="auto">
              <a:xfrm>
                <a:off x="3786" y="1476"/>
                <a:ext cx="773" cy="989"/>
              </a:xfrm>
              <a:custGeom>
                <a:avLst/>
                <a:gdLst>
                  <a:gd name="T0" fmla="*/ 100 w 411"/>
                  <a:gd name="T1" fmla="*/ 524 h 526"/>
                  <a:gd name="T2" fmla="*/ 302 w 411"/>
                  <a:gd name="T3" fmla="*/ 526 h 526"/>
                  <a:gd name="T4" fmla="*/ 223 w 411"/>
                  <a:gd name="T5" fmla="*/ 98 h 526"/>
                  <a:gd name="T6" fmla="*/ 411 w 411"/>
                  <a:gd name="T7" fmla="*/ 12 h 526"/>
                  <a:gd name="T8" fmla="*/ 405 w 411"/>
                  <a:gd name="T9" fmla="*/ 0 h 526"/>
                  <a:gd name="T10" fmla="*/ 216 w 411"/>
                  <a:gd name="T11" fmla="*/ 90 h 526"/>
                  <a:gd name="T12" fmla="*/ 300 w 411"/>
                  <a:gd name="T13" fmla="*/ 515 h 526"/>
                  <a:gd name="T14" fmla="*/ 103 w 411"/>
                  <a:gd name="T15" fmla="*/ 516 h 526"/>
                  <a:gd name="T16" fmla="*/ 72 w 411"/>
                  <a:gd name="T17" fmla="*/ 276 h 526"/>
                  <a:gd name="T18" fmla="*/ 0 w 411"/>
                  <a:gd name="T19" fmla="*/ 299 h 526"/>
                  <a:gd name="T20" fmla="*/ 2 w 411"/>
                  <a:gd name="T21" fmla="*/ 307 h 526"/>
                  <a:gd name="T22" fmla="*/ 71 w 411"/>
                  <a:gd name="T23" fmla="*/ 285 h 526"/>
                  <a:gd name="T24" fmla="*/ 100 w 411"/>
                  <a:gd name="T25" fmla="*/ 524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1" h="526">
                    <a:moveTo>
                      <a:pt x="100" y="524"/>
                    </a:moveTo>
                    <a:cubicBezTo>
                      <a:pt x="168" y="525"/>
                      <a:pt x="235" y="525"/>
                      <a:pt x="302" y="526"/>
                    </a:cubicBezTo>
                    <a:cubicBezTo>
                      <a:pt x="305" y="379"/>
                      <a:pt x="280" y="233"/>
                      <a:pt x="223" y="98"/>
                    </a:cubicBezTo>
                    <a:cubicBezTo>
                      <a:pt x="286" y="70"/>
                      <a:pt x="348" y="41"/>
                      <a:pt x="411" y="12"/>
                    </a:cubicBezTo>
                    <a:cubicBezTo>
                      <a:pt x="409" y="8"/>
                      <a:pt x="407" y="4"/>
                      <a:pt x="405" y="0"/>
                    </a:cubicBezTo>
                    <a:cubicBezTo>
                      <a:pt x="342" y="30"/>
                      <a:pt x="279" y="60"/>
                      <a:pt x="216" y="90"/>
                    </a:cubicBezTo>
                    <a:cubicBezTo>
                      <a:pt x="274" y="223"/>
                      <a:pt x="301" y="369"/>
                      <a:pt x="300" y="515"/>
                    </a:cubicBezTo>
                    <a:cubicBezTo>
                      <a:pt x="234" y="515"/>
                      <a:pt x="169" y="515"/>
                      <a:pt x="103" y="516"/>
                    </a:cubicBezTo>
                    <a:cubicBezTo>
                      <a:pt x="104" y="435"/>
                      <a:pt x="94" y="354"/>
                      <a:pt x="72" y="276"/>
                    </a:cubicBezTo>
                    <a:cubicBezTo>
                      <a:pt x="48" y="284"/>
                      <a:pt x="24" y="291"/>
                      <a:pt x="0" y="299"/>
                    </a:cubicBezTo>
                    <a:cubicBezTo>
                      <a:pt x="1" y="302"/>
                      <a:pt x="1" y="304"/>
                      <a:pt x="2" y="307"/>
                    </a:cubicBezTo>
                    <a:cubicBezTo>
                      <a:pt x="25" y="300"/>
                      <a:pt x="48" y="292"/>
                      <a:pt x="71" y="285"/>
                    </a:cubicBezTo>
                    <a:cubicBezTo>
                      <a:pt x="92" y="363"/>
                      <a:pt x="102" y="444"/>
                      <a:pt x="100" y="5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9" name="Freeform 1123"/>
              <p:cNvSpPr>
                <a:spLocks/>
              </p:cNvSpPr>
              <p:nvPr/>
            </p:nvSpPr>
            <p:spPr bwMode="auto">
              <a:xfrm>
                <a:off x="4519" y="1425"/>
                <a:ext cx="68" cy="126"/>
              </a:xfrm>
              <a:custGeom>
                <a:avLst/>
                <a:gdLst>
                  <a:gd name="T0" fmla="*/ 11 w 36"/>
                  <a:gd name="T1" fmla="*/ 37 h 67"/>
                  <a:gd name="T2" fmla="*/ 31 w 36"/>
                  <a:gd name="T3" fmla="*/ 65 h 67"/>
                  <a:gd name="T4" fmla="*/ 26 w 36"/>
                  <a:gd name="T5" fmla="*/ 30 h 67"/>
                  <a:gd name="T6" fmla="*/ 4 w 36"/>
                  <a:gd name="T7" fmla="*/ 2 h 67"/>
                  <a:gd name="T8" fmla="*/ 11 w 36"/>
                  <a:gd name="T9" fmla="*/ 3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7">
                    <a:moveTo>
                      <a:pt x="11" y="37"/>
                    </a:moveTo>
                    <a:cubicBezTo>
                      <a:pt x="18" y="54"/>
                      <a:pt x="27" y="67"/>
                      <a:pt x="31" y="65"/>
                    </a:cubicBezTo>
                    <a:cubicBezTo>
                      <a:pt x="36" y="64"/>
                      <a:pt x="33" y="48"/>
                      <a:pt x="26" y="30"/>
                    </a:cubicBezTo>
                    <a:cubicBezTo>
                      <a:pt x="18" y="12"/>
                      <a:pt x="8" y="0"/>
                      <a:pt x="4" y="2"/>
                    </a:cubicBezTo>
                    <a:cubicBezTo>
                      <a:pt x="0" y="4"/>
                      <a:pt x="3" y="19"/>
                      <a:pt x="11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0" name="Freeform 1124"/>
              <p:cNvSpPr>
                <a:spLocks/>
              </p:cNvSpPr>
              <p:nvPr/>
            </p:nvSpPr>
            <p:spPr bwMode="auto">
              <a:xfrm>
                <a:off x="4170" y="1598"/>
                <a:ext cx="60" cy="107"/>
              </a:xfrm>
              <a:custGeom>
                <a:avLst/>
                <a:gdLst>
                  <a:gd name="T0" fmla="*/ 9 w 32"/>
                  <a:gd name="T1" fmla="*/ 32 h 57"/>
                  <a:gd name="T2" fmla="*/ 28 w 32"/>
                  <a:gd name="T3" fmla="*/ 55 h 57"/>
                  <a:gd name="T4" fmla="*/ 24 w 32"/>
                  <a:gd name="T5" fmla="*/ 25 h 57"/>
                  <a:gd name="T6" fmla="*/ 5 w 32"/>
                  <a:gd name="T7" fmla="*/ 2 h 57"/>
                  <a:gd name="T8" fmla="*/ 9 w 32"/>
                  <a:gd name="T9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7">
                    <a:moveTo>
                      <a:pt x="9" y="32"/>
                    </a:moveTo>
                    <a:cubicBezTo>
                      <a:pt x="15" y="47"/>
                      <a:pt x="23" y="57"/>
                      <a:pt x="28" y="55"/>
                    </a:cubicBezTo>
                    <a:cubicBezTo>
                      <a:pt x="32" y="54"/>
                      <a:pt x="30" y="40"/>
                      <a:pt x="24" y="25"/>
                    </a:cubicBezTo>
                    <a:cubicBezTo>
                      <a:pt x="18" y="10"/>
                      <a:pt x="9" y="0"/>
                      <a:pt x="5" y="2"/>
                    </a:cubicBezTo>
                    <a:cubicBezTo>
                      <a:pt x="0" y="5"/>
                      <a:pt x="3" y="18"/>
                      <a:pt x="9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1" name="Freeform 1125"/>
              <p:cNvSpPr>
                <a:spLocks/>
              </p:cNvSpPr>
              <p:nvPr/>
            </p:nvSpPr>
            <p:spPr bwMode="auto">
              <a:xfrm>
                <a:off x="3773" y="2011"/>
                <a:ext cx="34" cy="66"/>
              </a:xfrm>
              <a:custGeom>
                <a:avLst/>
                <a:gdLst>
                  <a:gd name="T0" fmla="*/ 3 w 18"/>
                  <a:gd name="T1" fmla="*/ 19 h 35"/>
                  <a:gd name="T2" fmla="*/ 13 w 18"/>
                  <a:gd name="T3" fmla="*/ 34 h 35"/>
                  <a:gd name="T4" fmla="*/ 15 w 18"/>
                  <a:gd name="T5" fmla="*/ 16 h 35"/>
                  <a:gd name="T6" fmla="*/ 4 w 18"/>
                  <a:gd name="T7" fmla="*/ 1 h 35"/>
                  <a:gd name="T8" fmla="*/ 3 w 18"/>
                  <a:gd name="T9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5">
                    <a:moveTo>
                      <a:pt x="3" y="19"/>
                    </a:moveTo>
                    <a:cubicBezTo>
                      <a:pt x="5" y="29"/>
                      <a:pt x="10" y="35"/>
                      <a:pt x="13" y="34"/>
                    </a:cubicBezTo>
                    <a:cubicBezTo>
                      <a:pt x="17" y="33"/>
                      <a:pt x="18" y="25"/>
                      <a:pt x="15" y="16"/>
                    </a:cubicBezTo>
                    <a:cubicBezTo>
                      <a:pt x="13" y="6"/>
                      <a:pt x="8" y="0"/>
                      <a:pt x="4" y="1"/>
                    </a:cubicBezTo>
                    <a:cubicBezTo>
                      <a:pt x="1" y="2"/>
                      <a:pt x="0" y="11"/>
                      <a:pt x="3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2" name="Freeform 1126"/>
              <p:cNvSpPr>
                <a:spLocks/>
              </p:cNvSpPr>
              <p:nvPr/>
            </p:nvSpPr>
            <p:spPr bwMode="auto">
              <a:xfrm>
                <a:off x="4337" y="2399"/>
                <a:ext cx="32" cy="109"/>
              </a:xfrm>
              <a:custGeom>
                <a:avLst/>
                <a:gdLst>
                  <a:gd name="T0" fmla="*/ 1 w 17"/>
                  <a:gd name="T1" fmla="*/ 29 h 58"/>
                  <a:gd name="T2" fmla="*/ 8 w 17"/>
                  <a:gd name="T3" fmla="*/ 58 h 58"/>
                  <a:gd name="T4" fmla="*/ 17 w 17"/>
                  <a:gd name="T5" fmla="*/ 29 h 58"/>
                  <a:gd name="T6" fmla="*/ 9 w 17"/>
                  <a:gd name="T7" fmla="*/ 0 h 58"/>
                  <a:gd name="T8" fmla="*/ 1 w 17"/>
                  <a:gd name="T9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8">
                    <a:moveTo>
                      <a:pt x="1" y="29"/>
                    </a:moveTo>
                    <a:cubicBezTo>
                      <a:pt x="0" y="45"/>
                      <a:pt x="4" y="58"/>
                      <a:pt x="8" y="58"/>
                    </a:cubicBezTo>
                    <a:cubicBezTo>
                      <a:pt x="12" y="58"/>
                      <a:pt x="17" y="45"/>
                      <a:pt x="17" y="29"/>
                    </a:cubicBezTo>
                    <a:cubicBezTo>
                      <a:pt x="17" y="13"/>
                      <a:pt x="13" y="0"/>
                      <a:pt x="9" y="0"/>
                    </a:cubicBezTo>
                    <a:cubicBezTo>
                      <a:pt x="4" y="0"/>
                      <a:pt x="1" y="13"/>
                      <a:pt x="1" y="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3" name="Freeform 1127"/>
              <p:cNvSpPr>
                <a:spLocks/>
              </p:cNvSpPr>
              <p:nvPr/>
            </p:nvSpPr>
            <p:spPr bwMode="auto">
              <a:xfrm>
                <a:off x="3959" y="2410"/>
                <a:ext cx="32" cy="87"/>
              </a:xfrm>
              <a:custGeom>
                <a:avLst/>
                <a:gdLst>
                  <a:gd name="T0" fmla="*/ 0 w 17"/>
                  <a:gd name="T1" fmla="*/ 23 h 46"/>
                  <a:gd name="T2" fmla="*/ 8 w 17"/>
                  <a:gd name="T3" fmla="*/ 46 h 46"/>
                  <a:gd name="T4" fmla="*/ 17 w 17"/>
                  <a:gd name="T5" fmla="*/ 23 h 46"/>
                  <a:gd name="T6" fmla="*/ 9 w 17"/>
                  <a:gd name="T7" fmla="*/ 0 h 46"/>
                  <a:gd name="T8" fmla="*/ 0 w 17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6">
                    <a:moveTo>
                      <a:pt x="0" y="23"/>
                    </a:moveTo>
                    <a:cubicBezTo>
                      <a:pt x="0" y="36"/>
                      <a:pt x="3" y="46"/>
                      <a:pt x="8" y="46"/>
                    </a:cubicBezTo>
                    <a:cubicBezTo>
                      <a:pt x="12" y="46"/>
                      <a:pt x="16" y="36"/>
                      <a:pt x="17" y="23"/>
                    </a:cubicBezTo>
                    <a:cubicBezTo>
                      <a:pt x="17" y="10"/>
                      <a:pt x="13" y="0"/>
                      <a:pt x="9" y="0"/>
                    </a:cubicBezTo>
                    <a:cubicBezTo>
                      <a:pt x="4" y="0"/>
                      <a:pt x="1" y="10"/>
                      <a:pt x="0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4" name="Freeform 1128"/>
              <p:cNvSpPr>
                <a:spLocks/>
              </p:cNvSpPr>
              <p:nvPr/>
            </p:nvSpPr>
            <p:spPr bwMode="auto">
              <a:xfrm>
                <a:off x="3909" y="1981"/>
                <a:ext cx="26" cy="57"/>
              </a:xfrm>
              <a:custGeom>
                <a:avLst/>
                <a:gdLst>
                  <a:gd name="T0" fmla="*/ 2 w 14"/>
                  <a:gd name="T1" fmla="*/ 16 h 30"/>
                  <a:gd name="T2" fmla="*/ 10 w 14"/>
                  <a:gd name="T3" fmla="*/ 29 h 30"/>
                  <a:gd name="T4" fmla="*/ 12 w 14"/>
                  <a:gd name="T5" fmla="*/ 13 h 30"/>
                  <a:gd name="T6" fmla="*/ 3 w 14"/>
                  <a:gd name="T7" fmla="*/ 1 h 30"/>
                  <a:gd name="T8" fmla="*/ 2 w 14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0">
                    <a:moveTo>
                      <a:pt x="2" y="16"/>
                    </a:moveTo>
                    <a:cubicBezTo>
                      <a:pt x="4" y="24"/>
                      <a:pt x="8" y="30"/>
                      <a:pt x="10" y="29"/>
                    </a:cubicBezTo>
                    <a:cubicBezTo>
                      <a:pt x="13" y="28"/>
                      <a:pt x="14" y="21"/>
                      <a:pt x="12" y="13"/>
                    </a:cubicBezTo>
                    <a:cubicBezTo>
                      <a:pt x="9" y="6"/>
                      <a:pt x="5" y="0"/>
                      <a:pt x="3" y="1"/>
                    </a:cubicBezTo>
                    <a:cubicBezTo>
                      <a:pt x="0" y="2"/>
                      <a:pt x="0" y="9"/>
                      <a:pt x="2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5" name="Freeform 1129"/>
              <p:cNvSpPr>
                <a:spLocks/>
              </p:cNvSpPr>
              <p:nvPr/>
            </p:nvSpPr>
            <p:spPr bwMode="auto">
              <a:xfrm>
                <a:off x="3535" y="229"/>
                <a:ext cx="1678" cy="3627"/>
              </a:xfrm>
              <a:custGeom>
                <a:avLst/>
                <a:gdLst>
                  <a:gd name="T0" fmla="*/ 561 w 893"/>
                  <a:gd name="T1" fmla="*/ 1927 h 1929"/>
                  <a:gd name="T2" fmla="*/ 563 w 893"/>
                  <a:gd name="T3" fmla="*/ 1929 h 1929"/>
                  <a:gd name="T4" fmla="*/ 706 w 893"/>
                  <a:gd name="T5" fmla="*/ 1619 h 1929"/>
                  <a:gd name="T6" fmla="*/ 787 w 893"/>
                  <a:gd name="T7" fmla="*/ 1647 h 1929"/>
                  <a:gd name="T8" fmla="*/ 776 w 893"/>
                  <a:gd name="T9" fmla="*/ 645 h 1929"/>
                  <a:gd name="T10" fmla="*/ 660 w 893"/>
                  <a:gd name="T11" fmla="*/ 692 h 1929"/>
                  <a:gd name="T12" fmla="*/ 1 w 893"/>
                  <a:gd name="T13" fmla="*/ 0 h 1929"/>
                  <a:gd name="T14" fmla="*/ 0 w 893"/>
                  <a:gd name="T15" fmla="*/ 3 h 1929"/>
                  <a:gd name="T16" fmla="*/ 662 w 893"/>
                  <a:gd name="T17" fmla="*/ 707 h 1929"/>
                  <a:gd name="T18" fmla="*/ 778 w 893"/>
                  <a:gd name="T19" fmla="*/ 661 h 1929"/>
                  <a:gd name="T20" fmla="*/ 789 w 893"/>
                  <a:gd name="T21" fmla="*/ 1632 h 1929"/>
                  <a:gd name="T22" fmla="*/ 707 w 893"/>
                  <a:gd name="T23" fmla="*/ 1605 h 1929"/>
                  <a:gd name="T24" fmla="*/ 561 w 893"/>
                  <a:gd name="T25" fmla="*/ 1927 h 1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3" h="1929">
                    <a:moveTo>
                      <a:pt x="561" y="1927"/>
                    </a:moveTo>
                    <a:cubicBezTo>
                      <a:pt x="562" y="1928"/>
                      <a:pt x="563" y="1928"/>
                      <a:pt x="563" y="1929"/>
                    </a:cubicBezTo>
                    <a:cubicBezTo>
                      <a:pt x="623" y="1832"/>
                      <a:pt x="671" y="1728"/>
                      <a:pt x="706" y="1619"/>
                    </a:cubicBezTo>
                    <a:cubicBezTo>
                      <a:pt x="733" y="1629"/>
                      <a:pt x="760" y="1638"/>
                      <a:pt x="787" y="1647"/>
                    </a:cubicBezTo>
                    <a:cubicBezTo>
                      <a:pt x="892" y="1323"/>
                      <a:pt x="893" y="964"/>
                      <a:pt x="776" y="645"/>
                    </a:cubicBezTo>
                    <a:cubicBezTo>
                      <a:pt x="738" y="661"/>
                      <a:pt x="699" y="677"/>
                      <a:pt x="660" y="692"/>
                    </a:cubicBezTo>
                    <a:cubicBezTo>
                      <a:pt x="553" y="399"/>
                      <a:pt x="337" y="145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340" y="149"/>
                      <a:pt x="557" y="409"/>
                      <a:pt x="662" y="707"/>
                    </a:cubicBezTo>
                    <a:cubicBezTo>
                      <a:pt x="700" y="692"/>
                      <a:pt x="739" y="676"/>
                      <a:pt x="778" y="661"/>
                    </a:cubicBezTo>
                    <a:cubicBezTo>
                      <a:pt x="888" y="970"/>
                      <a:pt x="887" y="1317"/>
                      <a:pt x="789" y="1632"/>
                    </a:cubicBezTo>
                    <a:cubicBezTo>
                      <a:pt x="761" y="1623"/>
                      <a:pt x="734" y="1614"/>
                      <a:pt x="707" y="1605"/>
                    </a:cubicBezTo>
                    <a:cubicBezTo>
                      <a:pt x="672" y="1718"/>
                      <a:pt x="623" y="1826"/>
                      <a:pt x="561" y="19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6" name="Freeform 1130"/>
              <p:cNvSpPr>
                <a:spLocks/>
              </p:cNvSpPr>
              <p:nvPr/>
            </p:nvSpPr>
            <p:spPr bwMode="auto">
              <a:xfrm>
                <a:off x="3456" y="194"/>
                <a:ext cx="159" cy="79"/>
              </a:xfrm>
              <a:custGeom>
                <a:avLst/>
                <a:gdLst>
                  <a:gd name="T0" fmla="*/ 82 w 85"/>
                  <a:gd name="T1" fmla="*/ 38 h 42"/>
                  <a:gd name="T2" fmla="*/ 46 w 85"/>
                  <a:gd name="T3" fmla="*/ 13 h 42"/>
                  <a:gd name="T4" fmla="*/ 2 w 85"/>
                  <a:gd name="T5" fmla="*/ 4 h 42"/>
                  <a:gd name="T6" fmla="*/ 39 w 85"/>
                  <a:gd name="T7" fmla="*/ 28 h 42"/>
                  <a:gd name="T8" fmla="*/ 82 w 85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2">
                    <a:moveTo>
                      <a:pt x="82" y="38"/>
                    </a:moveTo>
                    <a:cubicBezTo>
                      <a:pt x="85" y="35"/>
                      <a:pt x="69" y="23"/>
                      <a:pt x="46" y="13"/>
                    </a:cubicBezTo>
                    <a:cubicBezTo>
                      <a:pt x="24" y="3"/>
                      <a:pt x="4" y="0"/>
                      <a:pt x="2" y="4"/>
                    </a:cubicBezTo>
                    <a:cubicBezTo>
                      <a:pt x="0" y="8"/>
                      <a:pt x="17" y="18"/>
                      <a:pt x="39" y="28"/>
                    </a:cubicBezTo>
                    <a:cubicBezTo>
                      <a:pt x="61" y="37"/>
                      <a:pt x="80" y="42"/>
                      <a:pt x="82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7" name="Freeform 1131"/>
              <p:cNvSpPr>
                <a:spLocks/>
              </p:cNvSpPr>
              <p:nvPr/>
            </p:nvSpPr>
            <p:spPr bwMode="auto">
              <a:xfrm>
                <a:off x="4741" y="1466"/>
                <a:ext cx="64" cy="139"/>
              </a:xfrm>
              <a:custGeom>
                <a:avLst/>
                <a:gdLst>
                  <a:gd name="T0" fmla="*/ 29 w 34"/>
                  <a:gd name="T1" fmla="*/ 73 h 74"/>
                  <a:gd name="T2" fmla="*/ 25 w 34"/>
                  <a:gd name="T3" fmla="*/ 34 h 74"/>
                  <a:gd name="T4" fmla="*/ 4 w 34"/>
                  <a:gd name="T5" fmla="*/ 2 h 74"/>
                  <a:gd name="T6" fmla="*/ 9 w 34"/>
                  <a:gd name="T7" fmla="*/ 40 h 74"/>
                  <a:gd name="T8" fmla="*/ 29 w 34"/>
                  <a:gd name="T9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4">
                    <a:moveTo>
                      <a:pt x="29" y="73"/>
                    </a:moveTo>
                    <a:cubicBezTo>
                      <a:pt x="34" y="71"/>
                      <a:pt x="32" y="54"/>
                      <a:pt x="25" y="34"/>
                    </a:cubicBezTo>
                    <a:cubicBezTo>
                      <a:pt x="18" y="14"/>
                      <a:pt x="8" y="0"/>
                      <a:pt x="4" y="2"/>
                    </a:cubicBezTo>
                    <a:cubicBezTo>
                      <a:pt x="0" y="4"/>
                      <a:pt x="2" y="21"/>
                      <a:pt x="9" y="40"/>
                    </a:cubicBezTo>
                    <a:cubicBezTo>
                      <a:pt x="16" y="60"/>
                      <a:pt x="25" y="74"/>
                      <a:pt x="29" y="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8" name="Freeform 1132"/>
              <p:cNvSpPr>
                <a:spLocks/>
              </p:cNvSpPr>
              <p:nvPr/>
            </p:nvSpPr>
            <p:spPr bwMode="auto">
              <a:xfrm>
                <a:off x="4559" y="3792"/>
                <a:ext cx="73" cy="107"/>
              </a:xfrm>
              <a:custGeom>
                <a:avLst/>
                <a:gdLst>
                  <a:gd name="T0" fmla="*/ 3 w 39"/>
                  <a:gd name="T1" fmla="*/ 55 h 57"/>
                  <a:gd name="T2" fmla="*/ 25 w 39"/>
                  <a:gd name="T3" fmla="*/ 33 h 57"/>
                  <a:gd name="T4" fmla="*/ 36 w 39"/>
                  <a:gd name="T5" fmla="*/ 1 h 57"/>
                  <a:gd name="T6" fmla="*/ 14 w 39"/>
                  <a:gd name="T7" fmla="*/ 25 h 57"/>
                  <a:gd name="T8" fmla="*/ 3 w 39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7">
                    <a:moveTo>
                      <a:pt x="3" y="55"/>
                    </a:moveTo>
                    <a:cubicBezTo>
                      <a:pt x="6" y="57"/>
                      <a:pt x="16" y="47"/>
                      <a:pt x="25" y="33"/>
                    </a:cubicBezTo>
                    <a:cubicBezTo>
                      <a:pt x="34" y="17"/>
                      <a:pt x="39" y="4"/>
                      <a:pt x="36" y="1"/>
                    </a:cubicBezTo>
                    <a:cubicBezTo>
                      <a:pt x="32" y="0"/>
                      <a:pt x="23" y="10"/>
                      <a:pt x="14" y="25"/>
                    </a:cubicBezTo>
                    <a:cubicBezTo>
                      <a:pt x="5" y="40"/>
                      <a:pt x="0" y="53"/>
                      <a:pt x="3" y="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9" name="Freeform 1133"/>
              <p:cNvSpPr>
                <a:spLocks/>
              </p:cNvSpPr>
              <p:nvPr/>
            </p:nvSpPr>
            <p:spPr bwMode="auto">
              <a:xfrm>
                <a:off x="4957" y="1372"/>
                <a:ext cx="68" cy="153"/>
              </a:xfrm>
              <a:custGeom>
                <a:avLst/>
                <a:gdLst>
                  <a:gd name="T0" fmla="*/ 32 w 36"/>
                  <a:gd name="T1" fmla="*/ 79 h 81"/>
                  <a:gd name="T2" fmla="*/ 26 w 36"/>
                  <a:gd name="T3" fmla="*/ 38 h 81"/>
                  <a:gd name="T4" fmla="*/ 4 w 36"/>
                  <a:gd name="T5" fmla="*/ 2 h 81"/>
                  <a:gd name="T6" fmla="*/ 11 w 36"/>
                  <a:gd name="T7" fmla="*/ 44 h 81"/>
                  <a:gd name="T8" fmla="*/ 32 w 36"/>
                  <a:gd name="T9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1">
                    <a:moveTo>
                      <a:pt x="32" y="79"/>
                    </a:moveTo>
                    <a:cubicBezTo>
                      <a:pt x="36" y="78"/>
                      <a:pt x="34" y="59"/>
                      <a:pt x="26" y="38"/>
                    </a:cubicBezTo>
                    <a:cubicBezTo>
                      <a:pt x="19" y="16"/>
                      <a:pt x="8" y="0"/>
                      <a:pt x="4" y="2"/>
                    </a:cubicBezTo>
                    <a:cubicBezTo>
                      <a:pt x="0" y="4"/>
                      <a:pt x="3" y="22"/>
                      <a:pt x="11" y="44"/>
                    </a:cubicBezTo>
                    <a:cubicBezTo>
                      <a:pt x="19" y="65"/>
                      <a:pt x="28" y="81"/>
                      <a:pt x="32" y="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0" name="Freeform 1134"/>
              <p:cNvSpPr>
                <a:spLocks/>
              </p:cNvSpPr>
              <p:nvPr/>
            </p:nvSpPr>
            <p:spPr bwMode="auto">
              <a:xfrm>
                <a:off x="4980" y="3245"/>
                <a:ext cx="62" cy="154"/>
              </a:xfrm>
              <a:custGeom>
                <a:avLst/>
                <a:gdLst>
                  <a:gd name="T0" fmla="*/ 4 w 33"/>
                  <a:gd name="T1" fmla="*/ 80 h 82"/>
                  <a:gd name="T2" fmla="*/ 25 w 33"/>
                  <a:gd name="T3" fmla="*/ 43 h 82"/>
                  <a:gd name="T4" fmla="*/ 29 w 33"/>
                  <a:gd name="T5" fmla="*/ 1 h 82"/>
                  <a:gd name="T6" fmla="*/ 9 w 33"/>
                  <a:gd name="T7" fmla="*/ 38 h 82"/>
                  <a:gd name="T8" fmla="*/ 4 w 33"/>
                  <a:gd name="T9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2">
                    <a:moveTo>
                      <a:pt x="4" y="80"/>
                    </a:moveTo>
                    <a:cubicBezTo>
                      <a:pt x="8" y="82"/>
                      <a:pt x="18" y="65"/>
                      <a:pt x="25" y="43"/>
                    </a:cubicBezTo>
                    <a:cubicBezTo>
                      <a:pt x="32" y="21"/>
                      <a:pt x="33" y="2"/>
                      <a:pt x="29" y="1"/>
                    </a:cubicBezTo>
                    <a:cubicBezTo>
                      <a:pt x="25" y="0"/>
                      <a:pt x="16" y="16"/>
                      <a:pt x="9" y="38"/>
                    </a:cubicBezTo>
                    <a:cubicBezTo>
                      <a:pt x="2" y="60"/>
                      <a:pt x="0" y="78"/>
                      <a:pt x="4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1" name="Freeform 1135"/>
              <p:cNvSpPr>
                <a:spLocks/>
              </p:cNvSpPr>
              <p:nvPr/>
            </p:nvSpPr>
            <p:spPr bwMode="auto">
              <a:xfrm>
                <a:off x="4843" y="3224"/>
                <a:ext cx="37" cy="90"/>
              </a:xfrm>
              <a:custGeom>
                <a:avLst/>
                <a:gdLst>
                  <a:gd name="T0" fmla="*/ 2 w 20"/>
                  <a:gd name="T1" fmla="*/ 47 h 48"/>
                  <a:gd name="T2" fmla="*/ 15 w 20"/>
                  <a:gd name="T3" fmla="*/ 26 h 48"/>
                  <a:gd name="T4" fmla="*/ 17 w 20"/>
                  <a:gd name="T5" fmla="*/ 1 h 48"/>
                  <a:gd name="T6" fmla="*/ 5 w 20"/>
                  <a:gd name="T7" fmla="*/ 23 h 48"/>
                  <a:gd name="T8" fmla="*/ 2 w 20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8">
                    <a:moveTo>
                      <a:pt x="2" y="47"/>
                    </a:moveTo>
                    <a:cubicBezTo>
                      <a:pt x="5" y="48"/>
                      <a:pt x="11" y="38"/>
                      <a:pt x="15" y="26"/>
                    </a:cubicBezTo>
                    <a:cubicBezTo>
                      <a:pt x="19" y="13"/>
                      <a:pt x="20" y="2"/>
                      <a:pt x="17" y="1"/>
                    </a:cubicBezTo>
                    <a:cubicBezTo>
                      <a:pt x="14" y="0"/>
                      <a:pt x="9" y="9"/>
                      <a:pt x="5" y="23"/>
                    </a:cubicBezTo>
                    <a:cubicBezTo>
                      <a:pt x="1" y="35"/>
                      <a:pt x="0" y="46"/>
                      <a:pt x="2" y="4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2" name="Freeform 1136"/>
              <p:cNvSpPr>
                <a:spLocks/>
              </p:cNvSpPr>
              <p:nvPr/>
            </p:nvSpPr>
            <p:spPr bwMode="auto">
              <a:xfrm>
                <a:off x="3005" y="1338"/>
                <a:ext cx="962" cy="1837"/>
              </a:xfrm>
              <a:custGeom>
                <a:avLst/>
                <a:gdLst>
                  <a:gd name="T0" fmla="*/ 297 w 512"/>
                  <a:gd name="T1" fmla="*/ 976 h 977"/>
                  <a:gd name="T2" fmla="*/ 299 w 512"/>
                  <a:gd name="T3" fmla="*/ 977 h 977"/>
                  <a:gd name="T4" fmla="*/ 373 w 512"/>
                  <a:gd name="T5" fmla="*/ 818 h 977"/>
                  <a:gd name="T6" fmla="*/ 454 w 512"/>
                  <a:gd name="T7" fmla="*/ 846 h 977"/>
                  <a:gd name="T8" fmla="*/ 448 w 512"/>
                  <a:gd name="T9" fmla="*/ 300 h 977"/>
                  <a:gd name="T10" fmla="*/ 332 w 512"/>
                  <a:gd name="T11" fmla="*/ 347 h 977"/>
                  <a:gd name="T12" fmla="*/ 1 w 512"/>
                  <a:gd name="T13" fmla="*/ 0 h 977"/>
                  <a:gd name="T14" fmla="*/ 0 w 512"/>
                  <a:gd name="T15" fmla="*/ 3 h 977"/>
                  <a:gd name="T16" fmla="*/ 331 w 512"/>
                  <a:gd name="T17" fmla="*/ 355 h 977"/>
                  <a:gd name="T18" fmla="*/ 448 w 512"/>
                  <a:gd name="T19" fmla="*/ 309 h 977"/>
                  <a:gd name="T20" fmla="*/ 453 w 512"/>
                  <a:gd name="T21" fmla="*/ 837 h 977"/>
                  <a:gd name="T22" fmla="*/ 372 w 512"/>
                  <a:gd name="T23" fmla="*/ 810 h 977"/>
                  <a:gd name="T24" fmla="*/ 297 w 512"/>
                  <a:gd name="T25" fmla="*/ 976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2" h="977">
                    <a:moveTo>
                      <a:pt x="297" y="976"/>
                    </a:moveTo>
                    <a:cubicBezTo>
                      <a:pt x="298" y="976"/>
                      <a:pt x="298" y="977"/>
                      <a:pt x="299" y="977"/>
                    </a:cubicBezTo>
                    <a:cubicBezTo>
                      <a:pt x="330" y="927"/>
                      <a:pt x="354" y="874"/>
                      <a:pt x="373" y="818"/>
                    </a:cubicBezTo>
                    <a:cubicBezTo>
                      <a:pt x="400" y="827"/>
                      <a:pt x="427" y="837"/>
                      <a:pt x="454" y="846"/>
                    </a:cubicBezTo>
                    <a:cubicBezTo>
                      <a:pt x="511" y="670"/>
                      <a:pt x="512" y="474"/>
                      <a:pt x="448" y="300"/>
                    </a:cubicBezTo>
                    <a:cubicBezTo>
                      <a:pt x="409" y="316"/>
                      <a:pt x="370" y="332"/>
                      <a:pt x="332" y="347"/>
                    </a:cubicBezTo>
                    <a:cubicBezTo>
                      <a:pt x="278" y="200"/>
                      <a:pt x="170" y="73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70" y="76"/>
                      <a:pt x="279" y="206"/>
                      <a:pt x="331" y="355"/>
                    </a:cubicBezTo>
                    <a:cubicBezTo>
                      <a:pt x="370" y="340"/>
                      <a:pt x="409" y="325"/>
                      <a:pt x="448" y="309"/>
                    </a:cubicBezTo>
                    <a:cubicBezTo>
                      <a:pt x="507" y="478"/>
                      <a:pt x="507" y="666"/>
                      <a:pt x="453" y="837"/>
                    </a:cubicBezTo>
                    <a:cubicBezTo>
                      <a:pt x="426" y="828"/>
                      <a:pt x="399" y="819"/>
                      <a:pt x="372" y="810"/>
                    </a:cubicBezTo>
                    <a:cubicBezTo>
                      <a:pt x="354" y="868"/>
                      <a:pt x="329" y="924"/>
                      <a:pt x="297" y="97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3" name="Freeform 1137"/>
              <p:cNvSpPr>
                <a:spLocks/>
              </p:cNvSpPr>
              <p:nvPr/>
            </p:nvSpPr>
            <p:spPr bwMode="auto">
              <a:xfrm>
                <a:off x="2965" y="1318"/>
                <a:ext cx="83" cy="49"/>
              </a:xfrm>
              <a:custGeom>
                <a:avLst/>
                <a:gdLst>
                  <a:gd name="T0" fmla="*/ 42 w 44"/>
                  <a:gd name="T1" fmla="*/ 22 h 26"/>
                  <a:gd name="T2" fmla="*/ 25 w 44"/>
                  <a:gd name="T3" fmla="*/ 5 h 26"/>
                  <a:gd name="T4" fmla="*/ 1 w 44"/>
                  <a:gd name="T5" fmla="*/ 4 h 26"/>
                  <a:gd name="T6" fmla="*/ 18 w 44"/>
                  <a:gd name="T7" fmla="*/ 20 h 26"/>
                  <a:gd name="T8" fmla="*/ 42 w 4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2" y="22"/>
                    </a:moveTo>
                    <a:cubicBezTo>
                      <a:pt x="44" y="18"/>
                      <a:pt x="37" y="10"/>
                      <a:pt x="25" y="5"/>
                    </a:cubicBezTo>
                    <a:cubicBezTo>
                      <a:pt x="14" y="1"/>
                      <a:pt x="3" y="0"/>
                      <a:pt x="1" y="4"/>
                    </a:cubicBezTo>
                    <a:cubicBezTo>
                      <a:pt x="0" y="8"/>
                      <a:pt x="8" y="15"/>
                      <a:pt x="18" y="20"/>
                    </a:cubicBezTo>
                    <a:cubicBezTo>
                      <a:pt x="29" y="25"/>
                      <a:pt x="40" y="26"/>
                      <a:pt x="4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4" name="Freeform 1138"/>
              <p:cNvSpPr>
                <a:spLocks/>
              </p:cNvSpPr>
              <p:nvPr/>
            </p:nvSpPr>
            <p:spPr bwMode="auto">
              <a:xfrm>
                <a:off x="3604" y="1957"/>
                <a:ext cx="43" cy="73"/>
              </a:xfrm>
              <a:custGeom>
                <a:avLst/>
                <a:gdLst>
                  <a:gd name="T0" fmla="*/ 18 w 23"/>
                  <a:gd name="T1" fmla="*/ 38 h 39"/>
                  <a:gd name="T2" fmla="*/ 19 w 23"/>
                  <a:gd name="T3" fmla="*/ 17 h 39"/>
                  <a:gd name="T4" fmla="*/ 5 w 23"/>
                  <a:gd name="T5" fmla="*/ 2 h 39"/>
                  <a:gd name="T6" fmla="*/ 4 w 23"/>
                  <a:gd name="T7" fmla="*/ 23 h 39"/>
                  <a:gd name="T8" fmla="*/ 18 w 23"/>
                  <a:gd name="T9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9">
                    <a:moveTo>
                      <a:pt x="18" y="38"/>
                    </a:moveTo>
                    <a:cubicBezTo>
                      <a:pt x="22" y="36"/>
                      <a:pt x="23" y="27"/>
                      <a:pt x="19" y="17"/>
                    </a:cubicBezTo>
                    <a:cubicBezTo>
                      <a:pt x="16" y="7"/>
                      <a:pt x="9" y="0"/>
                      <a:pt x="5" y="2"/>
                    </a:cubicBezTo>
                    <a:cubicBezTo>
                      <a:pt x="0" y="4"/>
                      <a:pt x="0" y="13"/>
                      <a:pt x="4" y="23"/>
                    </a:cubicBezTo>
                    <a:cubicBezTo>
                      <a:pt x="7" y="33"/>
                      <a:pt x="13" y="39"/>
                      <a:pt x="18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5" name="Freeform 1139"/>
              <p:cNvSpPr>
                <a:spLocks/>
              </p:cNvSpPr>
              <p:nvPr/>
            </p:nvSpPr>
            <p:spPr bwMode="auto">
              <a:xfrm>
                <a:off x="3546" y="3139"/>
                <a:ext cx="43" cy="61"/>
              </a:xfrm>
              <a:custGeom>
                <a:avLst/>
                <a:gdLst>
                  <a:gd name="T0" fmla="*/ 3 w 23"/>
                  <a:gd name="T1" fmla="*/ 30 h 32"/>
                  <a:gd name="T2" fmla="*/ 17 w 23"/>
                  <a:gd name="T3" fmla="*/ 20 h 32"/>
                  <a:gd name="T4" fmla="*/ 20 w 23"/>
                  <a:gd name="T5" fmla="*/ 3 h 32"/>
                  <a:gd name="T6" fmla="*/ 6 w 23"/>
                  <a:gd name="T7" fmla="*/ 13 h 32"/>
                  <a:gd name="T8" fmla="*/ 3 w 23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3" y="30"/>
                    </a:moveTo>
                    <a:cubicBezTo>
                      <a:pt x="6" y="32"/>
                      <a:pt x="12" y="28"/>
                      <a:pt x="17" y="20"/>
                    </a:cubicBezTo>
                    <a:cubicBezTo>
                      <a:pt x="22" y="12"/>
                      <a:pt x="23" y="5"/>
                      <a:pt x="20" y="3"/>
                    </a:cubicBezTo>
                    <a:cubicBezTo>
                      <a:pt x="17" y="0"/>
                      <a:pt x="10" y="5"/>
                      <a:pt x="6" y="13"/>
                    </a:cubicBezTo>
                    <a:cubicBezTo>
                      <a:pt x="1" y="20"/>
                      <a:pt x="0" y="28"/>
                      <a:pt x="3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6" name="Freeform 1140"/>
              <p:cNvSpPr>
                <a:spLocks/>
              </p:cNvSpPr>
              <p:nvPr/>
            </p:nvSpPr>
            <p:spPr bwMode="auto">
              <a:xfrm>
                <a:off x="3822" y="1863"/>
                <a:ext cx="45" cy="86"/>
              </a:xfrm>
              <a:custGeom>
                <a:avLst/>
                <a:gdLst>
                  <a:gd name="T0" fmla="*/ 19 w 24"/>
                  <a:gd name="T1" fmla="*/ 44 h 46"/>
                  <a:gd name="T2" fmla="*/ 20 w 24"/>
                  <a:gd name="T3" fmla="*/ 20 h 46"/>
                  <a:gd name="T4" fmla="*/ 4 w 24"/>
                  <a:gd name="T5" fmla="*/ 2 h 46"/>
                  <a:gd name="T6" fmla="*/ 4 w 24"/>
                  <a:gd name="T7" fmla="*/ 26 h 46"/>
                  <a:gd name="T8" fmla="*/ 19 w 24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6">
                    <a:moveTo>
                      <a:pt x="19" y="44"/>
                    </a:moveTo>
                    <a:cubicBezTo>
                      <a:pt x="24" y="43"/>
                      <a:pt x="24" y="32"/>
                      <a:pt x="20" y="20"/>
                    </a:cubicBezTo>
                    <a:cubicBezTo>
                      <a:pt x="15" y="9"/>
                      <a:pt x="8" y="0"/>
                      <a:pt x="4" y="2"/>
                    </a:cubicBezTo>
                    <a:cubicBezTo>
                      <a:pt x="0" y="4"/>
                      <a:pt x="0" y="15"/>
                      <a:pt x="4" y="26"/>
                    </a:cubicBezTo>
                    <a:cubicBezTo>
                      <a:pt x="9" y="38"/>
                      <a:pt x="15" y="46"/>
                      <a:pt x="19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7" name="Freeform 1141"/>
              <p:cNvSpPr>
                <a:spLocks/>
              </p:cNvSpPr>
              <p:nvPr/>
            </p:nvSpPr>
            <p:spPr bwMode="auto">
              <a:xfrm>
                <a:off x="3833" y="2882"/>
                <a:ext cx="44" cy="86"/>
              </a:xfrm>
              <a:custGeom>
                <a:avLst/>
                <a:gdLst>
                  <a:gd name="T0" fmla="*/ 5 w 23"/>
                  <a:gd name="T1" fmla="*/ 44 h 46"/>
                  <a:gd name="T2" fmla="*/ 19 w 23"/>
                  <a:gd name="T3" fmla="*/ 26 h 46"/>
                  <a:gd name="T4" fmla="*/ 19 w 23"/>
                  <a:gd name="T5" fmla="*/ 2 h 46"/>
                  <a:gd name="T6" fmla="*/ 4 w 23"/>
                  <a:gd name="T7" fmla="*/ 21 h 46"/>
                  <a:gd name="T8" fmla="*/ 5 w 23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6">
                    <a:moveTo>
                      <a:pt x="5" y="44"/>
                    </a:moveTo>
                    <a:cubicBezTo>
                      <a:pt x="9" y="46"/>
                      <a:pt x="16" y="38"/>
                      <a:pt x="19" y="26"/>
                    </a:cubicBezTo>
                    <a:cubicBezTo>
                      <a:pt x="23" y="14"/>
                      <a:pt x="23" y="3"/>
                      <a:pt x="19" y="2"/>
                    </a:cubicBezTo>
                    <a:cubicBezTo>
                      <a:pt x="14" y="0"/>
                      <a:pt x="8" y="9"/>
                      <a:pt x="4" y="21"/>
                    </a:cubicBezTo>
                    <a:cubicBezTo>
                      <a:pt x="0" y="32"/>
                      <a:pt x="0" y="43"/>
                      <a:pt x="5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8" name="Freeform 1142"/>
              <p:cNvSpPr>
                <a:spLocks/>
              </p:cNvSpPr>
              <p:nvPr/>
            </p:nvSpPr>
            <p:spPr bwMode="auto">
              <a:xfrm>
                <a:off x="3692" y="2850"/>
                <a:ext cx="27" cy="47"/>
              </a:xfrm>
              <a:custGeom>
                <a:avLst/>
                <a:gdLst>
                  <a:gd name="T0" fmla="*/ 3 w 14"/>
                  <a:gd name="T1" fmla="*/ 24 h 25"/>
                  <a:gd name="T2" fmla="*/ 11 w 14"/>
                  <a:gd name="T3" fmla="*/ 14 h 25"/>
                  <a:gd name="T4" fmla="*/ 10 w 14"/>
                  <a:gd name="T5" fmla="*/ 1 h 25"/>
                  <a:gd name="T6" fmla="*/ 2 w 14"/>
                  <a:gd name="T7" fmla="*/ 11 h 25"/>
                  <a:gd name="T8" fmla="*/ 3 w 14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4"/>
                    </a:moveTo>
                    <a:cubicBezTo>
                      <a:pt x="5" y="25"/>
                      <a:pt x="9" y="21"/>
                      <a:pt x="11" y="14"/>
                    </a:cubicBezTo>
                    <a:cubicBezTo>
                      <a:pt x="14" y="7"/>
                      <a:pt x="13" y="2"/>
                      <a:pt x="10" y="1"/>
                    </a:cubicBezTo>
                    <a:cubicBezTo>
                      <a:pt x="8" y="0"/>
                      <a:pt x="4" y="4"/>
                      <a:pt x="2" y="11"/>
                    </a:cubicBezTo>
                    <a:cubicBezTo>
                      <a:pt x="0" y="17"/>
                      <a:pt x="0" y="23"/>
                      <a:pt x="3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9" name="Freeform 1143"/>
              <p:cNvSpPr>
                <a:spLocks/>
              </p:cNvSpPr>
              <p:nvPr/>
            </p:nvSpPr>
            <p:spPr bwMode="auto">
              <a:xfrm>
                <a:off x="3345" y="1463"/>
                <a:ext cx="1039" cy="2552"/>
              </a:xfrm>
              <a:custGeom>
                <a:avLst/>
                <a:gdLst>
                  <a:gd name="T0" fmla="*/ 0 w 553"/>
                  <a:gd name="T1" fmla="*/ 1355 h 1358"/>
                  <a:gd name="T2" fmla="*/ 1 w 553"/>
                  <a:gd name="T3" fmla="*/ 1358 h 1358"/>
                  <a:gd name="T4" fmla="*/ 192 w 553"/>
                  <a:gd name="T5" fmla="*/ 1213 h 1358"/>
                  <a:gd name="T6" fmla="*/ 253 w 553"/>
                  <a:gd name="T7" fmla="*/ 1276 h 1358"/>
                  <a:gd name="T8" fmla="*/ 553 w 553"/>
                  <a:gd name="T9" fmla="*/ 626 h 1358"/>
                  <a:gd name="T10" fmla="*/ 429 w 553"/>
                  <a:gd name="T11" fmla="*/ 614 h 1358"/>
                  <a:gd name="T12" fmla="*/ 281 w 553"/>
                  <a:gd name="T13" fmla="*/ 0 h 1358"/>
                  <a:gd name="T14" fmla="*/ 279 w 553"/>
                  <a:gd name="T15" fmla="*/ 2 h 1358"/>
                  <a:gd name="T16" fmla="*/ 425 w 553"/>
                  <a:gd name="T17" fmla="*/ 624 h 1358"/>
                  <a:gd name="T18" fmla="*/ 548 w 553"/>
                  <a:gd name="T19" fmla="*/ 637 h 1358"/>
                  <a:gd name="T20" fmla="*/ 258 w 553"/>
                  <a:gd name="T21" fmla="*/ 1266 h 1358"/>
                  <a:gd name="T22" fmla="*/ 197 w 553"/>
                  <a:gd name="T23" fmla="*/ 1204 h 1358"/>
                  <a:gd name="T24" fmla="*/ 0 w 553"/>
                  <a:gd name="T25" fmla="*/ 1355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3" h="1358">
                    <a:moveTo>
                      <a:pt x="0" y="1355"/>
                    </a:moveTo>
                    <a:cubicBezTo>
                      <a:pt x="0" y="1356"/>
                      <a:pt x="1" y="1357"/>
                      <a:pt x="1" y="1358"/>
                    </a:cubicBezTo>
                    <a:cubicBezTo>
                      <a:pt x="72" y="1318"/>
                      <a:pt x="136" y="1269"/>
                      <a:pt x="192" y="1213"/>
                    </a:cubicBezTo>
                    <a:cubicBezTo>
                      <a:pt x="212" y="1234"/>
                      <a:pt x="232" y="1255"/>
                      <a:pt x="253" y="1276"/>
                    </a:cubicBezTo>
                    <a:cubicBezTo>
                      <a:pt x="424" y="1104"/>
                      <a:pt x="527" y="869"/>
                      <a:pt x="553" y="626"/>
                    </a:cubicBezTo>
                    <a:cubicBezTo>
                      <a:pt x="512" y="622"/>
                      <a:pt x="470" y="618"/>
                      <a:pt x="429" y="614"/>
                    </a:cubicBezTo>
                    <a:cubicBezTo>
                      <a:pt x="452" y="400"/>
                      <a:pt x="405" y="179"/>
                      <a:pt x="281" y="0"/>
                    </a:cubicBezTo>
                    <a:cubicBezTo>
                      <a:pt x="281" y="0"/>
                      <a:pt x="280" y="1"/>
                      <a:pt x="279" y="2"/>
                    </a:cubicBezTo>
                    <a:cubicBezTo>
                      <a:pt x="404" y="182"/>
                      <a:pt x="450" y="407"/>
                      <a:pt x="425" y="624"/>
                    </a:cubicBezTo>
                    <a:cubicBezTo>
                      <a:pt x="466" y="628"/>
                      <a:pt x="507" y="633"/>
                      <a:pt x="548" y="637"/>
                    </a:cubicBezTo>
                    <a:cubicBezTo>
                      <a:pt x="522" y="871"/>
                      <a:pt x="422" y="1098"/>
                      <a:pt x="258" y="1266"/>
                    </a:cubicBezTo>
                    <a:cubicBezTo>
                      <a:pt x="238" y="1246"/>
                      <a:pt x="217" y="1225"/>
                      <a:pt x="197" y="1204"/>
                    </a:cubicBezTo>
                    <a:cubicBezTo>
                      <a:pt x="140" y="1263"/>
                      <a:pt x="74" y="1314"/>
                      <a:pt x="0" y="13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0" name="Freeform 1144"/>
              <p:cNvSpPr>
                <a:spLocks/>
              </p:cNvSpPr>
              <p:nvPr/>
            </p:nvSpPr>
            <p:spPr bwMode="auto">
              <a:xfrm>
                <a:off x="3835" y="1419"/>
                <a:ext cx="72" cy="91"/>
              </a:xfrm>
              <a:custGeom>
                <a:avLst/>
                <a:gdLst>
                  <a:gd name="T0" fmla="*/ 34 w 38"/>
                  <a:gd name="T1" fmla="*/ 45 h 48"/>
                  <a:gd name="T2" fmla="*/ 26 w 38"/>
                  <a:gd name="T3" fmla="*/ 19 h 48"/>
                  <a:gd name="T4" fmla="*/ 4 w 38"/>
                  <a:gd name="T5" fmla="*/ 2 h 48"/>
                  <a:gd name="T6" fmla="*/ 12 w 38"/>
                  <a:gd name="T7" fmla="*/ 29 h 48"/>
                  <a:gd name="T8" fmla="*/ 34 w 38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4" y="45"/>
                    </a:moveTo>
                    <a:cubicBezTo>
                      <a:pt x="38" y="43"/>
                      <a:pt x="34" y="31"/>
                      <a:pt x="26" y="19"/>
                    </a:cubicBezTo>
                    <a:cubicBezTo>
                      <a:pt x="18" y="7"/>
                      <a:pt x="8" y="0"/>
                      <a:pt x="4" y="2"/>
                    </a:cubicBezTo>
                    <a:cubicBezTo>
                      <a:pt x="0" y="5"/>
                      <a:pt x="4" y="17"/>
                      <a:pt x="12" y="29"/>
                    </a:cubicBezTo>
                    <a:cubicBezTo>
                      <a:pt x="21" y="40"/>
                      <a:pt x="30" y="48"/>
                      <a:pt x="34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1" name="Freeform 1145"/>
              <p:cNvSpPr>
                <a:spLocks/>
              </p:cNvSpPr>
              <p:nvPr/>
            </p:nvSpPr>
            <p:spPr bwMode="auto">
              <a:xfrm>
                <a:off x="4127" y="2572"/>
                <a:ext cx="35" cy="97"/>
              </a:xfrm>
              <a:custGeom>
                <a:avLst/>
                <a:gdLst>
                  <a:gd name="T0" fmla="*/ 6 w 19"/>
                  <a:gd name="T1" fmla="*/ 51 h 52"/>
                  <a:gd name="T2" fmla="*/ 17 w 19"/>
                  <a:gd name="T3" fmla="*/ 27 h 52"/>
                  <a:gd name="T4" fmla="*/ 12 w 19"/>
                  <a:gd name="T5" fmla="*/ 0 h 52"/>
                  <a:gd name="T6" fmla="*/ 1 w 19"/>
                  <a:gd name="T7" fmla="*/ 25 h 52"/>
                  <a:gd name="T8" fmla="*/ 6 w 19"/>
                  <a:gd name="T9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6" y="51"/>
                    </a:moveTo>
                    <a:cubicBezTo>
                      <a:pt x="11" y="52"/>
                      <a:pt x="16" y="41"/>
                      <a:pt x="17" y="27"/>
                    </a:cubicBezTo>
                    <a:cubicBezTo>
                      <a:pt x="19" y="12"/>
                      <a:pt x="16" y="0"/>
                      <a:pt x="12" y="0"/>
                    </a:cubicBezTo>
                    <a:cubicBezTo>
                      <a:pt x="7" y="0"/>
                      <a:pt x="3" y="11"/>
                      <a:pt x="1" y="25"/>
                    </a:cubicBezTo>
                    <a:cubicBezTo>
                      <a:pt x="0" y="39"/>
                      <a:pt x="2" y="51"/>
                      <a:pt x="6" y="5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2" name="Freeform 1146"/>
              <p:cNvSpPr>
                <a:spLocks/>
              </p:cNvSpPr>
              <p:nvPr/>
            </p:nvSpPr>
            <p:spPr bwMode="auto">
              <a:xfrm>
                <a:off x="3311" y="3982"/>
                <a:ext cx="81" cy="54"/>
              </a:xfrm>
              <a:custGeom>
                <a:avLst/>
                <a:gdLst>
                  <a:gd name="T0" fmla="*/ 1 w 43"/>
                  <a:gd name="T1" fmla="*/ 25 h 29"/>
                  <a:gd name="T2" fmla="*/ 25 w 43"/>
                  <a:gd name="T3" fmla="*/ 20 h 29"/>
                  <a:gd name="T4" fmla="*/ 41 w 43"/>
                  <a:gd name="T5" fmla="*/ 3 h 29"/>
                  <a:gd name="T6" fmla="*/ 18 w 43"/>
                  <a:gd name="T7" fmla="*/ 9 h 29"/>
                  <a:gd name="T8" fmla="*/ 1 w 43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9">
                    <a:moveTo>
                      <a:pt x="1" y="25"/>
                    </a:moveTo>
                    <a:cubicBezTo>
                      <a:pt x="3" y="29"/>
                      <a:pt x="14" y="27"/>
                      <a:pt x="25" y="20"/>
                    </a:cubicBezTo>
                    <a:cubicBezTo>
                      <a:pt x="36" y="15"/>
                      <a:pt x="43" y="7"/>
                      <a:pt x="41" y="3"/>
                    </a:cubicBezTo>
                    <a:cubicBezTo>
                      <a:pt x="39" y="0"/>
                      <a:pt x="29" y="3"/>
                      <a:pt x="18" y="9"/>
                    </a:cubicBezTo>
                    <a:cubicBezTo>
                      <a:pt x="7" y="15"/>
                      <a:pt x="0" y="22"/>
                      <a:pt x="1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3" name="Freeform 1147"/>
              <p:cNvSpPr>
                <a:spLocks/>
              </p:cNvSpPr>
              <p:nvPr/>
            </p:nvSpPr>
            <p:spPr bwMode="auto">
              <a:xfrm>
                <a:off x="4361" y="2589"/>
                <a:ext cx="38" cy="111"/>
              </a:xfrm>
              <a:custGeom>
                <a:avLst/>
                <a:gdLst>
                  <a:gd name="T0" fmla="*/ 6 w 20"/>
                  <a:gd name="T1" fmla="*/ 59 h 59"/>
                  <a:gd name="T2" fmla="*/ 18 w 20"/>
                  <a:gd name="T3" fmla="*/ 30 h 59"/>
                  <a:gd name="T4" fmla="*/ 13 w 20"/>
                  <a:gd name="T5" fmla="*/ 0 h 59"/>
                  <a:gd name="T6" fmla="*/ 2 w 20"/>
                  <a:gd name="T7" fmla="*/ 28 h 59"/>
                  <a:gd name="T8" fmla="*/ 6 w 20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9">
                    <a:moveTo>
                      <a:pt x="6" y="59"/>
                    </a:moveTo>
                    <a:cubicBezTo>
                      <a:pt x="11" y="59"/>
                      <a:pt x="16" y="46"/>
                      <a:pt x="18" y="30"/>
                    </a:cubicBezTo>
                    <a:cubicBezTo>
                      <a:pt x="20" y="14"/>
                      <a:pt x="17" y="0"/>
                      <a:pt x="13" y="0"/>
                    </a:cubicBezTo>
                    <a:cubicBezTo>
                      <a:pt x="8" y="0"/>
                      <a:pt x="4" y="13"/>
                      <a:pt x="2" y="28"/>
                    </a:cubicBezTo>
                    <a:cubicBezTo>
                      <a:pt x="0" y="44"/>
                      <a:pt x="2" y="58"/>
                      <a:pt x="6" y="5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4" name="Freeform 1148"/>
              <p:cNvSpPr>
                <a:spLocks/>
              </p:cNvSpPr>
              <p:nvPr/>
            </p:nvSpPr>
            <p:spPr bwMode="auto">
              <a:xfrm>
                <a:off x="3775" y="3811"/>
                <a:ext cx="88" cy="92"/>
              </a:xfrm>
              <a:custGeom>
                <a:avLst/>
                <a:gdLst>
                  <a:gd name="T0" fmla="*/ 3 w 47"/>
                  <a:gd name="T1" fmla="*/ 45 h 49"/>
                  <a:gd name="T2" fmla="*/ 29 w 47"/>
                  <a:gd name="T3" fmla="*/ 31 h 49"/>
                  <a:gd name="T4" fmla="*/ 44 w 47"/>
                  <a:gd name="T5" fmla="*/ 4 h 49"/>
                  <a:gd name="T6" fmla="*/ 18 w 47"/>
                  <a:gd name="T7" fmla="*/ 19 h 49"/>
                  <a:gd name="T8" fmla="*/ 3 w 47"/>
                  <a:gd name="T9" fmla="*/ 4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3" y="45"/>
                    </a:moveTo>
                    <a:cubicBezTo>
                      <a:pt x="6" y="49"/>
                      <a:pt x="18" y="42"/>
                      <a:pt x="29" y="31"/>
                    </a:cubicBezTo>
                    <a:cubicBezTo>
                      <a:pt x="41" y="19"/>
                      <a:pt x="47" y="7"/>
                      <a:pt x="44" y="4"/>
                    </a:cubicBezTo>
                    <a:cubicBezTo>
                      <a:pt x="41" y="0"/>
                      <a:pt x="29" y="7"/>
                      <a:pt x="18" y="19"/>
                    </a:cubicBezTo>
                    <a:cubicBezTo>
                      <a:pt x="7" y="30"/>
                      <a:pt x="0" y="42"/>
                      <a:pt x="3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5" name="Freeform 1149"/>
              <p:cNvSpPr>
                <a:spLocks/>
              </p:cNvSpPr>
              <p:nvPr/>
            </p:nvSpPr>
            <p:spPr bwMode="auto">
              <a:xfrm>
                <a:off x="3681" y="3715"/>
                <a:ext cx="53" cy="52"/>
              </a:xfrm>
              <a:custGeom>
                <a:avLst/>
                <a:gdLst>
                  <a:gd name="T0" fmla="*/ 2 w 28"/>
                  <a:gd name="T1" fmla="*/ 26 h 28"/>
                  <a:gd name="T2" fmla="*/ 18 w 28"/>
                  <a:gd name="T3" fmla="*/ 17 h 28"/>
                  <a:gd name="T4" fmla="*/ 26 w 28"/>
                  <a:gd name="T5" fmla="*/ 1 h 28"/>
                  <a:gd name="T6" fmla="*/ 11 w 28"/>
                  <a:gd name="T7" fmla="*/ 10 h 28"/>
                  <a:gd name="T8" fmla="*/ 2 w 28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26"/>
                    </a:moveTo>
                    <a:cubicBezTo>
                      <a:pt x="4" y="28"/>
                      <a:pt x="11" y="24"/>
                      <a:pt x="18" y="17"/>
                    </a:cubicBezTo>
                    <a:cubicBezTo>
                      <a:pt x="24" y="11"/>
                      <a:pt x="28" y="4"/>
                      <a:pt x="26" y="1"/>
                    </a:cubicBezTo>
                    <a:cubicBezTo>
                      <a:pt x="24" y="0"/>
                      <a:pt x="17" y="3"/>
                      <a:pt x="11" y="10"/>
                    </a:cubicBezTo>
                    <a:cubicBezTo>
                      <a:pt x="4" y="16"/>
                      <a:pt x="0" y="23"/>
                      <a:pt x="2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6" name="Freeform 1150"/>
              <p:cNvSpPr>
                <a:spLocks/>
              </p:cNvSpPr>
              <p:nvPr/>
            </p:nvSpPr>
            <p:spPr bwMode="auto">
              <a:xfrm>
                <a:off x="3046" y="1801"/>
                <a:ext cx="539" cy="1350"/>
              </a:xfrm>
              <a:custGeom>
                <a:avLst/>
                <a:gdLst>
                  <a:gd name="T0" fmla="*/ 31 w 287"/>
                  <a:gd name="T1" fmla="*/ 716 h 718"/>
                  <a:gd name="T2" fmla="*/ 33 w 287"/>
                  <a:gd name="T3" fmla="*/ 718 h 718"/>
                  <a:gd name="T4" fmla="*/ 112 w 287"/>
                  <a:gd name="T5" fmla="*/ 621 h 718"/>
                  <a:gd name="T6" fmla="*/ 184 w 287"/>
                  <a:gd name="T7" fmla="*/ 668 h 718"/>
                  <a:gd name="T8" fmla="*/ 273 w 287"/>
                  <a:gd name="T9" fmla="*/ 271 h 718"/>
                  <a:gd name="T10" fmla="*/ 149 w 287"/>
                  <a:gd name="T11" fmla="*/ 287 h 718"/>
                  <a:gd name="T12" fmla="*/ 2 w 287"/>
                  <a:gd name="T13" fmla="*/ 0 h 718"/>
                  <a:gd name="T14" fmla="*/ 0 w 287"/>
                  <a:gd name="T15" fmla="*/ 2 h 718"/>
                  <a:gd name="T16" fmla="*/ 147 w 287"/>
                  <a:gd name="T17" fmla="*/ 293 h 718"/>
                  <a:gd name="T18" fmla="*/ 270 w 287"/>
                  <a:gd name="T19" fmla="*/ 278 h 718"/>
                  <a:gd name="T20" fmla="*/ 185 w 287"/>
                  <a:gd name="T21" fmla="*/ 661 h 718"/>
                  <a:gd name="T22" fmla="*/ 112 w 287"/>
                  <a:gd name="T23" fmla="*/ 615 h 718"/>
                  <a:gd name="T24" fmla="*/ 31 w 287"/>
                  <a:gd name="T25" fmla="*/ 71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718">
                    <a:moveTo>
                      <a:pt x="31" y="716"/>
                    </a:moveTo>
                    <a:cubicBezTo>
                      <a:pt x="32" y="716"/>
                      <a:pt x="33" y="717"/>
                      <a:pt x="33" y="718"/>
                    </a:cubicBezTo>
                    <a:cubicBezTo>
                      <a:pt x="64" y="689"/>
                      <a:pt x="90" y="656"/>
                      <a:pt x="112" y="621"/>
                    </a:cubicBezTo>
                    <a:cubicBezTo>
                      <a:pt x="136" y="636"/>
                      <a:pt x="160" y="652"/>
                      <a:pt x="184" y="668"/>
                    </a:cubicBezTo>
                    <a:cubicBezTo>
                      <a:pt x="256" y="551"/>
                      <a:pt x="287" y="408"/>
                      <a:pt x="273" y="271"/>
                    </a:cubicBezTo>
                    <a:cubicBezTo>
                      <a:pt x="232" y="276"/>
                      <a:pt x="191" y="282"/>
                      <a:pt x="149" y="287"/>
                    </a:cubicBezTo>
                    <a:cubicBezTo>
                      <a:pt x="138" y="179"/>
                      <a:pt x="90" y="75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89" y="77"/>
                      <a:pt x="137" y="183"/>
                      <a:pt x="147" y="293"/>
                    </a:cubicBezTo>
                    <a:cubicBezTo>
                      <a:pt x="188" y="288"/>
                      <a:pt x="229" y="283"/>
                      <a:pt x="270" y="278"/>
                    </a:cubicBezTo>
                    <a:cubicBezTo>
                      <a:pt x="283" y="410"/>
                      <a:pt x="253" y="547"/>
                      <a:pt x="185" y="661"/>
                    </a:cubicBezTo>
                    <a:cubicBezTo>
                      <a:pt x="160" y="646"/>
                      <a:pt x="136" y="630"/>
                      <a:pt x="112" y="615"/>
                    </a:cubicBezTo>
                    <a:cubicBezTo>
                      <a:pt x="90" y="652"/>
                      <a:pt x="63" y="686"/>
                      <a:pt x="31" y="7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7" name="Freeform 1151"/>
              <p:cNvSpPr>
                <a:spLocks/>
              </p:cNvSpPr>
              <p:nvPr/>
            </p:nvSpPr>
            <p:spPr bwMode="auto">
              <a:xfrm>
                <a:off x="3022" y="1780"/>
                <a:ext cx="52" cy="45"/>
              </a:xfrm>
              <a:custGeom>
                <a:avLst/>
                <a:gdLst>
                  <a:gd name="T0" fmla="*/ 24 w 28"/>
                  <a:gd name="T1" fmla="*/ 21 h 24"/>
                  <a:gd name="T2" fmla="*/ 20 w 28"/>
                  <a:gd name="T3" fmla="*/ 6 h 24"/>
                  <a:gd name="T4" fmla="*/ 3 w 28"/>
                  <a:gd name="T5" fmla="*/ 4 h 24"/>
                  <a:gd name="T6" fmla="*/ 8 w 28"/>
                  <a:gd name="T7" fmla="*/ 19 h 24"/>
                  <a:gd name="T8" fmla="*/ 24 w 28"/>
                  <a:gd name="T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4">
                    <a:moveTo>
                      <a:pt x="24" y="21"/>
                    </a:moveTo>
                    <a:cubicBezTo>
                      <a:pt x="28" y="18"/>
                      <a:pt x="26" y="11"/>
                      <a:pt x="20" y="6"/>
                    </a:cubicBezTo>
                    <a:cubicBezTo>
                      <a:pt x="14" y="1"/>
                      <a:pt x="6" y="0"/>
                      <a:pt x="3" y="4"/>
                    </a:cubicBezTo>
                    <a:cubicBezTo>
                      <a:pt x="0" y="7"/>
                      <a:pt x="3" y="14"/>
                      <a:pt x="8" y="19"/>
                    </a:cubicBezTo>
                    <a:cubicBezTo>
                      <a:pt x="14" y="23"/>
                      <a:pt x="21" y="24"/>
                      <a:pt x="24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8" name="Freeform 1152"/>
              <p:cNvSpPr>
                <a:spLocks/>
              </p:cNvSpPr>
              <p:nvPr/>
            </p:nvSpPr>
            <p:spPr bwMode="auto">
              <a:xfrm>
                <a:off x="3307" y="2318"/>
                <a:ext cx="34" cy="51"/>
              </a:xfrm>
              <a:custGeom>
                <a:avLst/>
                <a:gdLst>
                  <a:gd name="T0" fmla="*/ 10 w 18"/>
                  <a:gd name="T1" fmla="*/ 26 h 27"/>
                  <a:gd name="T2" fmla="*/ 17 w 18"/>
                  <a:gd name="T3" fmla="*/ 12 h 27"/>
                  <a:gd name="T4" fmla="*/ 7 w 18"/>
                  <a:gd name="T5" fmla="*/ 0 h 27"/>
                  <a:gd name="T6" fmla="*/ 1 w 18"/>
                  <a:gd name="T7" fmla="*/ 14 h 27"/>
                  <a:gd name="T8" fmla="*/ 10 w 18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7">
                    <a:moveTo>
                      <a:pt x="10" y="26"/>
                    </a:moveTo>
                    <a:cubicBezTo>
                      <a:pt x="15" y="26"/>
                      <a:pt x="18" y="19"/>
                      <a:pt x="17" y="12"/>
                    </a:cubicBezTo>
                    <a:cubicBezTo>
                      <a:pt x="16" y="5"/>
                      <a:pt x="12" y="0"/>
                      <a:pt x="7" y="0"/>
                    </a:cubicBezTo>
                    <a:cubicBezTo>
                      <a:pt x="3" y="1"/>
                      <a:pt x="0" y="7"/>
                      <a:pt x="1" y="14"/>
                    </a:cubicBezTo>
                    <a:cubicBezTo>
                      <a:pt x="2" y="21"/>
                      <a:pt x="6" y="27"/>
                      <a:pt x="10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9" name="Freeform 1153"/>
              <p:cNvSpPr>
                <a:spLocks/>
              </p:cNvSpPr>
              <p:nvPr/>
            </p:nvSpPr>
            <p:spPr bwMode="auto">
              <a:xfrm>
                <a:off x="3089" y="3126"/>
                <a:ext cx="40" cy="40"/>
              </a:xfrm>
              <a:custGeom>
                <a:avLst/>
                <a:gdLst>
                  <a:gd name="T0" fmla="*/ 2 w 21"/>
                  <a:gd name="T1" fmla="*/ 19 h 21"/>
                  <a:gd name="T2" fmla="*/ 15 w 21"/>
                  <a:gd name="T3" fmla="*/ 16 h 21"/>
                  <a:gd name="T4" fmla="*/ 19 w 21"/>
                  <a:gd name="T5" fmla="*/ 3 h 21"/>
                  <a:gd name="T6" fmla="*/ 6 w 21"/>
                  <a:gd name="T7" fmla="*/ 6 h 21"/>
                  <a:gd name="T8" fmla="*/ 2 w 21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2" y="19"/>
                    </a:moveTo>
                    <a:cubicBezTo>
                      <a:pt x="4" y="21"/>
                      <a:pt x="10" y="20"/>
                      <a:pt x="15" y="16"/>
                    </a:cubicBezTo>
                    <a:cubicBezTo>
                      <a:pt x="20" y="11"/>
                      <a:pt x="21" y="5"/>
                      <a:pt x="19" y="3"/>
                    </a:cubicBezTo>
                    <a:cubicBezTo>
                      <a:pt x="16" y="0"/>
                      <a:pt x="11" y="1"/>
                      <a:pt x="6" y="6"/>
                    </a:cubicBezTo>
                    <a:cubicBezTo>
                      <a:pt x="1" y="10"/>
                      <a:pt x="0" y="16"/>
                      <a:pt x="2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0" name="Freeform 1154"/>
              <p:cNvSpPr>
                <a:spLocks/>
              </p:cNvSpPr>
              <p:nvPr/>
            </p:nvSpPr>
            <p:spPr bwMode="auto">
              <a:xfrm>
                <a:off x="3538" y="2280"/>
                <a:ext cx="36" cy="64"/>
              </a:xfrm>
              <a:custGeom>
                <a:avLst/>
                <a:gdLst>
                  <a:gd name="T0" fmla="*/ 11 w 19"/>
                  <a:gd name="T1" fmla="*/ 33 h 34"/>
                  <a:gd name="T2" fmla="*/ 18 w 19"/>
                  <a:gd name="T3" fmla="*/ 16 h 34"/>
                  <a:gd name="T4" fmla="*/ 7 w 19"/>
                  <a:gd name="T5" fmla="*/ 0 h 34"/>
                  <a:gd name="T6" fmla="*/ 1 w 19"/>
                  <a:gd name="T7" fmla="*/ 18 h 34"/>
                  <a:gd name="T8" fmla="*/ 11 w 19"/>
                  <a:gd name="T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4">
                    <a:moveTo>
                      <a:pt x="11" y="33"/>
                    </a:moveTo>
                    <a:cubicBezTo>
                      <a:pt x="16" y="33"/>
                      <a:pt x="19" y="25"/>
                      <a:pt x="18" y="16"/>
                    </a:cubicBezTo>
                    <a:cubicBezTo>
                      <a:pt x="17" y="7"/>
                      <a:pt x="12" y="0"/>
                      <a:pt x="7" y="0"/>
                    </a:cubicBezTo>
                    <a:cubicBezTo>
                      <a:pt x="3" y="1"/>
                      <a:pt x="0" y="9"/>
                      <a:pt x="1" y="18"/>
                    </a:cubicBezTo>
                    <a:cubicBezTo>
                      <a:pt x="2" y="27"/>
                      <a:pt x="6" y="34"/>
                      <a:pt x="11" y="3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1" name="Freeform 1155"/>
              <p:cNvSpPr>
                <a:spLocks/>
              </p:cNvSpPr>
              <p:nvPr/>
            </p:nvSpPr>
            <p:spPr bwMode="auto">
              <a:xfrm>
                <a:off x="3365" y="3023"/>
                <a:ext cx="47" cy="62"/>
              </a:xfrm>
              <a:custGeom>
                <a:avLst/>
                <a:gdLst>
                  <a:gd name="T0" fmla="*/ 4 w 25"/>
                  <a:gd name="T1" fmla="*/ 30 h 33"/>
                  <a:gd name="T2" fmla="*/ 20 w 25"/>
                  <a:gd name="T3" fmla="*/ 21 h 33"/>
                  <a:gd name="T4" fmla="*/ 21 w 25"/>
                  <a:gd name="T5" fmla="*/ 2 h 33"/>
                  <a:gd name="T6" fmla="*/ 6 w 25"/>
                  <a:gd name="T7" fmla="*/ 12 h 33"/>
                  <a:gd name="T8" fmla="*/ 4 w 25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4" y="30"/>
                    </a:moveTo>
                    <a:cubicBezTo>
                      <a:pt x="8" y="33"/>
                      <a:pt x="15" y="29"/>
                      <a:pt x="20" y="21"/>
                    </a:cubicBezTo>
                    <a:cubicBezTo>
                      <a:pt x="25" y="13"/>
                      <a:pt x="25" y="5"/>
                      <a:pt x="21" y="2"/>
                    </a:cubicBezTo>
                    <a:cubicBezTo>
                      <a:pt x="18" y="0"/>
                      <a:pt x="11" y="4"/>
                      <a:pt x="6" y="12"/>
                    </a:cubicBezTo>
                    <a:cubicBezTo>
                      <a:pt x="2" y="20"/>
                      <a:pt x="0" y="28"/>
                      <a:pt x="4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2" name="Freeform 1156"/>
              <p:cNvSpPr>
                <a:spLocks/>
              </p:cNvSpPr>
              <p:nvPr/>
            </p:nvSpPr>
            <p:spPr bwMode="auto">
              <a:xfrm>
                <a:off x="3243" y="2948"/>
                <a:ext cx="27" cy="35"/>
              </a:xfrm>
              <a:custGeom>
                <a:avLst/>
                <a:gdLst>
                  <a:gd name="T0" fmla="*/ 2 w 14"/>
                  <a:gd name="T1" fmla="*/ 17 h 19"/>
                  <a:gd name="T2" fmla="*/ 11 w 14"/>
                  <a:gd name="T3" fmla="*/ 12 h 19"/>
                  <a:gd name="T4" fmla="*/ 11 w 14"/>
                  <a:gd name="T5" fmla="*/ 2 h 19"/>
                  <a:gd name="T6" fmla="*/ 2 w 14"/>
                  <a:gd name="T7" fmla="*/ 7 h 19"/>
                  <a:gd name="T8" fmla="*/ 2 w 14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2" y="17"/>
                    </a:moveTo>
                    <a:cubicBezTo>
                      <a:pt x="4" y="19"/>
                      <a:pt x="8" y="17"/>
                      <a:pt x="11" y="12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9" y="0"/>
                      <a:pt x="5" y="3"/>
                      <a:pt x="2" y="7"/>
                    </a:cubicBezTo>
                    <a:cubicBezTo>
                      <a:pt x="0" y="11"/>
                      <a:pt x="0" y="16"/>
                      <a:pt x="2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3" name="Freeform 1157"/>
              <p:cNvSpPr>
                <a:spLocks/>
              </p:cNvSpPr>
              <p:nvPr/>
            </p:nvSpPr>
            <p:spPr bwMode="auto">
              <a:xfrm>
                <a:off x="2302" y="2393"/>
                <a:ext cx="1366" cy="1468"/>
              </a:xfrm>
              <a:custGeom>
                <a:avLst/>
                <a:gdLst>
                  <a:gd name="T0" fmla="*/ 1 w 727"/>
                  <a:gd name="T1" fmla="*/ 690 h 781"/>
                  <a:gd name="T2" fmla="*/ 0 w 727"/>
                  <a:gd name="T3" fmla="*/ 693 h 781"/>
                  <a:gd name="T4" fmla="*/ 208 w 727"/>
                  <a:gd name="T5" fmla="*/ 696 h 781"/>
                  <a:gd name="T6" fmla="*/ 223 w 727"/>
                  <a:gd name="T7" fmla="*/ 781 h 781"/>
                  <a:gd name="T8" fmla="*/ 690 w 727"/>
                  <a:gd name="T9" fmla="*/ 504 h 781"/>
                  <a:gd name="T10" fmla="*/ 592 w 727"/>
                  <a:gd name="T11" fmla="*/ 426 h 781"/>
                  <a:gd name="T12" fmla="*/ 723 w 727"/>
                  <a:gd name="T13" fmla="*/ 0 h 781"/>
                  <a:gd name="T14" fmla="*/ 720 w 727"/>
                  <a:gd name="T15" fmla="*/ 0 h 781"/>
                  <a:gd name="T16" fmla="*/ 585 w 727"/>
                  <a:gd name="T17" fmla="*/ 430 h 781"/>
                  <a:gd name="T18" fmla="*/ 683 w 727"/>
                  <a:gd name="T19" fmla="*/ 509 h 781"/>
                  <a:gd name="T20" fmla="*/ 231 w 727"/>
                  <a:gd name="T21" fmla="*/ 777 h 781"/>
                  <a:gd name="T22" fmla="*/ 216 w 727"/>
                  <a:gd name="T23" fmla="*/ 692 h 781"/>
                  <a:gd name="T24" fmla="*/ 1 w 727"/>
                  <a:gd name="T25" fmla="*/ 69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7" h="781">
                    <a:moveTo>
                      <a:pt x="1" y="690"/>
                    </a:moveTo>
                    <a:cubicBezTo>
                      <a:pt x="1" y="691"/>
                      <a:pt x="0" y="692"/>
                      <a:pt x="0" y="693"/>
                    </a:cubicBezTo>
                    <a:cubicBezTo>
                      <a:pt x="74" y="704"/>
                      <a:pt x="144" y="705"/>
                      <a:pt x="208" y="696"/>
                    </a:cubicBezTo>
                    <a:cubicBezTo>
                      <a:pt x="213" y="725"/>
                      <a:pt x="217" y="753"/>
                      <a:pt x="223" y="781"/>
                    </a:cubicBezTo>
                    <a:cubicBezTo>
                      <a:pt x="426" y="754"/>
                      <a:pt x="584" y="648"/>
                      <a:pt x="690" y="504"/>
                    </a:cubicBezTo>
                    <a:cubicBezTo>
                      <a:pt x="658" y="478"/>
                      <a:pt x="625" y="452"/>
                      <a:pt x="592" y="426"/>
                    </a:cubicBezTo>
                    <a:cubicBezTo>
                      <a:pt x="682" y="305"/>
                      <a:pt x="727" y="152"/>
                      <a:pt x="723" y="0"/>
                    </a:cubicBezTo>
                    <a:cubicBezTo>
                      <a:pt x="722" y="0"/>
                      <a:pt x="721" y="0"/>
                      <a:pt x="720" y="0"/>
                    </a:cubicBezTo>
                    <a:cubicBezTo>
                      <a:pt x="724" y="153"/>
                      <a:pt x="677" y="308"/>
                      <a:pt x="585" y="430"/>
                    </a:cubicBezTo>
                    <a:cubicBezTo>
                      <a:pt x="618" y="456"/>
                      <a:pt x="651" y="483"/>
                      <a:pt x="683" y="509"/>
                    </a:cubicBezTo>
                    <a:cubicBezTo>
                      <a:pt x="579" y="647"/>
                      <a:pt x="426" y="749"/>
                      <a:pt x="231" y="777"/>
                    </a:cubicBezTo>
                    <a:cubicBezTo>
                      <a:pt x="226" y="749"/>
                      <a:pt x="221" y="720"/>
                      <a:pt x="216" y="692"/>
                    </a:cubicBezTo>
                    <a:cubicBezTo>
                      <a:pt x="149" y="701"/>
                      <a:pt x="78" y="702"/>
                      <a:pt x="1" y="6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4" name="Freeform 1158"/>
              <p:cNvSpPr>
                <a:spLocks/>
              </p:cNvSpPr>
              <p:nvPr/>
            </p:nvSpPr>
            <p:spPr bwMode="auto">
              <a:xfrm>
                <a:off x="3642" y="2359"/>
                <a:ext cx="32" cy="68"/>
              </a:xfrm>
              <a:custGeom>
                <a:avLst/>
                <a:gdLst>
                  <a:gd name="T0" fmla="*/ 8 w 17"/>
                  <a:gd name="T1" fmla="*/ 36 h 36"/>
                  <a:gd name="T2" fmla="*/ 16 w 17"/>
                  <a:gd name="T3" fmla="*/ 18 h 36"/>
                  <a:gd name="T4" fmla="*/ 7 w 17"/>
                  <a:gd name="T5" fmla="*/ 0 h 36"/>
                  <a:gd name="T6" fmla="*/ 0 w 17"/>
                  <a:gd name="T7" fmla="*/ 19 h 36"/>
                  <a:gd name="T8" fmla="*/ 8 w 1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6">
                    <a:moveTo>
                      <a:pt x="8" y="36"/>
                    </a:moveTo>
                    <a:cubicBezTo>
                      <a:pt x="13" y="36"/>
                      <a:pt x="17" y="28"/>
                      <a:pt x="16" y="18"/>
                    </a:cubicBezTo>
                    <a:cubicBezTo>
                      <a:pt x="16" y="8"/>
                      <a:pt x="12" y="0"/>
                      <a:pt x="7" y="0"/>
                    </a:cubicBezTo>
                    <a:cubicBezTo>
                      <a:pt x="3" y="1"/>
                      <a:pt x="0" y="9"/>
                      <a:pt x="0" y="19"/>
                    </a:cubicBezTo>
                    <a:cubicBezTo>
                      <a:pt x="0" y="28"/>
                      <a:pt x="4" y="36"/>
                      <a:pt x="8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5" name="Freeform 1159"/>
              <p:cNvSpPr>
                <a:spLocks/>
              </p:cNvSpPr>
              <p:nvPr/>
            </p:nvSpPr>
            <p:spPr bwMode="auto">
              <a:xfrm>
                <a:off x="3384" y="3162"/>
                <a:ext cx="53" cy="66"/>
              </a:xfrm>
              <a:custGeom>
                <a:avLst/>
                <a:gdLst>
                  <a:gd name="T0" fmla="*/ 3 w 28"/>
                  <a:gd name="T1" fmla="*/ 32 h 35"/>
                  <a:gd name="T2" fmla="*/ 21 w 28"/>
                  <a:gd name="T3" fmla="*/ 23 h 35"/>
                  <a:gd name="T4" fmla="*/ 25 w 28"/>
                  <a:gd name="T5" fmla="*/ 3 h 35"/>
                  <a:gd name="T6" fmla="*/ 8 w 28"/>
                  <a:gd name="T7" fmla="*/ 12 h 35"/>
                  <a:gd name="T8" fmla="*/ 3 w 28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5">
                    <a:moveTo>
                      <a:pt x="3" y="32"/>
                    </a:moveTo>
                    <a:cubicBezTo>
                      <a:pt x="6" y="35"/>
                      <a:pt x="14" y="31"/>
                      <a:pt x="21" y="23"/>
                    </a:cubicBezTo>
                    <a:cubicBezTo>
                      <a:pt x="27" y="14"/>
                      <a:pt x="28" y="5"/>
                      <a:pt x="25" y="3"/>
                    </a:cubicBezTo>
                    <a:cubicBezTo>
                      <a:pt x="21" y="0"/>
                      <a:pt x="14" y="4"/>
                      <a:pt x="8" y="12"/>
                    </a:cubicBezTo>
                    <a:cubicBezTo>
                      <a:pt x="2" y="20"/>
                      <a:pt x="0" y="29"/>
                      <a:pt x="3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6" name="Freeform 1160"/>
              <p:cNvSpPr>
                <a:spLocks/>
              </p:cNvSpPr>
              <p:nvPr/>
            </p:nvSpPr>
            <p:spPr bwMode="auto">
              <a:xfrm>
                <a:off x="2270" y="3679"/>
                <a:ext cx="77" cy="32"/>
              </a:xfrm>
              <a:custGeom>
                <a:avLst/>
                <a:gdLst>
                  <a:gd name="T0" fmla="*/ 0 w 41"/>
                  <a:gd name="T1" fmla="*/ 5 h 17"/>
                  <a:gd name="T2" fmla="*/ 20 w 41"/>
                  <a:gd name="T3" fmla="*/ 15 h 17"/>
                  <a:gd name="T4" fmla="*/ 41 w 41"/>
                  <a:gd name="T5" fmla="*/ 11 h 17"/>
                  <a:gd name="T6" fmla="*/ 22 w 41"/>
                  <a:gd name="T7" fmla="*/ 2 h 17"/>
                  <a:gd name="T8" fmla="*/ 0 w 41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7">
                    <a:moveTo>
                      <a:pt x="0" y="5"/>
                    </a:moveTo>
                    <a:cubicBezTo>
                      <a:pt x="0" y="9"/>
                      <a:pt x="8" y="13"/>
                      <a:pt x="20" y="15"/>
                    </a:cubicBezTo>
                    <a:cubicBezTo>
                      <a:pt x="31" y="17"/>
                      <a:pt x="41" y="15"/>
                      <a:pt x="41" y="11"/>
                    </a:cubicBezTo>
                    <a:cubicBezTo>
                      <a:pt x="41" y="7"/>
                      <a:pt x="33" y="4"/>
                      <a:pt x="22" y="2"/>
                    </a:cubicBezTo>
                    <a:cubicBezTo>
                      <a:pt x="10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7" name="Freeform 1161"/>
              <p:cNvSpPr>
                <a:spLocks/>
              </p:cNvSpPr>
              <p:nvPr/>
            </p:nvSpPr>
            <p:spPr bwMode="auto">
              <a:xfrm>
                <a:off x="3565" y="3303"/>
                <a:ext cx="62" cy="75"/>
              </a:xfrm>
              <a:custGeom>
                <a:avLst/>
                <a:gdLst>
                  <a:gd name="T0" fmla="*/ 3 w 33"/>
                  <a:gd name="T1" fmla="*/ 37 h 40"/>
                  <a:gd name="T2" fmla="*/ 23 w 33"/>
                  <a:gd name="T3" fmla="*/ 25 h 40"/>
                  <a:gd name="T4" fmla="*/ 29 w 33"/>
                  <a:gd name="T5" fmla="*/ 3 h 40"/>
                  <a:gd name="T6" fmla="*/ 10 w 33"/>
                  <a:gd name="T7" fmla="*/ 15 h 40"/>
                  <a:gd name="T8" fmla="*/ 3 w 33"/>
                  <a:gd name="T9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0">
                    <a:moveTo>
                      <a:pt x="3" y="37"/>
                    </a:moveTo>
                    <a:cubicBezTo>
                      <a:pt x="7" y="40"/>
                      <a:pt x="16" y="35"/>
                      <a:pt x="23" y="25"/>
                    </a:cubicBezTo>
                    <a:cubicBezTo>
                      <a:pt x="30" y="16"/>
                      <a:pt x="33" y="5"/>
                      <a:pt x="29" y="3"/>
                    </a:cubicBezTo>
                    <a:cubicBezTo>
                      <a:pt x="25" y="0"/>
                      <a:pt x="17" y="5"/>
                      <a:pt x="10" y="15"/>
                    </a:cubicBezTo>
                    <a:cubicBezTo>
                      <a:pt x="3" y="25"/>
                      <a:pt x="0" y="35"/>
                      <a:pt x="3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8" name="Freeform 1162"/>
              <p:cNvSpPr>
                <a:spLocks/>
              </p:cNvSpPr>
              <p:nvPr/>
            </p:nvSpPr>
            <p:spPr bwMode="auto">
              <a:xfrm>
                <a:off x="2674" y="3839"/>
                <a:ext cx="96" cy="39"/>
              </a:xfrm>
              <a:custGeom>
                <a:avLst/>
                <a:gdLst>
                  <a:gd name="T0" fmla="*/ 1 w 51"/>
                  <a:gd name="T1" fmla="*/ 14 h 21"/>
                  <a:gd name="T2" fmla="*/ 27 w 51"/>
                  <a:gd name="T3" fmla="*/ 19 h 21"/>
                  <a:gd name="T4" fmla="*/ 50 w 51"/>
                  <a:gd name="T5" fmla="*/ 7 h 21"/>
                  <a:gd name="T6" fmla="*/ 25 w 51"/>
                  <a:gd name="T7" fmla="*/ 2 h 21"/>
                  <a:gd name="T8" fmla="*/ 1 w 51"/>
                  <a:gd name="T9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">
                    <a:moveTo>
                      <a:pt x="1" y="14"/>
                    </a:moveTo>
                    <a:cubicBezTo>
                      <a:pt x="1" y="18"/>
                      <a:pt x="14" y="21"/>
                      <a:pt x="27" y="19"/>
                    </a:cubicBezTo>
                    <a:cubicBezTo>
                      <a:pt x="41" y="17"/>
                      <a:pt x="51" y="11"/>
                      <a:pt x="50" y="7"/>
                    </a:cubicBezTo>
                    <a:cubicBezTo>
                      <a:pt x="49" y="2"/>
                      <a:pt x="38" y="0"/>
                      <a:pt x="25" y="2"/>
                    </a:cubicBezTo>
                    <a:cubicBezTo>
                      <a:pt x="11" y="4"/>
                      <a:pt x="0" y="9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9" name="Freeform 1163"/>
              <p:cNvSpPr>
                <a:spLocks/>
              </p:cNvSpPr>
              <p:nvPr/>
            </p:nvSpPr>
            <p:spPr bwMode="auto">
              <a:xfrm>
                <a:off x="2668" y="3688"/>
                <a:ext cx="53" cy="23"/>
              </a:xfrm>
              <a:custGeom>
                <a:avLst/>
                <a:gdLst>
                  <a:gd name="T0" fmla="*/ 0 w 28"/>
                  <a:gd name="T1" fmla="*/ 8 h 12"/>
                  <a:gd name="T2" fmla="*/ 15 w 28"/>
                  <a:gd name="T3" fmla="*/ 11 h 12"/>
                  <a:gd name="T4" fmla="*/ 27 w 28"/>
                  <a:gd name="T5" fmla="*/ 4 h 12"/>
                  <a:gd name="T6" fmla="*/ 13 w 28"/>
                  <a:gd name="T7" fmla="*/ 1 h 12"/>
                  <a:gd name="T8" fmla="*/ 0 w 28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cubicBezTo>
                      <a:pt x="1" y="11"/>
                      <a:pt x="7" y="12"/>
                      <a:pt x="15" y="11"/>
                    </a:cubicBezTo>
                    <a:cubicBezTo>
                      <a:pt x="23" y="10"/>
                      <a:pt x="28" y="7"/>
                      <a:pt x="27" y="4"/>
                    </a:cubicBezTo>
                    <a:cubicBezTo>
                      <a:pt x="27" y="1"/>
                      <a:pt x="21" y="0"/>
                      <a:pt x="13" y="1"/>
                    </a:cubicBezTo>
                    <a:cubicBezTo>
                      <a:pt x="6" y="2"/>
                      <a:pt x="0" y="5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0" name="Freeform 1164"/>
              <p:cNvSpPr>
                <a:spLocks/>
              </p:cNvSpPr>
              <p:nvPr/>
            </p:nvSpPr>
            <p:spPr bwMode="auto">
              <a:xfrm>
                <a:off x="3642" y="2527"/>
                <a:ext cx="460" cy="1141"/>
              </a:xfrm>
              <a:custGeom>
                <a:avLst/>
                <a:gdLst>
                  <a:gd name="T0" fmla="*/ 0 w 245"/>
                  <a:gd name="T1" fmla="*/ 606 h 607"/>
                  <a:gd name="T2" fmla="*/ 0 w 245"/>
                  <a:gd name="T3" fmla="*/ 607 h 607"/>
                  <a:gd name="T4" fmla="*/ 67 w 245"/>
                  <a:gd name="T5" fmla="*/ 531 h 607"/>
                  <a:gd name="T6" fmla="*/ 97 w 245"/>
                  <a:gd name="T7" fmla="*/ 556 h 607"/>
                  <a:gd name="T8" fmla="*/ 240 w 245"/>
                  <a:gd name="T9" fmla="*/ 297 h 607"/>
                  <a:gd name="T10" fmla="*/ 188 w 245"/>
                  <a:gd name="T11" fmla="*/ 276 h 607"/>
                  <a:gd name="T12" fmla="*/ 245 w 245"/>
                  <a:gd name="T13" fmla="*/ 1 h 607"/>
                  <a:gd name="T14" fmla="*/ 243 w 245"/>
                  <a:gd name="T15" fmla="*/ 1 h 607"/>
                  <a:gd name="T16" fmla="*/ 185 w 245"/>
                  <a:gd name="T17" fmla="*/ 280 h 607"/>
                  <a:gd name="T18" fmla="*/ 237 w 245"/>
                  <a:gd name="T19" fmla="*/ 300 h 607"/>
                  <a:gd name="T20" fmla="*/ 99 w 245"/>
                  <a:gd name="T21" fmla="*/ 552 h 607"/>
                  <a:gd name="T22" fmla="*/ 69 w 245"/>
                  <a:gd name="T23" fmla="*/ 527 h 607"/>
                  <a:gd name="T24" fmla="*/ 0 w 245"/>
                  <a:gd name="T25" fmla="*/ 606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607">
                    <a:moveTo>
                      <a:pt x="0" y="606"/>
                    </a:moveTo>
                    <a:cubicBezTo>
                      <a:pt x="0" y="607"/>
                      <a:pt x="0" y="607"/>
                      <a:pt x="0" y="607"/>
                    </a:cubicBezTo>
                    <a:cubicBezTo>
                      <a:pt x="24" y="583"/>
                      <a:pt x="46" y="558"/>
                      <a:pt x="67" y="531"/>
                    </a:cubicBezTo>
                    <a:cubicBezTo>
                      <a:pt x="77" y="540"/>
                      <a:pt x="87" y="548"/>
                      <a:pt x="97" y="556"/>
                    </a:cubicBezTo>
                    <a:cubicBezTo>
                      <a:pt x="158" y="478"/>
                      <a:pt x="206" y="390"/>
                      <a:pt x="240" y="297"/>
                    </a:cubicBezTo>
                    <a:cubicBezTo>
                      <a:pt x="223" y="290"/>
                      <a:pt x="205" y="283"/>
                      <a:pt x="188" y="276"/>
                    </a:cubicBezTo>
                    <a:cubicBezTo>
                      <a:pt x="220" y="188"/>
                      <a:pt x="239" y="95"/>
                      <a:pt x="245" y="1"/>
                    </a:cubicBezTo>
                    <a:cubicBezTo>
                      <a:pt x="244" y="0"/>
                      <a:pt x="244" y="1"/>
                      <a:pt x="243" y="1"/>
                    </a:cubicBezTo>
                    <a:cubicBezTo>
                      <a:pt x="238" y="96"/>
                      <a:pt x="218" y="190"/>
                      <a:pt x="185" y="280"/>
                    </a:cubicBezTo>
                    <a:cubicBezTo>
                      <a:pt x="202" y="287"/>
                      <a:pt x="220" y="294"/>
                      <a:pt x="237" y="300"/>
                    </a:cubicBezTo>
                    <a:cubicBezTo>
                      <a:pt x="204" y="391"/>
                      <a:pt x="157" y="476"/>
                      <a:pt x="99" y="552"/>
                    </a:cubicBezTo>
                    <a:cubicBezTo>
                      <a:pt x="89" y="543"/>
                      <a:pt x="79" y="535"/>
                      <a:pt x="69" y="527"/>
                    </a:cubicBezTo>
                    <a:cubicBezTo>
                      <a:pt x="47" y="555"/>
                      <a:pt x="24" y="581"/>
                      <a:pt x="0" y="60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1" name="Freeform 1165"/>
              <p:cNvSpPr>
                <a:spLocks/>
              </p:cNvSpPr>
              <p:nvPr/>
            </p:nvSpPr>
            <p:spPr bwMode="auto">
              <a:xfrm>
                <a:off x="4093" y="2506"/>
                <a:ext cx="15" cy="43"/>
              </a:xfrm>
              <a:custGeom>
                <a:avLst/>
                <a:gdLst>
                  <a:gd name="T0" fmla="*/ 3 w 8"/>
                  <a:gd name="T1" fmla="*/ 23 h 23"/>
                  <a:gd name="T2" fmla="*/ 8 w 8"/>
                  <a:gd name="T3" fmla="*/ 12 h 23"/>
                  <a:gd name="T4" fmla="*/ 5 w 8"/>
                  <a:gd name="T5" fmla="*/ 0 h 23"/>
                  <a:gd name="T6" fmla="*/ 0 w 8"/>
                  <a:gd name="T7" fmla="*/ 11 h 23"/>
                  <a:gd name="T8" fmla="*/ 3 w 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3">
                    <a:moveTo>
                      <a:pt x="3" y="23"/>
                    </a:moveTo>
                    <a:cubicBezTo>
                      <a:pt x="5" y="23"/>
                      <a:pt x="7" y="18"/>
                      <a:pt x="8" y="12"/>
                    </a:cubicBezTo>
                    <a:cubicBezTo>
                      <a:pt x="8" y="6"/>
                      <a:pt x="7" y="0"/>
                      <a:pt x="5" y="0"/>
                    </a:cubicBezTo>
                    <a:cubicBezTo>
                      <a:pt x="3" y="0"/>
                      <a:pt x="1" y="5"/>
                      <a:pt x="0" y="11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2" name="Freeform 1166"/>
              <p:cNvSpPr>
                <a:spLocks/>
              </p:cNvSpPr>
              <p:nvPr/>
            </p:nvSpPr>
            <p:spPr bwMode="auto">
              <a:xfrm>
                <a:off x="3982" y="3025"/>
                <a:ext cx="21" cy="43"/>
              </a:xfrm>
              <a:custGeom>
                <a:avLst/>
                <a:gdLst>
                  <a:gd name="T0" fmla="*/ 2 w 11"/>
                  <a:gd name="T1" fmla="*/ 22 h 23"/>
                  <a:gd name="T2" fmla="*/ 9 w 11"/>
                  <a:gd name="T3" fmla="*/ 13 h 23"/>
                  <a:gd name="T4" fmla="*/ 10 w 11"/>
                  <a:gd name="T5" fmla="*/ 1 h 23"/>
                  <a:gd name="T6" fmla="*/ 2 w 11"/>
                  <a:gd name="T7" fmla="*/ 10 h 23"/>
                  <a:gd name="T8" fmla="*/ 2 w 11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3">
                    <a:moveTo>
                      <a:pt x="2" y="22"/>
                    </a:moveTo>
                    <a:cubicBezTo>
                      <a:pt x="4" y="23"/>
                      <a:pt x="7" y="19"/>
                      <a:pt x="9" y="13"/>
                    </a:cubicBezTo>
                    <a:cubicBezTo>
                      <a:pt x="11" y="7"/>
                      <a:pt x="11" y="2"/>
                      <a:pt x="10" y="1"/>
                    </a:cubicBezTo>
                    <a:cubicBezTo>
                      <a:pt x="7" y="0"/>
                      <a:pt x="5" y="5"/>
                      <a:pt x="2" y="10"/>
                    </a:cubicBezTo>
                    <a:cubicBezTo>
                      <a:pt x="0" y="16"/>
                      <a:pt x="0" y="21"/>
                      <a:pt x="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3" name="Freeform 1167"/>
              <p:cNvSpPr>
                <a:spLocks/>
              </p:cNvSpPr>
              <p:nvPr/>
            </p:nvSpPr>
            <p:spPr bwMode="auto">
              <a:xfrm>
                <a:off x="3629" y="3651"/>
                <a:ext cx="30" cy="30"/>
              </a:xfrm>
              <a:custGeom>
                <a:avLst/>
                <a:gdLst>
                  <a:gd name="T0" fmla="*/ 1 w 16"/>
                  <a:gd name="T1" fmla="*/ 15 h 16"/>
                  <a:gd name="T2" fmla="*/ 10 w 16"/>
                  <a:gd name="T3" fmla="*/ 10 h 16"/>
                  <a:gd name="T4" fmla="*/ 15 w 16"/>
                  <a:gd name="T5" fmla="*/ 1 h 16"/>
                  <a:gd name="T6" fmla="*/ 6 w 16"/>
                  <a:gd name="T7" fmla="*/ 5 h 16"/>
                  <a:gd name="T8" fmla="*/ 1 w 16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" y="15"/>
                    </a:moveTo>
                    <a:cubicBezTo>
                      <a:pt x="3" y="16"/>
                      <a:pt x="6" y="14"/>
                      <a:pt x="10" y="10"/>
                    </a:cubicBezTo>
                    <a:cubicBezTo>
                      <a:pt x="14" y="6"/>
                      <a:pt x="16" y="2"/>
                      <a:pt x="15" y="1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2" y="9"/>
                      <a:pt x="0" y="13"/>
                      <a:pt x="1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4" name="Freeform 1168"/>
              <p:cNvSpPr>
                <a:spLocks/>
              </p:cNvSpPr>
              <p:nvPr/>
            </p:nvSpPr>
            <p:spPr bwMode="auto">
              <a:xfrm>
                <a:off x="4080" y="3062"/>
                <a:ext cx="22" cy="45"/>
              </a:xfrm>
              <a:custGeom>
                <a:avLst/>
                <a:gdLst>
                  <a:gd name="T0" fmla="*/ 2 w 12"/>
                  <a:gd name="T1" fmla="*/ 23 h 24"/>
                  <a:gd name="T2" fmla="*/ 9 w 12"/>
                  <a:gd name="T3" fmla="*/ 13 h 24"/>
                  <a:gd name="T4" fmla="*/ 10 w 12"/>
                  <a:gd name="T5" fmla="*/ 1 h 24"/>
                  <a:gd name="T6" fmla="*/ 3 w 12"/>
                  <a:gd name="T7" fmla="*/ 11 h 24"/>
                  <a:gd name="T8" fmla="*/ 2 w 12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2" y="23"/>
                    </a:moveTo>
                    <a:cubicBezTo>
                      <a:pt x="4" y="24"/>
                      <a:pt x="7" y="20"/>
                      <a:pt x="9" y="13"/>
                    </a:cubicBezTo>
                    <a:cubicBezTo>
                      <a:pt x="12" y="7"/>
                      <a:pt x="12" y="2"/>
                      <a:pt x="10" y="1"/>
                    </a:cubicBezTo>
                    <a:cubicBezTo>
                      <a:pt x="8" y="0"/>
                      <a:pt x="5" y="5"/>
                      <a:pt x="3" y="11"/>
                    </a:cubicBezTo>
                    <a:cubicBezTo>
                      <a:pt x="0" y="17"/>
                      <a:pt x="0" y="23"/>
                      <a:pt x="2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5" name="Freeform 1169"/>
              <p:cNvSpPr>
                <a:spLocks/>
              </p:cNvSpPr>
              <p:nvPr/>
            </p:nvSpPr>
            <p:spPr bwMode="auto">
              <a:xfrm>
                <a:off x="3807" y="3549"/>
                <a:ext cx="34" cy="42"/>
              </a:xfrm>
              <a:custGeom>
                <a:avLst/>
                <a:gdLst>
                  <a:gd name="T0" fmla="*/ 2 w 18"/>
                  <a:gd name="T1" fmla="*/ 21 h 22"/>
                  <a:gd name="T2" fmla="*/ 12 w 18"/>
                  <a:gd name="T3" fmla="*/ 14 h 22"/>
                  <a:gd name="T4" fmla="*/ 17 w 18"/>
                  <a:gd name="T5" fmla="*/ 1 h 22"/>
                  <a:gd name="T6" fmla="*/ 6 w 18"/>
                  <a:gd name="T7" fmla="*/ 9 h 22"/>
                  <a:gd name="T8" fmla="*/ 2 w 18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2" y="21"/>
                    </a:moveTo>
                    <a:cubicBezTo>
                      <a:pt x="3" y="22"/>
                      <a:pt x="8" y="19"/>
                      <a:pt x="12" y="14"/>
                    </a:cubicBezTo>
                    <a:cubicBezTo>
                      <a:pt x="16" y="8"/>
                      <a:pt x="18" y="3"/>
                      <a:pt x="17" y="1"/>
                    </a:cubicBezTo>
                    <a:cubicBezTo>
                      <a:pt x="15" y="0"/>
                      <a:pt x="10" y="4"/>
                      <a:pt x="6" y="9"/>
                    </a:cubicBezTo>
                    <a:cubicBezTo>
                      <a:pt x="3" y="14"/>
                      <a:pt x="0" y="19"/>
                      <a:pt x="2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6" name="Freeform 1170"/>
              <p:cNvSpPr>
                <a:spLocks/>
              </p:cNvSpPr>
              <p:nvPr/>
            </p:nvSpPr>
            <p:spPr bwMode="auto">
              <a:xfrm>
                <a:off x="3758" y="3512"/>
                <a:ext cx="21" cy="24"/>
              </a:xfrm>
              <a:custGeom>
                <a:avLst/>
                <a:gdLst>
                  <a:gd name="T0" fmla="*/ 1 w 11"/>
                  <a:gd name="T1" fmla="*/ 12 h 13"/>
                  <a:gd name="T2" fmla="*/ 7 w 11"/>
                  <a:gd name="T3" fmla="*/ 8 h 13"/>
                  <a:gd name="T4" fmla="*/ 10 w 11"/>
                  <a:gd name="T5" fmla="*/ 1 h 13"/>
                  <a:gd name="T6" fmla="*/ 4 w 11"/>
                  <a:gd name="T7" fmla="*/ 5 h 13"/>
                  <a:gd name="T8" fmla="*/ 1 w 11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" y="12"/>
                    </a:moveTo>
                    <a:cubicBezTo>
                      <a:pt x="2" y="13"/>
                      <a:pt x="5" y="11"/>
                      <a:pt x="7" y="8"/>
                    </a:cubicBezTo>
                    <a:cubicBezTo>
                      <a:pt x="10" y="5"/>
                      <a:pt x="11" y="2"/>
                      <a:pt x="10" y="1"/>
                    </a:cubicBezTo>
                    <a:cubicBezTo>
                      <a:pt x="9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7" name="Freeform 1171"/>
              <p:cNvSpPr>
                <a:spLocks/>
              </p:cNvSpPr>
              <p:nvPr/>
            </p:nvSpPr>
            <p:spPr bwMode="auto">
              <a:xfrm>
                <a:off x="2772" y="3045"/>
                <a:ext cx="678" cy="549"/>
              </a:xfrm>
              <a:custGeom>
                <a:avLst/>
                <a:gdLst>
                  <a:gd name="T0" fmla="*/ 361 w 361"/>
                  <a:gd name="T1" fmla="*/ 0 h 292"/>
                  <a:gd name="T2" fmla="*/ 360 w 361"/>
                  <a:gd name="T3" fmla="*/ 0 h 292"/>
                  <a:gd name="T4" fmla="*/ 322 w 361"/>
                  <a:gd name="T5" fmla="*/ 58 h 292"/>
                  <a:gd name="T6" fmla="*/ 291 w 361"/>
                  <a:gd name="T7" fmla="*/ 34 h 292"/>
                  <a:gd name="T8" fmla="*/ 162 w 361"/>
                  <a:gd name="T9" fmla="*/ 160 h 292"/>
                  <a:gd name="T10" fmla="*/ 194 w 361"/>
                  <a:gd name="T11" fmla="*/ 208 h 292"/>
                  <a:gd name="T12" fmla="*/ 0 w 361"/>
                  <a:gd name="T13" fmla="*/ 291 h 292"/>
                  <a:gd name="T14" fmla="*/ 1 w 361"/>
                  <a:gd name="T15" fmla="*/ 292 h 292"/>
                  <a:gd name="T16" fmla="*/ 197 w 361"/>
                  <a:gd name="T17" fmla="*/ 207 h 292"/>
                  <a:gd name="T18" fmla="*/ 165 w 361"/>
                  <a:gd name="T19" fmla="*/ 160 h 292"/>
                  <a:gd name="T20" fmla="*/ 291 w 361"/>
                  <a:gd name="T21" fmla="*/ 37 h 292"/>
                  <a:gd name="T22" fmla="*/ 322 w 361"/>
                  <a:gd name="T23" fmla="*/ 61 h 292"/>
                  <a:gd name="T24" fmla="*/ 361 w 361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1" h="292">
                    <a:moveTo>
                      <a:pt x="361" y="0"/>
                    </a:moveTo>
                    <a:cubicBezTo>
                      <a:pt x="361" y="0"/>
                      <a:pt x="360" y="0"/>
                      <a:pt x="360" y="0"/>
                    </a:cubicBezTo>
                    <a:cubicBezTo>
                      <a:pt x="348" y="20"/>
                      <a:pt x="336" y="39"/>
                      <a:pt x="322" y="58"/>
                    </a:cubicBezTo>
                    <a:cubicBezTo>
                      <a:pt x="312" y="50"/>
                      <a:pt x="302" y="42"/>
                      <a:pt x="291" y="34"/>
                    </a:cubicBezTo>
                    <a:cubicBezTo>
                      <a:pt x="256" y="83"/>
                      <a:pt x="213" y="126"/>
                      <a:pt x="162" y="160"/>
                    </a:cubicBezTo>
                    <a:cubicBezTo>
                      <a:pt x="173" y="176"/>
                      <a:pt x="183" y="192"/>
                      <a:pt x="194" y="208"/>
                    </a:cubicBezTo>
                    <a:cubicBezTo>
                      <a:pt x="137" y="246"/>
                      <a:pt x="73" y="275"/>
                      <a:pt x="0" y="291"/>
                    </a:cubicBezTo>
                    <a:cubicBezTo>
                      <a:pt x="0" y="291"/>
                      <a:pt x="1" y="292"/>
                      <a:pt x="1" y="292"/>
                    </a:cubicBezTo>
                    <a:cubicBezTo>
                      <a:pt x="74" y="276"/>
                      <a:pt x="140" y="246"/>
                      <a:pt x="197" y="207"/>
                    </a:cubicBezTo>
                    <a:cubicBezTo>
                      <a:pt x="186" y="191"/>
                      <a:pt x="176" y="176"/>
                      <a:pt x="165" y="160"/>
                    </a:cubicBezTo>
                    <a:cubicBezTo>
                      <a:pt x="214" y="126"/>
                      <a:pt x="256" y="84"/>
                      <a:pt x="291" y="37"/>
                    </a:cubicBezTo>
                    <a:cubicBezTo>
                      <a:pt x="301" y="45"/>
                      <a:pt x="311" y="53"/>
                      <a:pt x="322" y="61"/>
                    </a:cubicBezTo>
                    <a:cubicBezTo>
                      <a:pt x="336" y="42"/>
                      <a:pt x="349" y="21"/>
                      <a:pt x="36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8" name="Freeform 1172"/>
              <p:cNvSpPr>
                <a:spLocks/>
              </p:cNvSpPr>
              <p:nvPr/>
            </p:nvSpPr>
            <p:spPr bwMode="auto">
              <a:xfrm>
                <a:off x="2755" y="3585"/>
                <a:ext cx="35" cy="17"/>
              </a:xfrm>
              <a:custGeom>
                <a:avLst/>
                <a:gdLst>
                  <a:gd name="T0" fmla="*/ 18 w 19"/>
                  <a:gd name="T1" fmla="*/ 3 h 9"/>
                  <a:gd name="T2" fmla="*/ 9 w 19"/>
                  <a:gd name="T3" fmla="*/ 1 h 9"/>
                  <a:gd name="T4" fmla="*/ 1 w 19"/>
                  <a:gd name="T5" fmla="*/ 6 h 9"/>
                  <a:gd name="T6" fmla="*/ 10 w 19"/>
                  <a:gd name="T7" fmla="*/ 8 h 9"/>
                  <a:gd name="T8" fmla="*/ 18 w 1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8" y="3"/>
                    </a:moveTo>
                    <a:cubicBezTo>
                      <a:pt x="18" y="0"/>
                      <a:pt x="13" y="0"/>
                      <a:pt x="9" y="1"/>
                    </a:cubicBezTo>
                    <a:cubicBezTo>
                      <a:pt x="4" y="2"/>
                      <a:pt x="0" y="4"/>
                      <a:pt x="1" y="6"/>
                    </a:cubicBezTo>
                    <a:cubicBezTo>
                      <a:pt x="1" y="9"/>
                      <a:pt x="6" y="9"/>
                      <a:pt x="10" y="8"/>
                    </a:cubicBezTo>
                    <a:cubicBezTo>
                      <a:pt x="15" y="7"/>
                      <a:pt x="19" y="5"/>
                      <a:pt x="18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9" name="Freeform 1173"/>
              <p:cNvSpPr>
                <a:spLocks/>
              </p:cNvSpPr>
              <p:nvPr/>
            </p:nvSpPr>
            <p:spPr bwMode="auto">
              <a:xfrm>
                <a:off x="3123" y="3425"/>
                <a:ext cx="28" cy="23"/>
              </a:xfrm>
              <a:custGeom>
                <a:avLst/>
                <a:gdLst>
                  <a:gd name="T0" fmla="*/ 14 w 15"/>
                  <a:gd name="T1" fmla="*/ 1 h 12"/>
                  <a:gd name="T2" fmla="*/ 5 w 15"/>
                  <a:gd name="T3" fmla="*/ 3 h 12"/>
                  <a:gd name="T4" fmla="*/ 1 w 15"/>
                  <a:gd name="T5" fmla="*/ 11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5" y="3"/>
                    </a:cubicBezTo>
                    <a:cubicBezTo>
                      <a:pt x="2" y="5"/>
                      <a:pt x="0" y="9"/>
                      <a:pt x="1" y="11"/>
                    </a:cubicBezTo>
                    <a:cubicBezTo>
                      <a:pt x="2" y="12"/>
                      <a:pt x="6" y="12"/>
                      <a:pt x="10" y="9"/>
                    </a:cubicBezTo>
                    <a:cubicBezTo>
                      <a:pt x="13" y="7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0" name="Freeform 1174"/>
              <p:cNvSpPr>
                <a:spLocks/>
              </p:cNvSpPr>
              <p:nvPr/>
            </p:nvSpPr>
            <p:spPr bwMode="auto">
              <a:xfrm>
                <a:off x="3439" y="3034"/>
                <a:ext cx="17" cy="25"/>
              </a:xfrm>
              <a:custGeom>
                <a:avLst/>
                <a:gdLst>
                  <a:gd name="T0" fmla="*/ 8 w 9"/>
                  <a:gd name="T1" fmla="*/ 1 h 13"/>
                  <a:gd name="T2" fmla="*/ 2 w 9"/>
                  <a:gd name="T3" fmla="*/ 5 h 13"/>
                  <a:gd name="T4" fmla="*/ 2 w 9"/>
                  <a:gd name="T5" fmla="*/ 13 h 13"/>
                  <a:gd name="T6" fmla="*/ 7 w 9"/>
                  <a:gd name="T7" fmla="*/ 9 h 13"/>
                  <a:gd name="T8" fmla="*/ 8 w 9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8" y="1"/>
                    </a:moveTo>
                    <a:cubicBezTo>
                      <a:pt x="6" y="0"/>
                      <a:pt x="4" y="2"/>
                      <a:pt x="2" y="5"/>
                    </a:cubicBezTo>
                    <a:cubicBezTo>
                      <a:pt x="0" y="8"/>
                      <a:pt x="0" y="12"/>
                      <a:pt x="2" y="13"/>
                    </a:cubicBezTo>
                    <a:cubicBezTo>
                      <a:pt x="3" y="13"/>
                      <a:pt x="6" y="12"/>
                      <a:pt x="7" y="9"/>
                    </a:cubicBezTo>
                    <a:cubicBezTo>
                      <a:pt x="9" y="5"/>
                      <a:pt x="9" y="2"/>
                      <a:pt x="8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1" name="Freeform 1175"/>
              <p:cNvSpPr>
                <a:spLocks/>
              </p:cNvSpPr>
              <p:nvPr/>
            </p:nvSpPr>
            <p:spPr bwMode="auto">
              <a:xfrm>
                <a:off x="3063" y="3337"/>
                <a:ext cx="28" cy="22"/>
              </a:xfrm>
              <a:custGeom>
                <a:avLst/>
                <a:gdLst>
                  <a:gd name="T0" fmla="*/ 14 w 15"/>
                  <a:gd name="T1" fmla="*/ 1 h 12"/>
                  <a:gd name="T2" fmla="*/ 6 w 15"/>
                  <a:gd name="T3" fmla="*/ 3 h 12"/>
                  <a:gd name="T4" fmla="*/ 1 w 15"/>
                  <a:gd name="T5" fmla="*/ 10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6" y="3"/>
                    </a:cubicBezTo>
                    <a:cubicBezTo>
                      <a:pt x="2" y="5"/>
                      <a:pt x="0" y="8"/>
                      <a:pt x="1" y="10"/>
                    </a:cubicBezTo>
                    <a:cubicBezTo>
                      <a:pt x="3" y="12"/>
                      <a:pt x="6" y="11"/>
                      <a:pt x="10" y="9"/>
                    </a:cubicBezTo>
                    <a:cubicBezTo>
                      <a:pt x="13" y="6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2" name="Freeform 1176"/>
              <p:cNvSpPr>
                <a:spLocks/>
              </p:cNvSpPr>
              <p:nvPr/>
            </p:nvSpPr>
            <p:spPr bwMode="auto">
              <a:xfrm>
                <a:off x="3309" y="3096"/>
                <a:ext cx="23" cy="28"/>
              </a:xfrm>
              <a:custGeom>
                <a:avLst/>
                <a:gdLst>
                  <a:gd name="T0" fmla="*/ 10 w 12"/>
                  <a:gd name="T1" fmla="*/ 2 h 15"/>
                  <a:gd name="T2" fmla="*/ 3 w 12"/>
                  <a:gd name="T3" fmla="*/ 5 h 15"/>
                  <a:gd name="T4" fmla="*/ 1 w 12"/>
                  <a:gd name="T5" fmla="*/ 14 h 15"/>
                  <a:gd name="T6" fmla="*/ 9 w 12"/>
                  <a:gd name="T7" fmla="*/ 10 h 15"/>
                  <a:gd name="T8" fmla="*/ 10 w 12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10" y="2"/>
                    </a:moveTo>
                    <a:cubicBezTo>
                      <a:pt x="8" y="0"/>
                      <a:pt x="5" y="2"/>
                      <a:pt x="3" y="5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5"/>
                      <a:pt x="6" y="13"/>
                      <a:pt x="9" y="10"/>
                    </a:cubicBezTo>
                    <a:cubicBezTo>
                      <a:pt x="11" y="7"/>
                      <a:pt x="12" y="3"/>
                      <a:pt x="10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3" name="Freeform 1177"/>
              <p:cNvSpPr>
                <a:spLocks/>
              </p:cNvSpPr>
              <p:nvPr/>
            </p:nvSpPr>
            <p:spPr bwMode="auto">
              <a:xfrm>
                <a:off x="3369" y="3145"/>
                <a:ext cx="15" cy="19"/>
              </a:xfrm>
              <a:custGeom>
                <a:avLst/>
                <a:gdLst>
                  <a:gd name="T0" fmla="*/ 7 w 8"/>
                  <a:gd name="T1" fmla="*/ 1 h 10"/>
                  <a:gd name="T2" fmla="*/ 3 w 8"/>
                  <a:gd name="T3" fmla="*/ 4 h 10"/>
                  <a:gd name="T4" fmla="*/ 1 w 8"/>
                  <a:gd name="T5" fmla="*/ 9 h 10"/>
                  <a:gd name="T6" fmla="*/ 6 w 8"/>
                  <a:gd name="T7" fmla="*/ 7 h 10"/>
                  <a:gd name="T8" fmla="*/ 7 w 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1"/>
                    </a:moveTo>
                    <a:cubicBezTo>
                      <a:pt x="6" y="0"/>
                      <a:pt x="4" y="2"/>
                      <a:pt x="3" y="4"/>
                    </a:cubicBezTo>
                    <a:cubicBezTo>
                      <a:pt x="1" y="6"/>
                      <a:pt x="0" y="8"/>
                      <a:pt x="1" y="9"/>
                    </a:cubicBezTo>
                    <a:cubicBezTo>
                      <a:pt x="2" y="10"/>
                      <a:pt x="5" y="9"/>
                      <a:pt x="6" y="7"/>
                    </a:cubicBezTo>
                    <a:cubicBezTo>
                      <a:pt x="8" y="5"/>
                      <a:pt x="8" y="2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4" name="Freeform 1178"/>
              <p:cNvSpPr>
                <a:spLocks/>
              </p:cNvSpPr>
              <p:nvPr/>
            </p:nvSpPr>
            <p:spPr bwMode="auto">
              <a:xfrm>
                <a:off x="4252" y="765"/>
                <a:ext cx="707" cy="2745"/>
              </a:xfrm>
              <a:custGeom>
                <a:avLst/>
                <a:gdLst>
                  <a:gd name="T0" fmla="*/ 2 w 376"/>
                  <a:gd name="T1" fmla="*/ 0 h 1460"/>
                  <a:gd name="T2" fmla="*/ 0 w 376"/>
                  <a:gd name="T3" fmla="*/ 2 h 1460"/>
                  <a:gd name="T4" fmla="*/ 145 w 376"/>
                  <a:gd name="T5" fmla="*/ 188 h 1460"/>
                  <a:gd name="T6" fmla="*/ 93 w 376"/>
                  <a:gd name="T7" fmla="*/ 222 h 1460"/>
                  <a:gd name="T8" fmla="*/ 273 w 376"/>
                  <a:gd name="T9" fmla="*/ 809 h 1460"/>
                  <a:gd name="T10" fmla="*/ 362 w 376"/>
                  <a:gd name="T11" fmla="*/ 803 h 1460"/>
                  <a:gd name="T12" fmla="*/ 241 w 376"/>
                  <a:gd name="T13" fmla="*/ 1459 h 1460"/>
                  <a:gd name="T14" fmla="*/ 243 w 376"/>
                  <a:gd name="T15" fmla="*/ 1460 h 1460"/>
                  <a:gd name="T16" fmla="*/ 364 w 376"/>
                  <a:gd name="T17" fmla="*/ 793 h 1460"/>
                  <a:gd name="T18" fmla="*/ 275 w 376"/>
                  <a:gd name="T19" fmla="*/ 800 h 1460"/>
                  <a:gd name="T20" fmla="*/ 100 w 376"/>
                  <a:gd name="T21" fmla="*/ 229 h 1460"/>
                  <a:gd name="T22" fmla="*/ 153 w 376"/>
                  <a:gd name="T23" fmla="*/ 195 h 1460"/>
                  <a:gd name="T24" fmla="*/ 2 w 376"/>
                  <a:gd name="T25" fmla="*/ 0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6" h="1460">
                    <a:moveTo>
                      <a:pt x="2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56" y="60"/>
                      <a:pt x="104" y="122"/>
                      <a:pt x="145" y="188"/>
                    </a:cubicBezTo>
                    <a:cubicBezTo>
                      <a:pt x="128" y="199"/>
                      <a:pt x="111" y="211"/>
                      <a:pt x="93" y="222"/>
                    </a:cubicBezTo>
                    <a:cubicBezTo>
                      <a:pt x="204" y="399"/>
                      <a:pt x="263" y="602"/>
                      <a:pt x="273" y="809"/>
                    </a:cubicBezTo>
                    <a:cubicBezTo>
                      <a:pt x="303" y="807"/>
                      <a:pt x="332" y="805"/>
                      <a:pt x="362" y="803"/>
                    </a:cubicBezTo>
                    <a:cubicBezTo>
                      <a:pt x="373" y="1026"/>
                      <a:pt x="331" y="1254"/>
                      <a:pt x="241" y="1459"/>
                    </a:cubicBezTo>
                    <a:cubicBezTo>
                      <a:pt x="242" y="1459"/>
                      <a:pt x="242" y="1460"/>
                      <a:pt x="243" y="1460"/>
                    </a:cubicBezTo>
                    <a:cubicBezTo>
                      <a:pt x="334" y="1252"/>
                      <a:pt x="376" y="1020"/>
                      <a:pt x="364" y="793"/>
                    </a:cubicBezTo>
                    <a:cubicBezTo>
                      <a:pt x="334" y="795"/>
                      <a:pt x="305" y="797"/>
                      <a:pt x="275" y="800"/>
                    </a:cubicBezTo>
                    <a:cubicBezTo>
                      <a:pt x="264" y="599"/>
                      <a:pt x="207" y="401"/>
                      <a:pt x="100" y="229"/>
                    </a:cubicBezTo>
                    <a:cubicBezTo>
                      <a:pt x="118" y="218"/>
                      <a:pt x="135" y="206"/>
                      <a:pt x="153" y="195"/>
                    </a:cubicBezTo>
                    <a:cubicBezTo>
                      <a:pt x="110" y="126"/>
                      <a:pt x="59" y="61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5" name="Freeform 1179"/>
              <p:cNvSpPr>
                <a:spLocks/>
              </p:cNvSpPr>
              <p:nvPr/>
            </p:nvSpPr>
            <p:spPr bwMode="auto">
              <a:xfrm>
                <a:off x="4681" y="3459"/>
                <a:ext cx="51" cy="98"/>
              </a:xfrm>
              <a:custGeom>
                <a:avLst/>
                <a:gdLst>
                  <a:gd name="T0" fmla="*/ 24 w 27"/>
                  <a:gd name="T1" fmla="*/ 2 h 52"/>
                  <a:gd name="T2" fmla="*/ 8 w 27"/>
                  <a:gd name="T3" fmla="*/ 24 h 52"/>
                  <a:gd name="T4" fmla="*/ 2 w 27"/>
                  <a:gd name="T5" fmla="*/ 51 h 52"/>
                  <a:gd name="T6" fmla="*/ 19 w 27"/>
                  <a:gd name="T7" fmla="*/ 29 h 52"/>
                  <a:gd name="T8" fmla="*/ 24 w 27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2">
                    <a:moveTo>
                      <a:pt x="24" y="2"/>
                    </a:moveTo>
                    <a:cubicBezTo>
                      <a:pt x="21" y="0"/>
                      <a:pt x="14" y="10"/>
                      <a:pt x="8" y="24"/>
                    </a:cubicBezTo>
                    <a:cubicBezTo>
                      <a:pt x="2" y="38"/>
                      <a:pt x="0" y="50"/>
                      <a:pt x="2" y="51"/>
                    </a:cubicBezTo>
                    <a:cubicBezTo>
                      <a:pt x="5" y="52"/>
                      <a:pt x="13" y="43"/>
                      <a:pt x="19" y="29"/>
                    </a:cubicBezTo>
                    <a:cubicBezTo>
                      <a:pt x="25" y="15"/>
                      <a:pt x="27" y="3"/>
                      <a:pt x="2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6" name="Freeform 1180"/>
              <p:cNvSpPr>
                <a:spLocks/>
              </p:cNvSpPr>
              <p:nvPr/>
            </p:nvSpPr>
            <p:spPr bwMode="auto">
              <a:xfrm>
                <a:off x="4922" y="2220"/>
                <a:ext cx="24" cy="102"/>
              </a:xfrm>
              <a:custGeom>
                <a:avLst/>
                <a:gdLst>
                  <a:gd name="T0" fmla="*/ 5 w 13"/>
                  <a:gd name="T1" fmla="*/ 0 h 54"/>
                  <a:gd name="T2" fmla="*/ 1 w 13"/>
                  <a:gd name="T3" fmla="*/ 28 h 54"/>
                  <a:gd name="T4" fmla="*/ 8 w 13"/>
                  <a:gd name="T5" fmla="*/ 54 h 54"/>
                  <a:gd name="T6" fmla="*/ 13 w 13"/>
                  <a:gd name="T7" fmla="*/ 27 h 54"/>
                  <a:gd name="T8" fmla="*/ 5 w 13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4">
                    <a:moveTo>
                      <a:pt x="5" y="0"/>
                    </a:moveTo>
                    <a:cubicBezTo>
                      <a:pt x="2" y="0"/>
                      <a:pt x="0" y="13"/>
                      <a:pt x="1" y="28"/>
                    </a:cubicBezTo>
                    <a:cubicBezTo>
                      <a:pt x="2" y="42"/>
                      <a:pt x="5" y="54"/>
                      <a:pt x="8" y="54"/>
                    </a:cubicBezTo>
                    <a:cubicBezTo>
                      <a:pt x="11" y="54"/>
                      <a:pt x="13" y="42"/>
                      <a:pt x="13" y="27"/>
                    </a:cubicBezTo>
                    <a:cubicBezTo>
                      <a:pt x="12" y="12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7" name="Freeform 1181"/>
              <p:cNvSpPr>
                <a:spLocks/>
              </p:cNvSpPr>
              <p:nvPr/>
            </p:nvSpPr>
            <p:spPr bwMode="auto">
              <a:xfrm>
                <a:off x="4226" y="739"/>
                <a:ext cx="64" cy="66"/>
              </a:xfrm>
              <a:custGeom>
                <a:avLst/>
                <a:gdLst>
                  <a:gd name="T0" fmla="*/ 2 w 34"/>
                  <a:gd name="T1" fmla="*/ 2 h 35"/>
                  <a:gd name="T2" fmla="*/ 13 w 34"/>
                  <a:gd name="T3" fmla="*/ 21 h 35"/>
                  <a:gd name="T4" fmla="*/ 32 w 34"/>
                  <a:gd name="T5" fmla="*/ 34 h 35"/>
                  <a:gd name="T6" fmla="*/ 21 w 34"/>
                  <a:gd name="T7" fmla="*/ 14 h 35"/>
                  <a:gd name="T8" fmla="*/ 2 w 3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2" y="2"/>
                    </a:moveTo>
                    <a:cubicBezTo>
                      <a:pt x="0" y="4"/>
                      <a:pt x="5" y="12"/>
                      <a:pt x="13" y="21"/>
                    </a:cubicBezTo>
                    <a:cubicBezTo>
                      <a:pt x="22" y="30"/>
                      <a:pt x="30" y="35"/>
                      <a:pt x="32" y="34"/>
                    </a:cubicBezTo>
                    <a:cubicBezTo>
                      <a:pt x="34" y="32"/>
                      <a:pt x="29" y="23"/>
                      <a:pt x="21" y="14"/>
                    </a:cubicBezTo>
                    <a:cubicBezTo>
                      <a:pt x="12" y="5"/>
                      <a:pt x="3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8" name="Freeform 1182"/>
              <p:cNvSpPr>
                <a:spLocks/>
              </p:cNvSpPr>
              <p:nvPr/>
            </p:nvSpPr>
            <p:spPr bwMode="auto">
              <a:xfrm>
                <a:off x="4756" y="2235"/>
                <a:ext cx="25" cy="96"/>
              </a:xfrm>
              <a:custGeom>
                <a:avLst/>
                <a:gdLst>
                  <a:gd name="T0" fmla="*/ 5 w 13"/>
                  <a:gd name="T1" fmla="*/ 1 h 51"/>
                  <a:gd name="T2" fmla="*/ 1 w 13"/>
                  <a:gd name="T3" fmla="*/ 26 h 51"/>
                  <a:gd name="T4" fmla="*/ 7 w 13"/>
                  <a:gd name="T5" fmla="*/ 51 h 51"/>
                  <a:gd name="T6" fmla="*/ 12 w 13"/>
                  <a:gd name="T7" fmla="*/ 25 h 51"/>
                  <a:gd name="T8" fmla="*/ 5 w 13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1">
                    <a:moveTo>
                      <a:pt x="5" y="1"/>
                    </a:moveTo>
                    <a:cubicBezTo>
                      <a:pt x="2" y="1"/>
                      <a:pt x="0" y="12"/>
                      <a:pt x="1" y="26"/>
                    </a:cubicBezTo>
                    <a:cubicBezTo>
                      <a:pt x="1" y="40"/>
                      <a:pt x="4" y="51"/>
                      <a:pt x="7" y="51"/>
                    </a:cubicBezTo>
                    <a:cubicBezTo>
                      <a:pt x="11" y="51"/>
                      <a:pt x="13" y="39"/>
                      <a:pt x="12" y="25"/>
                    </a:cubicBezTo>
                    <a:cubicBezTo>
                      <a:pt x="11" y="1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9" name="Freeform 1183"/>
              <p:cNvSpPr>
                <a:spLocks/>
              </p:cNvSpPr>
              <p:nvPr/>
            </p:nvSpPr>
            <p:spPr bwMode="auto">
              <a:xfrm>
                <a:off x="4401" y="1139"/>
                <a:ext cx="60" cy="89"/>
              </a:xfrm>
              <a:custGeom>
                <a:avLst/>
                <a:gdLst>
                  <a:gd name="T0" fmla="*/ 2 w 32"/>
                  <a:gd name="T1" fmla="*/ 2 h 47"/>
                  <a:gd name="T2" fmla="*/ 11 w 32"/>
                  <a:gd name="T3" fmla="*/ 27 h 47"/>
                  <a:gd name="T4" fmla="*/ 29 w 32"/>
                  <a:gd name="T5" fmla="*/ 45 h 47"/>
                  <a:gd name="T6" fmla="*/ 21 w 32"/>
                  <a:gd name="T7" fmla="*/ 20 h 47"/>
                  <a:gd name="T8" fmla="*/ 2 w 32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7">
                    <a:moveTo>
                      <a:pt x="2" y="2"/>
                    </a:moveTo>
                    <a:cubicBezTo>
                      <a:pt x="0" y="4"/>
                      <a:pt x="4" y="15"/>
                      <a:pt x="11" y="27"/>
                    </a:cubicBezTo>
                    <a:cubicBezTo>
                      <a:pt x="19" y="39"/>
                      <a:pt x="27" y="47"/>
                      <a:pt x="29" y="45"/>
                    </a:cubicBezTo>
                    <a:cubicBezTo>
                      <a:pt x="32" y="43"/>
                      <a:pt x="29" y="32"/>
                      <a:pt x="21" y="20"/>
                    </a:cubicBezTo>
                    <a:cubicBezTo>
                      <a:pt x="14" y="8"/>
                      <a:pt x="5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0" name="Freeform 1184"/>
              <p:cNvSpPr>
                <a:spLocks/>
              </p:cNvSpPr>
              <p:nvPr/>
            </p:nvSpPr>
            <p:spPr bwMode="auto">
              <a:xfrm>
                <a:off x="4508" y="1092"/>
                <a:ext cx="40" cy="57"/>
              </a:xfrm>
              <a:custGeom>
                <a:avLst/>
                <a:gdLst>
                  <a:gd name="T0" fmla="*/ 2 w 21"/>
                  <a:gd name="T1" fmla="*/ 1 h 30"/>
                  <a:gd name="T2" fmla="*/ 8 w 21"/>
                  <a:gd name="T3" fmla="*/ 17 h 30"/>
                  <a:gd name="T4" fmla="*/ 20 w 21"/>
                  <a:gd name="T5" fmla="*/ 29 h 30"/>
                  <a:gd name="T6" fmla="*/ 14 w 21"/>
                  <a:gd name="T7" fmla="*/ 13 h 30"/>
                  <a:gd name="T8" fmla="*/ 2 w 21"/>
                  <a:gd name="T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0">
                    <a:moveTo>
                      <a:pt x="2" y="1"/>
                    </a:moveTo>
                    <a:cubicBezTo>
                      <a:pt x="0" y="2"/>
                      <a:pt x="3" y="10"/>
                      <a:pt x="8" y="17"/>
                    </a:cubicBezTo>
                    <a:cubicBezTo>
                      <a:pt x="12" y="25"/>
                      <a:pt x="18" y="30"/>
                      <a:pt x="20" y="29"/>
                    </a:cubicBezTo>
                    <a:cubicBezTo>
                      <a:pt x="21" y="28"/>
                      <a:pt x="19" y="21"/>
                      <a:pt x="14" y="13"/>
                    </a:cubicBezTo>
                    <a:cubicBezTo>
                      <a:pt x="9" y="5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1" name="Freeform 1185"/>
              <p:cNvSpPr>
                <a:spLocks/>
              </p:cNvSpPr>
              <p:nvPr/>
            </p:nvSpPr>
            <p:spPr bwMode="auto">
              <a:xfrm>
                <a:off x="3910" y="3233"/>
                <a:ext cx="792" cy="593"/>
              </a:xfrm>
              <a:custGeom>
                <a:avLst/>
                <a:gdLst>
                  <a:gd name="T0" fmla="*/ 69 w 421"/>
                  <a:gd name="T1" fmla="*/ 12 h 315"/>
                  <a:gd name="T2" fmla="*/ 66 w 421"/>
                  <a:gd name="T3" fmla="*/ 18 h 315"/>
                  <a:gd name="T4" fmla="*/ 111 w 421"/>
                  <a:gd name="T5" fmla="*/ 42 h 315"/>
                  <a:gd name="T6" fmla="*/ 0 w 421"/>
                  <a:gd name="T7" fmla="*/ 222 h 315"/>
                  <a:gd name="T8" fmla="*/ 112 w 421"/>
                  <a:gd name="T9" fmla="*/ 315 h 315"/>
                  <a:gd name="T10" fmla="*/ 283 w 421"/>
                  <a:gd name="T11" fmla="*/ 9 h 315"/>
                  <a:gd name="T12" fmla="*/ 418 w 421"/>
                  <a:gd name="T13" fmla="*/ 64 h 315"/>
                  <a:gd name="T14" fmla="*/ 421 w 421"/>
                  <a:gd name="T15" fmla="*/ 54 h 315"/>
                  <a:gd name="T16" fmla="*/ 284 w 421"/>
                  <a:gd name="T17" fmla="*/ 0 h 315"/>
                  <a:gd name="T18" fmla="*/ 115 w 421"/>
                  <a:gd name="T19" fmla="*/ 307 h 315"/>
                  <a:gd name="T20" fmla="*/ 6 w 421"/>
                  <a:gd name="T21" fmla="*/ 217 h 315"/>
                  <a:gd name="T22" fmla="*/ 117 w 421"/>
                  <a:gd name="T23" fmla="*/ 36 h 315"/>
                  <a:gd name="T24" fmla="*/ 69 w 421"/>
                  <a:gd name="T25" fmla="*/ 1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1" h="315">
                    <a:moveTo>
                      <a:pt x="69" y="12"/>
                    </a:moveTo>
                    <a:cubicBezTo>
                      <a:pt x="68" y="14"/>
                      <a:pt x="67" y="16"/>
                      <a:pt x="66" y="18"/>
                    </a:cubicBezTo>
                    <a:cubicBezTo>
                      <a:pt x="81" y="26"/>
                      <a:pt x="96" y="34"/>
                      <a:pt x="111" y="42"/>
                    </a:cubicBezTo>
                    <a:cubicBezTo>
                      <a:pt x="80" y="106"/>
                      <a:pt x="43" y="166"/>
                      <a:pt x="0" y="222"/>
                    </a:cubicBezTo>
                    <a:cubicBezTo>
                      <a:pt x="37" y="253"/>
                      <a:pt x="74" y="284"/>
                      <a:pt x="112" y="315"/>
                    </a:cubicBezTo>
                    <a:cubicBezTo>
                      <a:pt x="184" y="223"/>
                      <a:pt x="241" y="119"/>
                      <a:pt x="283" y="9"/>
                    </a:cubicBezTo>
                    <a:cubicBezTo>
                      <a:pt x="328" y="27"/>
                      <a:pt x="373" y="45"/>
                      <a:pt x="418" y="64"/>
                    </a:cubicBezTo>
                    <a:cubicBezTo>
                      <a:pt x="419" y="61"/>
                      <a:pt x="420" y="57"/>
                      <a:pt x="421" y="54"/>
                    </a:cubicBezTo>
                    <a:cubicBezTo>
                      <a:pt x="376" y="36"/>
                      <a:pt x="330" y="18"/>
                      <a:pt x="284" y="0"/>
                    </a:cubicBezTo>
                    <a:cubicBezTo>
                      <a:pt x="243" y="110"/>
                      <a:pt x="187" y="214"/>
                      <a:pt x="115" y="307"/>
                    </a:cubicBezTo>
                    <a:cubicBezTo>
                      <a:pt x="79" y="277"/>
                      <a:pt x="43" y="247"/>
                      <a:pt x="6" y="217"/>
                    </a:cubicBezTo>
                    <a:cubicBezTo>
                      <a:pt x="49" y="161"/>
                      <a:pt x="86" y="100"/>
                      <a:pt x="117" y="36"/>
                    </a:cubicBezTo>
                    <a:cubicBezTo>
                      <a:pt x="101" y="28"/>
                      <a:pt x="85" y="19"/>
                      <a:pt x="69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2" name="Freeform 1186"/>
              <p:cNvSpPr>
                <a:spLocks/>
              </p:cNvSpPr>
              <p:nvPr/>
            </p:nvSpPr>
            <p:spPr bwMode="auto">
              <a:xfrm>
                <a:off x="4681" y="3292"/>
                <a:ext cx="45" cy="96"/>
              </a:xfrm>
              <a:custGeom>
                <a:avLst/>
                <a:gdLst>
                  <a:gd name="T0" fmla="*/ 7 w 24"/>
                  <a:gd name="T1" fmla="*/ 23 h 51"/>
                  <a:gd name="T2" fmla="*/ 3 w 24"/>
                  <a:gd name="T3" fmla="*/ 50 h 51"/>
                  <a:gd name="T4" fmla="*/ 17 w 24"/>
                  <a:gd name="T5" fmla="*/ 27 h 51"/>
                  <a:gd name="T6" fmla="*/ 21 w 24"/>
                  <a:gd name="T7" fmla="*/ 1 h 51"/>
                  <a:gd name="T8" fmla="*/ 7 w 24"/>
                  <a:gd name="T9" fmla="*/ 2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1">
                    <a:moveTo>
                      <a:pt x="7" y="23"/>
                    </a:moveTo>
                    <a:cubicBezTo>
                      <a:pt x="2" y="37"/>
                      <a:pt x="0" y="49"/>
                      <a:pt x="3" y="50"/>
                    </a:cubicBezTo>
                    <a:cubicBezTo>
                      <a:pt x="6" y="51"/>
                      <a:pt x="13" y="41"/>
                      <a:pt x="17" y="27"/>
                    </a:cubicBezTo>
                    <a:cubicBezTo>
                      <a:pt x="22" y="14"/>
                      <a:pt x="24" y="2"/>
                      <a:pt x="21" y="1"/>
                    </a:cubicBezTo>
                    <a:cubicBezTo>
                      <a:pt x="18" y="0"/>
                      <a:pt x="12" y="10"/>
                      <a:pt x="7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3" name="Freeform 1187"/>
              <p:cNvSpPr>
                <a:spLocks/>
              </p:cNvSpPr>
              <p:nvPr/>
            </p:nvSpPr>
            <p:spPr bwMode="auto">
              <a:xfrm>
                <a:off x="4423" y="3200"/>
                <a:ext cx="42" cy="86"/>
              </a:xfrm>
              <a:custGeom>
                <a:avLst/>
                <a:gdLst>
                  <a:gd name="T0" fmla="*/ 6 w 22"/>
                  <a:gd name="T1" fmla="*/ 21 h 46"/>
                  <a:gd name="T2" fmla="*/ 3 w 22"/>
                  <a:gd name="T3" fmla="*/ 44 h 46"/>
                  <a:gd name="T4" fmla="*/ 17 w 22"/>
                  <a:gd name="T5" fmla="*/ 25 h 46"/>
                  <a:gd name="T6" fmla="*/ 19 w 22"/>
                  <a:gd name="T7" fmla="*/ 1 h 46"/>
                  <a:gd name="T8" fmla="*/ 6 w 22"/>
                  <a:gd name="T9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6" y="21"/>
                    </a:moveTo>
                    <a:cubicBezTo>
                      <a:pt x="1" y="32"/>
                      <a:pt x="0" y="43"/>
                      <a:pt x="3" y="44"/>
                    </a:cubicBezTo>
                    <a:cubicBezTo>
                      <a:pt x="6" y="46"/>
                      <a:pt x="12" y="37"/>
                      <a:pt x="17" y="25"/>
                    </a:cubicBezTo>
                    <a:cubicBezTo>
                      <a:pt x="21" y="13"/>
                      <a:pt x="22" y="2"/>
                      <a:pt x="19" y="1"/>
                    </a:cubicBezTo>
                    <a:cubicBezTo>
                      <a:pt x="16" y="0"/>
                      <a:pt x="10" y="9"/>
                      <a:pt x="6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4" name="Freeform 1188"/>
              <p:cNvSpPr>
                <a:spLocks/>
              </p:cNvSpPr>
              <p:nvPr/>
            </p:nvSpPr>
            <p:spPr bwMode="auto">
              <a:xfrm>
                <a:off x="4021" y="3233"/>
                <a:ext cx="34" cy="57"/>
              </a:xfrm>
              <a:custGeom>
                <a:avLst/>
                <a:gdLst>
                  <a:gd name="T0" fmla="*/ 5 w 18"/>
                  <a:gd name="T1" fmla="*/ 13 h 30"/>
                  <a:gd name="T2" fmla="*/ 2 w 18"/>
                  <a:gd name="T3" fmla="*/ 29 h 30"/>
                  <a:gd name="T4" fmla="*/ 13 w 18"/>
                  <a:gd name="T5" fmla="*/ 17 h 30"/>
                  <a:gd name="T6" fmla="*/ 16 w 18"/>
                  <a:gd name="T7" fmla="*/ 1 h 30"/>
                  <a:gd name="T8" fmla="*/ 5 w 18"/>
                  <a:gd name="T9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0">
                    <a:moveTo>
                      <a:pt x="5" y="13"/>
                    </a:moveTo>
                    <a:cubicBezTo>
                      <a:pt x="1" y="20"/>
                      <a:pt x="0" y="28"/>
                      <a:pt x="2" y="29"/>
                    </a:cubicBezTo>
                    <a:cubicBezTo>
                      <a:pt x="4" y="30"/>
                      <a:pt x="9" y="25"/>
                      <a:pt x="13" y="17"/>
                    </a:cubicBezTo>
                    <a:cubicBezTo>
                      <a:pt x="17" y="10"/>
                      <a:pt x="18" y="2"/>
                      <a:pt x="16" y="1"/>
                    </a:cubicBezTo>
                    <a:cubicBezTo>
                      <a:pt x="13" y="0"/>
                      <a:pt x="8" y="5"/>
                      <a:pt x="5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5" name="Freeform 1189"/>
              <p:cNvSpPr>
                <a:spLocks/>
              </p:cNvSpPr>
              <p:nvPr/>
            </p:nvSpPr>
            <p:spPr bwMode="auto">
              <a:xfrm>
                <a:off x="4093" y="3781"/>
                <a:ext cx="64" cy="77"/>
              </a:xfrm>
              <a:custGeom>
                <a:avLst/>
                <a:gdLst>
                  <a:gd name="T0" fmla="*/ 13 w 34"/>
                  <a:gd name="T1" fmla="*/ 17 h 41"/>
                  <a:gd name="T2" fmla="*/ 3 w 34"/>
                  <a:gd name="T3" fmla="*/ 38 h 41"/>
                  <a:gd name="T4" fmla="*/ 22 w 34"/>
                  <a:gd name="T5" fmla="*/ 24 h 41"/>
                  <a:gd name="T6" fmla="*/ 31 w 34"/>
                  <a:gd name="T7" fmla="*/ 2 h 41"/>
                  <a:gd name="T8" fmla="*/ 13 w 34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1">
                    <a:moveTo>
                      <a:pt x="13" y="17"/>
                    </a:moveTo>
                    <a:cubicBezTo>
                      <a:pt x="5" y="27"/>
                      <a:pt x="0" y="36"/>
                      <a:pt x="3" y="38"/>
                    </a:cubicBezTo>
                    <a:cubicBezTo>
                      <a:pt x="5" y="41"/>
                      <a:pt x="14" y="34"/>
                      <a:pt x="22" y="24"/>
                    </a:cubicBezTo>
                    <a:cubicBezTo>
                      <a:pt x="29" y="14"/>
                      <a:pt x="34" y="4"/>
                      <a:pt x="31" y="2"/>
                    </a:cubicBezTo>
                    <a:cubicBezTo>
                      <a:pt x="28" y="0"/>
                      <a:pt x="20" y="7"/>
                      <a:pt x="13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6" name="Freeform 1190"/>
              <p:cNvSpPr>
                <a:spLocks/>
              </p:cNvSpPr>
              <p:nvPr/>
            </p:nvSpPr>
            <p:spPr bwMode="auto">
              <a:xfrm>
                <a:off x="3886" y="3611"/>
                <a:ext cx="56" cy="68"/>
              </a:xfrm>
              <a:custGeom>
                <a:avLst/>
                <a:gdLst>
                  <a:gd name="T0" fmla="*/ 11 w 30"/>
                  <a:gd name="T1" fmla="*/ 14 h 36"/>
                  <a:gd name="T2" fmla="*/ 3 w 30"/>
                  <a:gd name="T3" fmla="*/ 34 h 36"/>
                  <a:gd name="T4" fmla="*/ 20 w 30"/>
                  <a:gd name="T5" fmla="*/ 21 h 36"/>
                  <a:gd name="T6" fmla="*/ 27 w 30"/>
                  <a:gd name="T7" fmla="*/ 2 h 36"/>
                  <a:gd name="T8" fmla="*/ 11 w 30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6">
                    <a:moveTo>
                      <a:pt x="11" y="14"/>
                    </a:moveTo>
                    <a:cubicBezTo>
                      <a:pt x="4" y="23"/>
                      <a:pt x="0" y="31"/>
                      <a:pt x="3" y="34"/>
                    </a:cubicBezTo>
                    <a:cubicBezTo>
                      <a:pt x="5" y="36"/>
                      <a:pt x="13" y="31"/>
                      <a:pt x="20" y="21"/>
                    </a:cubicBezTo>
                    <a:cubicBezTo>
                      <a:pt x="27" y="13"/>
                      <a:pt x="30" y="4"/>
                      <a:pt x="27" y="2"/>
                    </a:cubicBezTo>
                    <a:cubicBezTo>
                      <a:pt x="25" y="0"/>
                      <a:pt x="17" y="5"/>
                      <a:pt x="1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7" name="Freeform 1191"/>
              <p:cNvSpPr>
                <a:spLocks/>
              </p:cNvSpPr>
              <p:nvPr/>
            </p:nvSpPr>
            <p:spPr bwMode="auto">
              <a:xfrm>
                <a:off x="4108" y="3286"/>
                <a:ext cx="28" cy="47"/>
              </a:xfrm>
              <a:custGeom>
                <a:avLst/>
                <a:gdLst>
                  <a:gd name="T0" fmla="*/ 4 w 15"/>
                  <a:gd name="T1" fmla="*/ 11 h 25"/>
                  <a:gd name="T2" fmla="*/ 2 w 15"/>
                  <a:gd name="T3" fmla="*/ 24 h 25"/>
                  <a:gd name="T4" fmla="*/ 10 w 15"/>
                  <a:gd name="T5" fmla="*/ 14 h 25"/>
                  <a:gd name="T6" fmla="*/ 13 w 15"/>
                  <a:gd name="T7" fmla="*/ 1 h 25"/>
                  <a:gd name="T8" fmla="*/ 4 w 1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4" y="11"/>
                    </a:moveTo>
                    <a:cubicBezTo>
                      <a:pt x="1" y="17"/>
                      <a:pt x="0" y="23"/>
                      <a:pt x="2" y="24"/>
                    </a:cubicBezTo>
                    <a:cubicBezTo>
                      <a:pt x="4" y="25"/>
                      <a:pt x="8" y="21"/>
                      <a:pt x="10" y="14"/>
                    </a:cubicBezTo>
                    <a:cubicBezTo>
                      <a:pt x="14" y="8"/>
                      <a:pt x="15" y="2"/>
                      <a:pt x="13" y="1"/>
                    </a:cubicBezTo>
                    <a:cubicBezTo>
                      <a:pt x="11" y="0"/>
                      <a:pt x="7" y="5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8" name="Freeform 1192"/>
              <p:cNvSpPr>
                <a:spLocks/>
              </p:cNvSpPr>
              <p:nvPr/>
            </p:nvSpPr>
            <p:spPr bwMode="auto">
              <a:xfrm>
                <a:off x="2944" y="3461"/>
                <a:ext cx="718" cy="474"/>
              </a:xfrm>
              <a:custGeom>
                <a:avLst/>
                <a:gdLst>
                  <a:gd name="T0" fmla="*/ 113 w 382"/>
                  <a:gd name="T1" fmla="*/ 0 h 252"/>
                  <a:gd name="T2" fmla="*/ 109 w 382"/>
                  <a:gd name="T3" fmla="*/ 2 h 252"/>
                  <a:gd name="T4" fmla="*/ 137 w 382"/>
                  <a:gd name="T5" fmla="*/ 46 h 252"/>
                  <a:gd name="T6" fmla="*/ 0 w 382"/>
                  <a:gd name="T7" fmla="*/ 115 h 252"/>
                  <a:gd name="T8" fmla="*/ 52 w 382"/>
                  <a:gd name="T9" fmla="*/ 252 h 252"/>
                  <a:gd name="T10" fmla="*/ 283 w 382"/>
                  <a:gd name="T11" fmla="*/ 120 h 252"/>
                  <a:gd name="T12" fmla="*/ 376 w 382"/>
                  <a:gd name="T13" fmla="*/ 235 h 252"/>
                  <a:gd name="T14" fmla="*/ 382 w 382"/>
                  <a:gd name="T15" fmla="*/ 229 h 252"/>
                  <a:gd name="T16" fmla="*/ 287 w 382"/>
                  <a:gd name="T17" fmla="*/ 114 h 252"/>
                  <a:gd name="T18" fmla="*/ 58 w 382"/>
                  <a:gd name="T19" fmla="*/ 247 h 252"/>
                  <a:gd name="T20" fmla="*/ 6 w 382"/>
                  <a:gd name="T21" fmla="*/ 115 h 252"/>
                  <a:gd name="T22" fmla="*/ 143 w 382"/>
                  <a:gd name="T23" fmla="*/ 45 h 252"/>
                  <a:gd name="T24" fmla="*/ 113 w 382"/>
                  <a:gd name="T2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" h="252">
                    <a:moveTo>
                      <a:pt x="113" y="0"/>
                    </a:moveTo>
                    <a:cubicBezTo>
                      <a:pt x="111" y="1"/>
                      <a:pt x="110" y="2"/>
                      <a:pt x="109" y="2"/>
                    </a:cubicBezTo>
                    <a:cubicBezTo>
                      <a:pt x="118" y="17"/>
                      <a:pt x="128" y="32"/>
                      <a:pt x="137" y="46"/>
                    </a:cubicBezTo>
                    <a:cubicBezTo>
                      <a:pt x="96" y="74"/>
                      <a:pt x="50" y="97"/>
                      <a:pt x="0" y="115"/>
                    </a:cubicBezTo>
                    <a:cubicBezTo>
                      <a:pt x="18" y="161"/>
                      <a:pt x="35" y="206"/>
                      <a:pt x="52" y="252"/>
                    </a:cubicBezTo>
                    <a:cubicBezTo>
                      <a:pt x="140" y="221"/>
                      <a:pt x="217" y="176"/>
                      <a:pt x="283" y="120"/>
                    </a:cubicBezTo>
                    <a:cubicBezTo>
                      <a:pt x="314" y="158"/>
                      <a:pt x="345" y="196"/>
                      <a:pt x="376" y="235"/>
                    </a:cubicBezTo>
                    <a:cubicBezTo>
                      <a:pt x="378" y="233"/>
                      <a:pt x="380" y="231"/>
                      <a:pt x="382" y="229"/>
                    </a:cubicBezTo>
                    <a:cubicBezTo>
                      <a:pt x="350" y="191"/>
                      <a:pt x="319" y="153"/>
                      <a:pt x="287" y="114"/>
                    </a:cubicBezTo>
                    <a:cubicBezTo>
                      <a:pt x="221" y="170"/>
                      <a:pt x="144" y="216"/>
                      <a:pt x="58" y="247"/>
                    </a:cubicBezTo>
                    <a:cubicBezTo>
                      <a:pt x="41" y="204"/>
                      <a:pt x="23" y="160"/>
                      <a:pt x="6" y="115"/>
                    </a:cubicBezTo>
                    <a:cubicBezTo>
                      <a:pt x="56" y="97"/>
                      <a:pt x="101" y="73"/>
                      <a:pt x="143" y="45"/>
                    </a:cubicBezTo>
                    <a:cubicBezTo>
                      <a:pt x="133" y="30"/>
                      <a:pt x="123" y="15"/>
                      <a:pt x="11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9" name="Freeform 1193"/>
              <p:cNvSpPr>
                <a:spLocks/>
              </p:cNvSpPr>
              <p:nvPr/>
            </p:nvSpPr>
            <p:spPr bwMode="auto">
              <a:xfrm>
                <a:off x="3625" y="3867"/>
                <a:ext cx="66" cy="58"/>
              </a:xfrm>
              <a:custGeom>
                <a:avLst/>
                <a:gdLst>
                  <a:gd name="T0" fmla="*/ 14 w 35"/>
                  <a:gd name="T1" fmla="*/ 11 h 31"/>
                  <a:gd name="T2" fmla="*/ 2 w 35"/>
                  <a:gd name="T3" fmla="*/ 29 h 31"/>
                  <a:gd name="T4" fmla="*/ 21 w 35"/>
                  <a:gd name="T5" fmla="*/ 21 h 31"/>
                  <a:gd name="T6" fmla="*/ 33 w 35"/>
                  <a:gd name="T7" fmla="*/ 3 h 31"/>
                  <a:gd name="T8" fmla="*/ 14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14" y="11"/>
                    </a:moveTo>
                    <a:cubicBezTo>
                      <a:pt x="5" y="19"/>
                      <a:pt x="0" y="26"/>
                      <a:pt x="2" y="29"/>
                    </a:cubicBezTo>
                    <a:cubicBezTo>
                      <a:pt x="4" y="31"/>
                      <a:pt x="13" y="28"/>
                      <a:pt x="21" y="21"/>
                    </a:cubicBezTo>
                    <a:cubicBezTo>
                      <a:pt x="30" y="13"/>
                      <a:pt x="35" y="5"/>
                      <a:pt x="33" y="3"/>
                    </a:cubicBezTo>
                    <a:cubicBezTo>
                      <a:pt x="30" y="0"/>
                      <a:pt x="22" y="4"/>
                      <a:pt x="1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0" name="Freeform 1194"/>
              <p:cNvSpPr>
                <a:spLocks/>
              </p:cNvSpPr>
              <p:nvPr/>
            </p:nvSpPr>
            <p:spPr bwMode="auto">
              <a:xfrm>
                <a:off x="3452" y="3655"/>
                <a:ext cx="58" cy="52"/>
              </a:xfrm>
              <a:custGeom>
                <a:avLst/>
                <a:gdLst>
                  <a:gd name="T0" fmla="*/ 12 w 31"/>
                  <a:gd name="T1" fmla="*/ 10 h 28"/>
                  <a:gd name="T2" fmla="*/ 2 w 31"/>
                  <a:gd name="T3" fmla="*/ 25 h 28"/>
                  <a:gd name="T4" fmla="*/ 19 w 31"/>
                  <a:gd name="T5" fmla="*/ 19 h 28"/>
                  <a:gd name="T6" fmla="*/ 29 w 31"/>
                  <a:gd name="T7" fmla="*/ 3 h 28"/>
                  <a:gd name="T8" fmla="*/ 12 w 31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8">
                    <a:moveTo>
                      <a:pt x="12" y="10"/>
                    </a:moveTo>
                    <a:cubicBezTo>
                      <a:pt x="5" y="16"/>
                      <a:pt x="0" y="23"/>
                      <a:pt x="2" y="25"/>
                    </a:cubicBezTo>
                    <a:cubicBezTo>
                      <a:pt x="4" y="28"/>
                      <a:pt x="12" y="25"/>
                      <a:pt x="19" y="19"/>
                    </a:cubicBezTo>
                    <a:cubicBezTo>
                      <a:pt x="27" y="13"/>
                      <a:pt x="31" y="6"/>
                      <a:pt x="29" y="3"/>
                    </a:cubicBezTo>
                    <a:cubicBezTo>
                      <a:pt x="26" y="0"/>
                      <a:pt x="19" y="4"/>
                      <a:pt x="1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1" name="Freeform 1195"/>
              <p:cNvSpPr>
                <a:spLocks/>
              </p:cNvSpPr>
              <p:nvPr/>
            </p:nvSpPr>
            <p:spPr bwMode="auto">
              <a:xfrm>
                <a:off x="3134" y="3450"/>
                <a:ext cx="38" cy="30"/>
              </a:xfrm>
              <a:custGeom>
                <a:avLst/>
                <a:gdLst>
                  <a:gd name="T0" fmla="*/ 7 w 20"/>
                  <a:gd name="T1" fmla="*/ 4 h 16"/>
                  <a:gd name="T2" fmla="*/ 1 w 20"/>
                  <a:gd name="T3" fmla="*/ 14 h 16"/>
                  <a:gd name="T4" fmla="*/ 13 w 20"/>
                  <a:gd name="T5" fmla="*/ 12 h 16"/>
                  <a:gd name="T6" fmla="*/ 19 w 20"/>
                  <a:gd name="T7" fmla="*/ 2 h 16"/>
                  <a:gd name="T8" fmla="*/ 7 w 20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7" y="4"/>
                    </a:moveTo>
                    <a:cubicBezTo>
                      <a:pt x="2" y="7"/>
                      <a:pt x="0" y="12"/>
                      <a:pt x="1" y="14"/>
                    </a:cubicBezTo>
                    <a:cubicBezTo>
                      <a:pt x="2" y="16"/>
                      <a:pt x="8" y="15"/>
                      <a:pt x="13" y="12"/>
                    </a:cubicBezTo>
                    <a:cubicBezTo>
                      <a:pt x="18" y="9"/>
                      <a:pt x="20" y="4"/>
                      <a:pt x="19" y="2"/>
                    </a:cubicBezTo>
                    <a:cubicBezTo>
                      <a:pt x="17" y="0"/>
                      <a:pt x="12" y="0"/>
                      <a:pt x="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2" name="Freeform 1196"/>
              <p:cNvSpPr>
                <a:spLocks/>
              </p:cNvSpPr>
              <p:nvPr/>
            </p:nvSpPr>
            <p:spPr bwMode="auto">
              <a:xfrm>
                <a:off x="3014" y="3914"/>
                <a:ext cx="70" cy="36"/>
              </a:xfrm>
              <a:custGeom>
                <a:avLst/>
                <a:gdLst>
                  <a:gd name="T0" fmla="*/ 17 w 37"/>
                  <a:gd name="T1" fmla="*/ 4 h 19"/>
                  <a:gd name="T2" fmla="*/ 1 w 37"/>
                  <a:gd name="T3" fmla="*/ 15 h 19"/>
                  <a:gd name="T4" fmla="*/ 21 w 37"/>
                  <a:gd name="T5" fmla="*/ 15 h 19"/>
                  <a:gd name="T6" fmla="*/ 36 w 37"/>
                  <a:gd name="T7" fmla="*/ 3 h 19"/>
                  <a:gd name="T8" fmla="*/ 17 w 3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4"/>
                    </a:moveTo>
                    <a:cubicBezTo>
                      <a:pt x="7" y="7"/>
                      <a:pt x="0" y="12"/>
                      <a:pt x="1" y="15"/>
                    </a:cubicBezTo>
                    <a:cubicBezTo>
                      <a:pt x="2" y="19"/>
                      <a:pt x="11" y="19"/>
                      <a:pt x="21" y="15"/>
                    </a:cubicBezTo>
                    <a:cubicBezTo>
                      <a:pt x="31" y="12"/>
                      <a:pt x="37" y="6"/>
                      <a:pt x="36" y="3"/>
                    </a:cubicBezTo>
                    <a:cubicBezTo>
                      <a:pt x="34" y="0"/>
                      <a:pt x="26" y="1"/>
                      <a:pt x="1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3" name="Freeform 1197"/>
              <p:cNvSpPr>
                <a:spLocks/>
              </p:cNvSpPr>
              <p:nvPr/>
            </p:nvSpPr>
            <p:spPr bwMode="auto">
              <a:xfrm>
                <a:off x="2920" y="3660"/>
                <a:ext cx="58" cy="32"/>
              </a:xfrm>
              <a:custGeom>
                <a:avLst/>
                <a:gdLst>
                  <a:gd name="T0" fmla="*/ 14 w 31"/>
                  <a:gd name="T1" fmla="*/ 3 h 17"/>
                  <a:gd name="T2" fmla="*/ 2 w 31"/>
                  <a:gd name="T3" fmla="*/ 14 h 17"/>
                  <a:gd name="T4" fmla="*/ 18 w 31"/>
                  <a:gd name="T5" fmla="*/ 14 h 17"/>
                  <a:gd name="T6" fmla="*/ 30 w 31"/>
                  <a:gd name="T7" fmla="*/ 3 h 17"/>
                  <a:gd name="T8" fmla="*/ 14 w 31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14" y="3"/>
                    </a:moveTo>
                    <a:cubicBezTo>
                      <a:pt x="6" y="6"/>
                      <a:pt x="0" y="10"/>
                      <a:pt x="2" y="14"/>
                    </a:cubicBezTo>
                    <a:cubicBezTo>
                      <a:pt x="3" y="17"/>
                      <a:pt x="10" y="17"/>
                      <a:pt x="18" y="14"/>
                    </a:cubicBezTo>
                    <a:cubicBezTo>
                      <a:pt x="26" y="11"/>
                      <a:pt x="31" y="6"/>
                      <a:pt x="30" y="3"/>
                    </a:cubicBezTo>
                    <a:cubicBezTo>
                      <a:pt x="29" y="1"/>
                      <a:pt x="22" y="0"/>
                      <a:pt x="14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4" name="Freeform 1198"/>
              <p:cNvSpPr>
                <a:spLocks/>
              </p:cNvSpPr>
              <p:nvPr/>
            </p:nvSpPr>
            <p:spPr bwMode="auto">
              <a:xfrm>
                <a:off x="3189" y="3534"/>
                <a:ext cx="32" cy="27"/>
              </a:xfrm>
              <a:custGeom>
                <a:avLst/>
                <a:gdLst>
                  <a:gd name="T0" fmla="*/ 6 w 17"/>
                  <a:gd name="T1" fmla="*/ 4 h 14"/>
                  <a:gd name="T2" fmla="*/ 1 w 17"/>
                  <a:gd name="T3" fmla="*/ 12 h 14"/>
                  <a:gd name="T4" fmla="*/ 10 w 17"/>
                  <a:gd name="T5" fmla="*/ 10 h 14"/>
                  <a:gd name="T6" fmla="*/ 15 w 17"/>
                  <a:gd name="T7" fmla="*/ 2 h 14"/>
                  <a:gd name="T8" fmla="*/ 6 w 17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6" y="4"/>
                    </a:moveTo>
                    <a:cubicBezTo>
                      <a:pt x="2" y="7"/>
                      <a:pt x="0" y="10"/>
                      <a:pt x="1" y="12"/>
                    </a:cubicBezTo>
                    <a:cubicBezTo>
                      <a:pt x="2" y="14"/>
                      <a:pt x="6" y="13"/>
                      <a:pt x="10" y="10"/>
                    </a:cubicBezTo>
                    <a:cubicBezTo>
                      <a:pt x="14" y="7"/>
                      <a:pt x="17" y="4"/>
                      <a:pt x="15" y="2"/>
                    </a:cubicBezTo>
                    <a:cubicBezTo>
                      <a:pt x="15" y="0"/>
                      <a:pt x="10" y="1"/>
                      <a:pt x="6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5" name="Freeform 1199"/>
              <p:cNvSpPr>
                <a:spLocks/>
              </p:cNvSpPr>
              <p:nvPr/>
            </p:nvSpPr>
            <p:spPr bwMode="auto">
              <a:xfrm>
                <a:off x="2952" y="904"/>
                <a:ext cx="459" cy="705"/>
              </a:xfrm>
              <a:custGeom>
                <a:avLst/>
                <a:gdLst>
                  <a:gd name="T0" fmla="*/ 0 w 244"/>
                  <a:gd name="T1" fmla="*/ 342 h 375"/>
                  <a:gd name="T2" fmla="*/ 5 w 244"/>
                  <a:gd name="T3" fmla="*/ 344 h 375"/>
                  <a:gd name="T4" fmla="*/ 29 w 244"/>
                  <a:gd name="T5" fmla="*/ 299 h 375"/>
                  <a:gd name="T6" fmla="*/ 146 w 244"/>
                  <a:gd name="T7" fmla="*/ 375 h 375"/>
                  <a:gd name="T8" fmla="*/ 244 w 244"/>
                  <a:gd name="T9" fmla="*/ 266 h 375"/>
                  <a:gd name="T10" fmla="*/ 21 w 244"/>
                  <a:gd name="T11" fmla="*/ 138 h 375"/>
                  <a:gd name="T12" fmla="*/ 76 w 244"/>
                  <a:gd name="T13" fmla="*/ 3 h 375"/>
                  <a:gd name="T14" fmla="*/ 68 w 244"/>
                  <a:gd name="T15" fmla="*/ 0 h 375"/>
                  <a:gd name="T16" fmla="*/ 14 w 244"/>
                  <a:gd name="T17" fmla="*/ 138 h 375"/>
                  <a:gd name="T18" fmla="*/ 238 w 244"/>
                  <a:gd name="T19" fmla="*/ 263 h 375"/>
                  <a:gd name="T20" fmla="*/ 144 w 244"/>
                  <a:gd name="T21" fmla="*/ 371 h 375"/>
                  <a:gd name="T22" fmla="*/ 26 w 244"/>
                  <a:gd name="T23" fmla="*/ 295 h 375"/>
                  <a:gd name="T24" fmla="*/ 0 w 244"/>
                  <a:gd name="T25" fmla="*/ 34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375">
                    <a:moveTo>
                      <a:pt x="0" y="342"/>
                    </a:moveTo>
                    <a:cubicBezTo>
                      <a:pt x="2" y="343"/>
                      <a:pt x="3" y="344"/>
                      <a:pt x="5" y="344"/>
                    </a:cubicBezTo>
                    <a:cubicBezTo>
                      <a:pt x="13" y="329"/>
                      <a:pt x="21" y="314"/>
                      <a:pt x="29" y="299"/>
                    </a:cubicBezTo>
                    <a:cubicBezTo>
                      <a:pt x="73" y="320"/>
                      <a:pt x="112" y="346"/>
                      <a:pt x="146" y="375"/>
                    </a:cubicBezTo>
                    <a:cubicBezTo>
                      <a:pt x="179" y="339"/>
                      <a:pt x="212" y="302"/>
                      <a:pt x="244" y="266"/>
                    </a:cubicBezTo>
                    <a:cubicBezTo>
                      <a:pt x="182" y="213"/>
                      <a:pt x="108" y="169"/>
                      <a:pt x="21" y="138"/>
                    </a:cubicBezTo>
                    <a:cubicBezTo>
                      <a:pt x="39" y="93"/>
                      <a:pt x="58" y="48"/>
                      <a:pt x="76" y="3"/>
                    </a:cubicBezTo>
                    <a:cubicBezTo>
                      <a:pt x="73" y="2"/>
                      <a:pt x="71" y="1"/>
                      <a:pt x="68" y="0"/>
                    </a:cubicBezTo>
                    <a:cubicBezTo>
                      <a:pt x="50" y="46"/>
                      <a:pt x="32" y="92"/>
                      <a:pt x="14" y="138"/>
                    </a:cubicBezTo>
                    <a:cubicBezTo>
                      <a:pt x="102" y="168"/>
                      <a:pt x="176" y="212"/>
                      <a:pt x="238" y="263"/>
                    </a:cubicBezTo>
                    <a:cubicBezTo>
                      <a:pt x="207" y="299"/>
                      <a:pt x="176" y="335"/>
                      <a:pt x="144" y="371"/>
                    </a:cubicBezTo>
                    <a:cubicBezTo>
                      <a:pt x="109" y="341"/>
                      <a:pt x="70" y="316"/>
                      <a:pt x="26" y="295"/>
                    </a:cubicBezTo>
                    <a:cubicBezTo>
                      <a:pt x="17" y="310"/>
                      <a:pt x="9" y="326"/>
                      <a:pt x="0" y="34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6" name="Freeform 1200"/>
              <p:cNvSpPr>
                <a:spLocks/>
              </p:cNvSpPr>
              <p:nvPr/>
            </p:nvSpPr>
            <p:spPr bwMode="auto">
              <a:xfrm>
                <a:off x="3046" y="887"/>
                <a:ext cx="83" cy="40"/>
              </a:xfrm>
              <a:custGeom>
                <a:avLst/>
                <a:gdLst>
                  <a:gd name="T0" fmla="*/ 20 w 44"/>
                  <a:gd name="T1" fmla="*/ 16 h 21"/>
                  <a:gd name="T2" fmla="*/ 42 w 44"/>
                  <a:gd name="T3" fmla="*/ 18 h 21"/>
                  <a:gd name="T4" fmla="*/ 24 w 44"/>
                  <a:gd name="T5" fmla="*/ 5 h 21"/>
                  <a:gd name="T6" fmla="*/ 1 w 44"/>
                  <a:gd name="T7" fmla="*/ 3 h 21"/>
                  <a:gd name="T8" fmla="*/ 20 w 44"/>
                  <a:gd name="T9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1">
                    <a:moveTo>
                      <a:pt x="20" y="16"/>
                    </a:moveTo>
                    <a:cubicBezTo>
                      <a:pt x="31" y="20"/>
                      <a:pt x="41" y="21"/>
                      <a:pt x="42" y="18"/>
                    </a:cubicBezTo>
                    <a:cubicBezTo>
                      <a:pt x="44" y="15"/>
                      <a:pt x="35" y="9"/>
                      <a:pt x="24" y="5"/>
                    </a:cubicBezTo>
                    <a:cubicBezTo>
                      <a:pt x="12" y="1"/>
                      <a:pt x="2" y="0"/>
                      <a:pt x="1" y="3"/>
                    </a:cubicBezTo>
                    <a:cubicBezTo>
                      <a:pt x="0" y="6"/>
                      <a:pt x="8" y="12"/>
                      <a:pt x="20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7" name="Freeform 1201"/>
              <p:cNvSpPr>
                <a:spLocks/>
              </p:cNvSpPr>
              <p:nvPr/>
            </p:nvSpPr>
            <p:spPr bwMode="auto">
              <a:xfrm>
                <a:off x="2950" y="1145"/>
                <a:ext cx="70" cy="36"/>
              </a:xfrm>
              <a:custGeom>
                <a:avLst/>
                <a:gdLst>
                  <a:gd name="T0" fmla="*/ 17 w 37"/>
                  <a:gd name="T1" fmla="*/ 15 h 19"/>
                  <a:gd name="T2" fmla="*/ 36 w 37"/>
                  <a:gd name="T3" fmla="*/ 16 h 19"/>
                  <a:gd name="T4" fmla="*/ 21 w 37"/>
                  <a:gd name="T5" fmla="*/ 4 h 19"/>
                  <a:gd name="T6" fmla="*/ 2 w 37"/>
                  <a:gd name="T7" fmla="*/ 3 h 19"/>
                  <a:gd name="T8" fmla="*/ 17 w 37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15"/>
                    </a:moveTo>
                    <a:cubicBezTo>
                      <a:pt x="26" y="18"/>
                      <a:pt x="35" y="19"/>
                      <a:pt x="36" y="16"/>
                    </a:cubicBezTo>
                    <a:cubicBezTo>
                      <a:pt x="37" y="13"/>
                      <a:pt x="31" y="7"/>
                      <a:pt x="21" y="4"/>
                    </a:cubicBezTo>
                    <a:cubicBezTo>
                      <a:pt x="11" y="0"/>
                      <a:pt x="3" y="0"/>
                      <a:pt x="2" y="3"/>
                    </a:cubicBezTo>
                    <a:cubicBezTo>
                      <a:pt x="0" y="6"/>
                      <a:pt x="7" y="11"/>
                      <a:pt x="17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8" name="Freeform 1202"/>
              <p:cNvSpPr>
                <a:spLocks/>
              </p:cNvSpPr>
              <p:nvPr/>
            </p:nvSpPr>
            <p:spPr bwMode="auto">
              <a:xfrm>
                <a:off x="2937" y="1536"/>
                <a:ext cx="39" cy="24"/>
              </a:xfrm>
              <a:custGeom>
                <a:avLst/>
                <a:gdLst>
                  <a:gd name="T0" fmla="*/ 9 w 21"/>
                  <a:gd name="T1" fmla="*/ 11 h 13"/>
                  <a:gd name="T2" fmla="*/ 20 w 21"/>
                  <a:gd name="T3" fmla="*/ 11 h 13"/>
                  <a:gd name="T4" fmla="*/ 13 w 21"/>
                  <a:gd name="T5" fmla="*/ 2 h 13"/>
                  <a:gd name="T6" fmla="*/ 2 w 21"/>
                  <a:gd name="T7" fmla="*/ 2 h 13"/>
                  <a:gd name="T8" fmla="*/ 9 w 21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9" y="11"/>
                    </a:moveTo>
                    <a:cubicBezTo>
                      <a:pt x="14" y="13"/>
                      <a:pt x="19" y="13"/>
                      <a:pt x="20" y="11"/>
                    </a:cubicBezTo>
                    <a:cubicBezTo>
                      <a:pt x="21" y="9"/>
                      <a:pt x="18" y="5"/>
                      <a:pt x="13" y="2"/>
                    </a:cubicBezTo>
                    <a:cubicBezTo>
                      <a:pt x="8" y="0"/>
                      <a:pt x="3" y="0"/>
                      <a:pt x="2" y="2"/>
                    </a:cubicBezTo>
                    <a:cubicBezTo>
                      <a:pt x="0" y="5"/>
                      <a:pt x="4" y="8"/>
                      <a:pt x="9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9" name="Freeform 1203"/>
              <p:cNvSpPr>
                <a:spLocks/>
              </p:cNvSpPr>
              <p:nvPr/>
            </p:nvSpPr>
            <p:spPr bwMode="auto">
              <a:xfrm>
                <a:off x="3386" y="1382"/>
                <a:ext cx="53" cy="49"/>
              </a:xfrm>
              <a:custGeom>
                <a:avLst/>
                <a:gdLst>
                  <a:gd name="T0" fmla="*/ 10 w 28"/>
                  <a:gd name="T1" fmla="*/ 17 h 26"/>
                  <a:gd name="T2" fmla="*/ 26 w 28"/>
                  <a:gd name="T3" fmla="*/ 23 h 26"/>
                  <a:gd name="T4" fmla="*/ 18 w 28"/>
                  <a:gd name="T5" fmla="*/ 8 h 26"/>
                  <a:gd name="T6" fmla="*/ 2 w 28"/>
                  <a:gd name="T7" fmla="*/ 2 h 26"/>
                  <a:gd name="T8" fmla="*/ 10 w 28"/>
                  <a:gd name="T9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10" y="17"/>
                    </a:moveTo>
                    <a:cubicBezTo>
                      <a:pt x="17" y="23"/>
                      <a:pt x="24" y="26"/>
                      <a:pt x="26" y="23"/>
                    </a:cubicBezTo>
                    <a:cubicBezTo>
                      <a:pt x="28" y="21"/>
                      <a:pt x="25" y="14"/>
                      <a:pt x="18" y="8"/>
                    </a:cubicBezTo>
                    <a:cubicBezTo>
                      <a:pt x="12" y="3"/>
                      <a:pt x="4" y="0"/>
                      <a:pt x="2" y="2"/>
                    </a:cubicBezTo>
                    <a:cubicBezTo>
                      <a:pt x="0" y="5"/>
                      <a:pt x="4" y="12"/>
                      <a:pt x="10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0" name="Freeform 1204"/>
              <p:cNvSpPr>
                <a:spLocks/>
              </p:cNvSpPr>
              <p:nvPr/>
            </p:nvSpPr>
            <p:spPr bwMode="auto">
              <a:xfrm>
                <a:off x="3202" y="1587"/>
                <a:ext cx="45" cy="39"/>
              </a:xfrm>
              <a:custGeom>
                <a:avLst/>
                <a:gdLst>
                  <a:gd name="T0" fmla="*/ 8 w 24"/>
                  <a:gd name="T1" fmla="*/ 15 h 21"/>
                  <a:gd name="T2" fmla="*/ 21 w 24"/>
                  <a:gd name="T3" fmla="*/ 19 h 21"/>
                  <a:gd name="T4" fmla="*/ 16 w 24"/>
                  <a:gd name="T5" fmla="*/ 6 h 21"/>
                  <a:gd name="T6" fmla="*/ 2 w 24"/>
                  <a:gd name="T7" fmla="*/ 2 h 21"/>
                  <a:gd name="T8" fmla="*/ 8 w 24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1">
                    <a:moveTo>
                      <a:pt x="8" y="15"/>
                    </a:moveTo>
                    <a:cubicBezTo>
                      <a:pt x="13" y="19"/>
                      <a:pt x="19" y="21"/>
                      <a:pt x="21" y="19"/>
                    </a:cubicBezTo>
                    <a:cubicBezTo>
                      <a:pt x="24" y="16"/>
                      <a:pt x="21" y="10"/>
                      <a:pt x="16" y="6"/>
                    </a:cubicBezTo>
                    <a:cubicBezTo>
                      <a:pt x="10" y="1"/>
                      <a:pt x="4" y="0"/>
                      <a:pt x="2" y="2"/>
                    </a:cubicBezTo>
                    <a:cubicBezTo>
                      <a:pt x="0" y="5"/>
                      <a:pt x="3" y="10"/>
                      <a:pt x="8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1" name="Freeform 1205"/>
              <p:cNvSpPr>
                <a:spLocks/>
              </p:cNvSpPr>
              <p:nvPr/>
            </p:nvSpPr>
            <p:spPr bwMode="auto">
              <a:xfrm>
                <a:off x="2990" y="1453"/>
                <a:ext cx="33" cy="23"/>
              </a:xfrm>
              <a:custGeom>
                <a:avLst/>
                <a:gdLst>
                  <a:gd name="T0" fmla="*/ 7 w 18"/>
                  <a:gd name="T1" fmla="*/ 9 h 12"/>
                  <a:gd name="T2" fmla="*/ 16 w 18"/>
                  <a:gd name="T3" fmla="*/ 10 h 12"/>
                  <a:gd name="T4" fmla="*/ 10 w 18"/>
                  <a:gd name="T5" fmla="*/ 3 h 12"/>
                  <a:gd name="T6" fmla="*/ 1 w 18"/>
                  <a:gd name="T7" fmla="*/ 2 h 12"/>
                  <a:gd name="T8" fmla="*/ 7 w 18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7" y="9"/>
                    </a:moveTo>
                    <a:cubicBezTo>
                      <a:pt x="11" y="11"/>
                      <a:pt x="16" y="12"/>
                      <a:pt x="16" y="10"/>
                    </a:cubicBezTo>
                    <a:cubicBezTo>
                      <a:pt x="18" y="8"/>
                      <a:pt x="15" y="5"/>
                      <a:pt x="10" y="3"/>
                    </a:cubicBezTo>
                    <a:cubicBezTo>
                      <a:pt x="6" y="1"/>
                      <a:pt x="2" y="0"/>
                      <a:pt x="1" y="2"/>
                    </a:cubicBezTo>
                    <a:cubicBezTo>
                      <a:pt x="0" y="4"/>
                      <a:pt x="3" y="7"/>
                      <a:pt x="7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2" name="Freeform 1206"/>
              <p:cNvSpPr>
                <a:spLocks/>
              </p:cNvSpPr>
              <p:nvPr/>
            </p:nvSpPr>
            <p:spPr bwMode="auto">
              <a:xfrm>
                <a:off x="4764" y="1587"/>
                <a:ext cx="236" cy="394"/>
              </a:xfrm>
              <a:custGeom>
                <a:avLst/>
                <a:gdLst>
                  <a:gd name="T0" fmla="*/ 0 w 126"/>
                  <a:gd name="T1" fmla="*/ 97 h 210"/>
                  <a:gd name="T2" fmla="*/ 1 w 126"/>
                  <a:gd name="T3" fmla="*/ 101 h 210"/>
                  <a:gd name="T4" fmla="*/ 22 w 126"/>
                  <a:gd name="T5" fmla="*/ 95 h 210"/>
                  <a:gd name="T6" fmla="*/ 47 w 126"/>
                  <a:gd name="T7" fmla="*/ 210 h 210"/>
                  <a:gd name="T8" fmla="*/ 107 w 126"/>
                  <a:gd name="T9" fmla="*/ 198 h 210"/>
                  <a:gd name="T10" fmla="*/ 67 w 126"/>
                  <a:gd name="T11" fmla="*/ 24 h 210"/>
                  <a:gd name="T12" fmla="*/ 126 w 126"/>
                  <a:gd name="T13" fmla="*/ 4 h 210"/>
                  <a:gd name="T14" fmla="*/ 125 w 126"/>
                  <a:gd name="T15" fmla="*/ 0 h 210"/>
                  <a:gd name="T16" fmla="*/ 65 w 126"/>
                  <a:gd name="T17" fmla="*/ 21 h 210"/>
                  <a:gd name="T18" fmla="*/ 106 w 126"/>
                  <a:gd name="T19" fmla="*/ 194 h 210"/>
                  <a:gd name="T20" fmla="*/ 47 w 126"/>
                  <a:gd name="T21" fmla="*/ 206 h 210"/>
                  <a:gd name="T22" fmla="*/ 22 w 126"/>
                  <a:gd name="T23" fmla="*/ 91 h 210"/>
                  <a:gd name="T24" fmla="*/ 0 w 126"/>
                  <a:gd name="T25" fmla="*/ 9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210">
                    <a:moveTo>
                      <a:pt x="0" y="97"/>
                    </a:moveTo>
                    <a:cubicBezTo>
                      <a:pt x="0" y="99"/>
                      <a:pt x="1" y="100"/>
                      <a:pt x="1" y="101"/>
                    </a:cubicBezTo>
                    <a:cubicBezTo>
                      <a:pt x="8" y="99"/>
                      <a:pt x="15" y="97"/>
                      <a:pt x="22" y="95"/>
                    </a:cubicBezTo>
                    <a:cubicBezTo>
                      <a:pt x="32" y="133"/>
                      <a:pt x="40" y="171"/>
                      <a:pt x="47" y="210"/>
                    </a:cubicBezTo>
                    <a:cubicBezTo>
                      <a:pt x="67" y="206"/>
                      <a:pt x="87" y="202"/>
                      <a:pt x="107" y="198"/>
                    </a:cubicBezTo>
                    <a:cubicBezTo>
                      <a:pt x="97" y="139"/>
                      <a:pt x="84" y="81"/>
                      <a:pt x="67" y="24"/>
                    </a:cubicBezTo>
                    <a:cubicBezTo>
                      <a:pt x="86" y="18"/>
                      <a:pt x="106" y="11"/>
                      <a:pt x="126" y="4"/>
                    </a:cubicBezTo>
                    <a:cubicBezTo>
                      <a:pt x="126" y="3"/>
                      <a:pt x="125" y="1"/>
                      <a:pt x="125" y="0"/>
                    </a:cubicBezTo>
                    <a:cubicBezTo>
                      <a:pt x="105" y="7"/>
                      <a:pt x="84" y="14"/>
                      <a:pt x="65" y="21"/>
                    </a:cubicBezTo>
                    <a:cubicBezTo>
                      <a:pt x="82" y="77"/>
                      <a:pt x="96" y="135"/>
                      <a:pt x="106" y="194"/>
                    </a:cubicBezTo>
                    <a:cubicBezTo>
                      <a:pt x="86" y="198"/>
                      <a:pt x="66" y="202"/>
                      <a:pt x="47" y="206"/>
                    </a:cubicBezTo>
                    <a:cubicBezTo>
                      <a:pt x="40" y="167"/>
                      <a:pt x="32" y="129"/>
                      <a:pt x="22" y="91"/>
                    </a:cubicBezTo>
                    <a:cubicBezTo>
                      <a:pt x="15" y="93"/>
                      <a:pt x="7" y="95"/>
                      <a:pt x="0" y="9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3" name="Freeform 1207"/>
              <p:cNvSpPr>
                <a:spLocks/>
              </p:cNvSpPr>
              <p:nvPr/>
            </p:nvSpPr>
            <p:spPr bwMode="auto">
              <a:xfrm>
                <a:off x="4989" y="1568"/>
                <a:ext cx="19" cy="45"/>
              </a:xfrm>
              <a:custGeom>
                <a:avLst/>
                <a:gdLst>
                  <a:gd name="T0" fmla="*/ 3 w 10"/>
                  <a:gd name="T1" fmla="*/ 13 h 24"/>
                  <a:gd name="T2" fmla="*/ 9 w 10"/>
                  <a:gd name="T3" fmla="*/ 24 h 24"/>
                  <a:gd name="T4" fmla="*/ 8 w 10"/>
                  <a:gd name="T5" fmla="*/ 11 h 24"/>
                  <a:gd name="T6" fmla="*/ 2 w 10"/>
                  <a:gd name="T7" fmla="*/ 0 h 24"/>
                  <a:gd name="T8" fmla="*/ 3 w 10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3" y="13"/>
                    </a:moveTo>
                    <a:cubicBezTo>
                      <a:pt x="5" y="19"/>
                      <a:pt x="8" y="24"/>
                      <a:pt x="9" y="24"/>
                    </a:cubicBezTo>
                    <a:cubicBezTo>
                      <a:pt x="10" y="23"/>
                      <a:pt x="9" y="18"/>
                      <a:pt x="8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1" y="6"/>
                      <a:pt x="3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4" name="Freeform 1208"/>
              <p:cNvSpPr>
                <a:spLocks/>
              </p:cNvSpPr>
              <p:nvPr/>
            </p:nvSpPr>
            <p:spPr bwMode="auto">
              <a:xfrm>
                <a:off x="4878" y="1607"/>
                <a:ext cx="19" cy="44"/>
              </a:xfrm>
              <a:custGeom>
                <a:avLst/>
                <a:gdLst>
                  <a:gd name="T0" fmla="*/ 2 w 10"/>
                  <a:gd name="T1" fmla="*/ 12 h 23"/>
                  <a:gd name="T2" fmla="*/ 8 w 10"/>
                  <a:gd name="T3" fmla="*/ 23 h 23"/>
                  <a:gd name="T4" fmla="*/ 7 w 10"/>
                  <a:gd name="T5" fmla="*/ 10 h 23"/>
                  <a:gd name="T6" fmla="*/ 1 w 10"/>
                  <a:gd name="T7" fmla="*/ 0 h 23"/>
                  <a:gd name="T8" fmla="*/ 2 w 10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2" y="12"/>
                    </a:moveTo>
                    <a:cubicBezTo>
                      <a:pt x="4" y="18"/>
                      <a:pt x="7" y="23"/>
                      <a:pt x="8" y="23"/>
                    </a:cubicBezTo>
                    <a:cubicBezTo>
                      <a:pt x="10" y="22"/>
                      <a:pt x="9" y="17"/>
                      <a:pt x="7" y="10"/>
                    </a:cubicBezTo>
                    <a:cubicBezTo>
                      <a:pt x="5" y="4"/>
                      <a:pt x="3" y="0"/>
                      <a:pt x="1" y="0"/>
                    </a:cubicBezTo>
                    <a:cubicBezTo>
                      <a:pt x="0" y="1"/>
                      <a:pt x="1" y="6"/>
                      <a:pt x="2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5" name="Freeform 1209"/>
              <p:cNvSpPr>
                <a:spLocks/>
              </p:cNvSpPr>
              <p:nvPr/>
            </p:nvSpPr>
            <p:spPr bwMode="auto">
              <a:xfrm>
                <a:off x="4758" y="1756"/>
                <a:ext cx="13" cy="34"/>
              </a:xfrm>
              <a:custGeom>
                <a:avLst/>
                <a:gdLst>
                  <a:gd name="T0" fmla="*/ 2 w 7"/>
                  <a:gd name="T1" fmla="*/ 10 h 18"/>
                  <a:gd name="T2" fmla="*/ 6 w 7"/>
                  <a:gd name="T3" fmla="*/ 18 h 18"/>
                  <a:gd name="T4" fmla="*/ 6 w 7"/>
                  <a:gd name="T5" fmla="*/ 9 h 18"/>
                  <a:gd name="T6" fmla="*/ 1 w 7"/>
                  <a:gd name="T7" fmla="*/ 1 h 18"/>
                  <a:gd name="T8" fmla="*/ 2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2" y="10"/>
                    </a:moveTo>
                    <a:cubicBezTo>
                      <a:pt x="3" y="14"/>
                      <a:pt x="5" y="18"/>
                      <a:pt x="6" y="18"/>
                    </a:cubicBezTo>
                    <a:cubicBezTo>
                      <a:pt x="7" y="18"/>
                      <a:pt x="7" y="13"/>
                      <a:pt x="6" y="9"/>
                    </a:cubicBezTo>
                    <a:cubicBezTo>
                      <a:pt x="4" y="4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6" name="Freeform 1210"/>
              <p:cNvSpPr>
                <a:spLocks/>
              </p:cNvSpPr>
              <p:nvPr/>
            </p:nvSpPr>
            <p:spPr bwMode="auto">
              <a:xfrm>
                <a:off x="4957" y="1933"/>
                <a:ext cx="13" cy="45"/>
              </a:xfrm>
              <a:custGeom>
                <a:avLst/>
                <a:gdLst>
                  <a:gd name="T0" fmla="*/ 1 w 7"/>
                  <a:gd name="T1" fmla="*/ 12 h 24"/>
                  <a:gd name="T2" fmla="*/ 6 w 7"/>
                  <a:gd name="T3" fmla="*/ 24 h 24"/>
                  <a:gd name="T4" fmla="*/ 6 w 7"/>
                  <a:gd name="T5" fmla="*/ 12 h 24"/>
                  <a:gd name="T6" fmla="*/ 2 w 7"/>
                  <a:gd name="T7" fmla="*/ 0 h 24"/>
                  <a:gd name="T8" fmla="*/ 1 w 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4">
                    <a:moveTo>
                      <a:pt x="1" y="12"/>
                    </a:moveTo>
                    <a:cubicBezTo>
                      <a:pt x="2" y="19"/>
                      <a:pt x="4" y="24"/>
                      <a:pt x="6" y="24"/>
                    </a:cubicBezTo>
                    <a:cubicBezTo>
                      <a:pt x="7" y="23"/>
                      <a:pt x="7" y="18"/>
                      <a:pt x="6" y="12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7" name="Freeform 1211"/>
              <p:cNvSpPr>
                <a:spLocks/>
              </p:cNvSpPr>
              <p:nvPr/>
            </p:nvSpPr>
            <p:spPr bwMode="auto">
              <a:xfrm>
                <a:off x="4844" y="1957"/>
                <a:ext cx="14" cy="41"/>
              </a:xfrm>
              <a:custGeom>
                <a:avLst/>
                <a:gdLst>
                  <a:gd name="T0" fmla="*/ 1 w 7"/>
                  <a:gd name="T1" fmla="*/ 12 h 22"/>
                  <a:gd name="T2" fmla="*/ 5 w 7"/>
                  <a:gd name="T3" fmla="*/ 22 h 22"/>
                  <a:gd name="T4" fmla="*/ 6 w 7"/>
                  <a:gd name="T5" fmla="*/ 11 h 22"/>
                  <a:gd name="T6" fmla="*/ 2 w 7"/>
                  <a:gd name="T7" fmla="*/ 0 h 22"/>
                  <a:gd name="T8" fmla="*/ 1 w 7"/>
                  <a:gd name="T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1" y="12"/>
                    </a:moveTo>
                    <a:cubicBezTo>
                      <a:pt x="2" y="18"/>
                      <a:pt x="4" y="22"/>
                      <a:pt x="5" y="22"/>
                    </a:cubicBezTo>
                    <a:cubicBezTo>
                      <a:pt x="7" y="22"/>
                      <a:pt x="7" y="17"/>
                      <a:pt x="6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8" name="Freeform 1212"/>
              <p:cNvSpPr>
                <a:spLocks/>
              </p:cNvSpPr>
              <p:nvPr/>
            </p:nvSpPr>
            <p:spPr bwMode="auto">
              <a:xfrm>
                <a:off x="4799" y="1750"/>
                <a:ext cx="12" cy="26"/>
              </a:xfrm>
              <a:custGeom>
                <a:avLst/>
                <a:gdLst>
                  <a:gd name="T0" fmla="*/ 2 w 6"/>
                  <a:gd name="T1" fmla="*/ 8 h 14"/>
                  <a:gd name="T2" fmla="*/ 5 w 6"/>
                  <a:gd name="T3" fmla="*/ 14 h 14"/>
                  <a:gd name="T4" fmla="*/ 5 w 6"/>
                  <a:gd name="T5" fmla="*/ 7 h 14"/>
                  <a:gd name="T6" fmla="*/ 1 w 6"/>
                  <a:gd name="T7" fmla="*/ 1 h 14"/>
                  <a:gd name="T8" fmla="*/ 2 w 6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2" y="8"/>
                    </a:moveTo>
                    <a:cubicBezTo>
                      <a:pt x="3" y="11"/>
                      <a:pt x="4" y="14"/>
                      <a:pt x="5" y="14"/>
                    </a:cubicBezTo>
                    <a:cubicBezTo>
                      <a:pt x="6" y="14"/>
                      <a:pt x="6" y="11"/>
                      <a:pt x="5" y="7"/>
                    </a:cubicBezTo>
                    <a:cubicBezTo>
                      <a:pt x="3" y="3"/>
                      <a:pt x="2" y="0"/>
                      <a:pt x="1" y="1"/>
                    </a:cubicBezTo>
                    <a:cubicBezTo>
                      <a:pt x="0" y="1"/>
                      <a:pt x="1" y="4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9" name="Freeform 1213"/>
              <p:cNvSpPr>
                <a:spLocks/>
              </p:cNvSpPr>
              <p:nvPr/>
            </p:nvSpPr>
            <p:spPr bwMode="auto">
              <a:xfrm>
                <a:off x="4356" y="2100"/>
                <a:ext cx="263" cy="301"/>
              </a:xfrm>
              <a:custGeom>
                <a:avLst/>
                <a:gdLst>
                  <a:gd name="T0" fmla="*/ 0 w 140"/>
                  <a:gd name="T1" fmla="*/ 65 h 160"/>
                  <a:gd name="T2" fmla="*/ 1 w 140"/>
                  <a:gd name="T3" fmla="*/ 68 h 160"/>
                  <a:gd name="T4" fmla="*/ 22 w 140"/>
                  <a:gd name="T5" fmla="*/ 66 h 160"/>
                  <a:gd name="T6" fmla="*/ 27 w 140"/>
                  <a:gd name="T7" fmla="*/ 160 h 160"/>
                  <a:gd name="T8" fmla="*/ 89 w 140"/>
                  <a:gd name="T9" fmla="*/ 158 h 160"/>
                  <a:gd name="T10" fmla="*/ 79 w 140"/>
                  <a:gd name="T11" fmla="*/ 14 h 160"/>
                  <a:gd name="T12" fmla="*/ 140 w 140"/>
                  <a:gd name="T13" fmla="*/ 4 h 160"/>
                  <a:gd name="T14" fmla="*/ 140 w 140"/>
                  <a:gd name="T15" fmla="*/ 0 h 160"/>
                  <a:gd name="T16" fmla="*/ 78 w 140"/>
                  <a:gd name="T17" fmla="*/ 10 h 160"/>
                  <a:gd name="T18" fmla="*/ 88 w 140"/>
                  <a:gd name="T19" fmla="*/ 155 h 160"/>
                  <a:gd name="T20" fmla="*/ 28 w 140"/>
                  <a:gd name="T21" fmla="*/ 156 h 160"/>
                  <a:gd name="T22" fmla="*/ 23 w 140"/>
                  <a:gd name="T23" fmla="*/ 62 h 160"/>
                  <a:gd name="T24" fmla="*/ 0 w 140"/>
                  <a:gd name="T25" fmla="*/ 6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60">
                    <a:moveTo>
                      <a:pt x="0" y="65"/>
                    </a:moveTo>
                    <a:cubicBezTo>
                      <a:pt x="1" y="66"/>
                      <a:pt x="1" y="67"/>
                      <a:pt x="1" y="68"/>
                    </a:cubicBezTo>
                    <a:cubicBezTo>
                      <a:pt x="8" y="67"/>
                      <a:pt x="15" y="66"/>
                      <a:pt x="22" y="66"/>
                    </a:cubicBezTo>
                    <a:cubicBezTo>
                      <a:pt x="26" y="97"/>
                      <a:pt x="27" y="129"/>
                      <a:pt x="27" y="160"/>
                    </a:cubicBezTo>
                    <a:cubicBezTo>
                      <a:pt x="48" y="160"/>
                      <a:pt x="68" y="159"/>
                      <a:pt x="89" y="158"/>
                    </a:cubicBezTo>
                    <a:cubicBezTo>
                      <a:pt x="88" y="110"/>
                      <a:pt x="85" y="62"/>
                      <a:pt x="79" y="14"/>
                    </a:cubicBezTo>
                    <a:cubicBezTo>
                      <a:pt x="99" y="11"/>
                      <a:pt x="120" y="7"/>
                      <a:pt x="140" y="4"/>
                    </a:cubicBezTo>
                    <a:cubicBezTo>
                      <a:pt x="140" y="3"/>
                      <a:pt x="140" y="1"/>
                      <a:pt x="140" y="0"/>
                    </a:cubicBezTo>
                    <a:cubicBezTo>
                      <a:pt x="119" y="3"/>
                      <a:pt x="98" y="7"/>
                      <a:pt x="78" y="10"/>
                    </a:cubicBezTo>
                    <a:cubicBezTo>
                      <a:pt x="84" y="58"/>
                      <a:pt x="87" y="106"/>
                      <a:pt x="88" y="155"/>
                    </a:cubicBezTo>
                    <a:cubicBezTo>
                      <a:pt x="68" y="155"/>
                      <a:pt x="48" y="156"/>
                      <a:pt x="28" y="156"/>
                    </a:cubicBezTo>
                    <a:cubicBezTo>
                      <a:pt x="28" y="125"/>
                      <a:pt x="26" y="93"/>
                      <a:pt x="23" y="62"/>
                    </a:cubicBezTo>
                    <a:cubicBezTo>
                      <a:pt x="15" y="63"/>
                      <a:pt x="8" y="64"/>
                      <a:pt x="0" y="6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0" name="Freeform 1214"/>
              <p:cNvSpPr>
                <a:spLocks/>
              </p:cNvSpPr>
              <p:nvPr/>
            </p:nvSpPr>
            <p:spPr bwMode="auto">
              <a:xfrm>
                <a:off x="4613" y="2085"/>
                <a:ext cx="12" cy="37"/>
              </a:xfrm>
              <a:custGeom>
                <a:avLst/>
                <a:gdLst>
                  <a:gd name="T0" fmla="*/ 1 w 6"/>
                  <a:gd name="T1" fmla="*/ 10 h 20"/>
                  <a:gd name="T2" fmla="*/ 4 w 6"/>
                  <a:gd name="T3" fmla="*/ 20 h 20"/>
                  <a:gd name="T4" fmla="*/ 6 w 6"/>
                  <a:gd name="T5" fmla="*/ 10 h 20"/>
                  <a:gd name="T6" fmla="*/ 2 w 6"/>
                  <a:gd name="T7" fmla="*/ 0 h 20"/>
                  <a:gd name="T8" fmla="*/ 1 w 6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0">
                    <a:moveTo>
                      <a:pt x="1" y="10"/>
                    </a:moveTo>
                    <a:cubicBezTo>
                      <a:pt x="1" y="16"/>
                      <a:pt x="3" y="20"/>
                      <a:pt x="4" y="20"/>
                    </a:cubicBezTo>
                    <a:cubicBezTo>
                      <a:pt x="6" y="19"/>
                      <a:pt x="6" y="15"/>
                      <a:pt x="6" y="10"/>
                    </a:cubicBezTo>
                    <a:cubicBezTo>
                      <a:pt x="5" y="4"/>
                      <a:pt x="3" y="0"/>
                      <a:pt x="2" y="0"/>
                    </a:cubicBezTo>
                    <a:cubicBezTo>
                      <a:pt x="0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1" name="Freeform 1215"/>
              <p:cNvSpPr>
                <a:spLocks/>
              </p:cNvSpPr>
              <p:nvPr/>
            </p:nvSpPr>
            <p:spPr bwMode="auto">
              <a:xfrm>
                <a:off x="4497" y="2104"/>
                <a:ext cx="13" cy="37"/>
              </a:xfrm>
              <a:custGeom>
                <a:avLst/>
                <a:gdLst>
                  <a:gd name="T0" fmla="*/ 1 w 7"/>
                  <a:gd name="T1" fmla="*/ 10 h 20"/>
                  <a:gd name="T2" fmla="*/ 5 w 7"/>
                  <a:gd name="T3" fmla="*/ 19 h 20"/>
                  <a:gd name="T4" fmla="*/ 6 w 7"/>
                  <a:gd name="T5" fmla="*/ 10 h 20"/>
                  <a:gd name="T6" fmla="*/ 2 w 7"/>
                  <a:gd name="T7" fmla="*/ 1 h 20"/>
                  <a:gd name="T8" fmla="*/ 1 w 7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0">
                    <a:moveTo>
                      <a:pt x="1" y="10"/>
                    </a:moveTo>
                    <a:cubicBezTo>
                      <a:pt x="2" y="16"/>
                      <a:pt x="3" y="20"/>
                      <a:pt x="5" y="19"/>
                    </a:cubicBezTo>
                    <a:cubicBezTo>
                      <a:pt x="6" y="19"/>
                      <a:pt x="7" y="15"/>
                      <a:pt x="6" y="10"/>
                    </a:cubicBezTo>
                    <a:cubicBezTo>
                      <a:pt x="5" y="4"/>
                      <a:pt x="4" y="0"/>
                      <a:pt x="2" y="1"/>
                    </a:cubicBezTo>
                    <a:cubicBezTo>
                      <a:pt x="1" y="1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2" name="Freeform 1216"/>
              <p:cNvSpPr>
                <a:spLocks/>
              </p:cNvSpPr>
              <p:nvPr/>
            </p:nvSpPr>
            <p:spPr bwMode="auto">
              <a:xfrm>
                <a:off x="4354" y="2211"/>
                <a:ext cx="7" cy="28"/>
              </a:xfrm>
              <a:custGeom>
                <a:avLst/>
                <a:gdLst>
                  <a:gd name="T0" fmla="*/ 0 w 4"/>
                  <a:gd name="T1" fmla="*/ 8 h 15"/>
                  <a:gd name="T2" fmla="*/ 3 w 4"/>
                  <a:gd name="T3" fmla="*/ 15 h 15"/>
                  <a:gd name="T4" fmla="*/ 4 w 4"/>
                  <a:gd name="T5" fmla="*/ 7 h 15"/>
                  <a:gd name="T6" fmla="*/ 1 w 4"/>
                  <a:gd name="T7" fmla="*/ 0 h 15"/>
                  <a:gd name="T8" fmla="*/ 0 w 4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0" y="8"/>
                    </a:move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4" y="11"/>
                      <a:pt x="4" y="7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1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3" name="Freeform 1217"/>
              <p:cNvSpPr>
                <a:spLocks/>
              </p:cNvSpPr>
              <p:nvPr/>
            </p:nvSpPr>
            <p:spPr bwMode="auto">
              <a:xfrm>
                <a:off x="4517" y="2376"/>
                <a:ext cx="10" cy="36"/>
              </a:xfrm>
              <a:custGeom>
                <a:avLst/>
                <a:gdLst>
                  <a:gd name="T0" fmla="*/ 0 w 5"/>
                  <a:gd name="T1" fmla="*/ 10 h 19"/>
                  <a:gd name="T2" fmla="*/ 3 w 5"/>
                  <a:gd name="T3" fmla="*/ 19 h 19"/>
                  <a:gd name="T4" fmla="*/ 5 w 5"/>
                  <a:gd name="T5" fmla="*/ 9 h 19"/>
                  <a:gd name="T6" fmla="*/ 3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5"/>
                      <a:pt x="1" y="19"/>
                      <a:pt x="3" y="19"/>
                    </a:cubicBezTo>
                    <a:cubicBezTo>
                      <a:pt x="4" y="19"/>
                      <a:pt x="5" y="15"/>
                      <a:pt x="5" y="9"/>
                    </a:cubicBezTo>
                    <a:cubicBezTo>
                      <a:pt x="5" y="4"/>
                      <a:pt x="4" y="0"/>
                      <a:pt x="3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" name="Freeform 1218"/>
              <p:cNvSpPr>
                <a:spLocks/>
              </p:cNvSpPr>
              <p:nvPr/>
            </p:nvSpPr>
            <p:spPr bwMode="auto">
              <a:xfrm>
                <a:off x="4403" y="2380"/>
                <a:ext cx="9" cy="36"/>
              </a:xfrm>
              <a:custGeom>
                <a:avLst/>
                <a:gdLst>
                  <a:gd name="T0" fmla="*/ 0 w 5"/>
                  <a:gd name="T1" fmla="*/ 10 h 19"/>
                  <a:gd name="T2" fmla="*/ 2 w 5"/>
                  <a:gd name="T3" fmla="*/ 19 h 19"/>
                  <a:gd name="T4" fmla="*/ 5 w 5"/>
                  <a:gd name="T5" fmla="*/ 9 h 19"/>
                  <a:gd name="T6" fmla="*/ 2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4"/>
                      <a:pt x="1" y="18"/>
                      <a:pt x="2" y="19"/>
                    </a:cubicBezTo>
                    <a:cubicBezTo>
                      <a:pt x="4" y="18"/>
                      <a:pt x="5" y="14"/>
                      <a:pt x="5" y="9"/>
                    </a:cubicBezTo>
                    <a:cubicBezTo>
                      <a:pt x="5" y="4"/>
                      <a:pt x="4" y="0"/>
                      <a:pt x="2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" name="Freeform 1219"/>
              <p:cNvSpPr>
                <a:spLocks/>
              </p:cNvSpPr>
              <p:nvPr/>
            </p:nvSpPr>
            <p:spPr bwMode="auto">
              <a:xfrm>
                <a:off x="4395" y="2211"/>
                <a:ext cx="6" cy="22"/>
              </a:xfrm>
              <a:custGeom>
                <a:avLst/>
                <a:gdLst>
                  <a:gd name="T0" fmla="*/ 0 w 3"/>
                  <a:gd name="T1" fmla="*/ 6 h 12"/>
                  <a:gd name="T2" fmla="*/ 2 w 3"/>
                  <a:gd name="T3" fmla="*/ 11 h 12"/>
                  <a:gd name="T4" fmla="*/ 3 w 3"/>
                  <a:gd name="T5" fmla="*/ 6 h 12"/>
                  <a:gd name="T6" fmla="*/ 1 w 3"/>
                  <a:gd name="T7" fmla="*/ 0 h 12"/>
                  <a:gd name="T8" fmla="*/ 0 w 3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0" y="6"/>
                    </a:moveTo>
                    <a:cubicBezTo>
                      <a:pt x="0" y="9"/>
                      <a:pt x="1" y="12"/>
                      <a:pt x="2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0"/>
                      <a:pt x="0" y="3"/>
                      <a:pt x="0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6" name="Freeform 1220"/>
              <p:cNvSpPr>
                <a:spLocks/>
              </p:cNvSpPr>
              <p:nvPr/>
            </p:nvSpPr>
            <p:spPr bwMode="auto">
              <a:xfrm>
                <a:off x="3612" y="1476"/>
                <a:ext cx="233" cy="344"/>
              </a:xfrm>
              <a:custGeom>
                <a:avLst/>
                <a:gdLst>
                  <a:gd name="T0" fmla="*/ 0 w 124"/>
                  <a:gd name="T1" fmla="*/ 127 h 183"/>
                  <a:gd name="T2" fmla="*/ 2 w 124"/>
                  <a:gd name="T3" fmla="*/ 129 h 183"/>
                  <a:gd name="T4" fmla="*/ 23 w 124"/>
                  <a:gd name="T5" fmla="*/ 115 h 183"/>
                  <a:gd name="T6" fmla="*/ 60 w 124"/>
                  <a:gd name="T7" fmla="*/ 183 h 183"/>
                  <a:gd name="T8" fmla="*/ 124 w 124"/>
                  <a:gd name="T9" fmla="*/ 151 h 183"/>
                  <a:gd name="T10" fmla="*/ 62 w 124"/>
                  <a:gd name="T11" fmla="*/ 45 h 183"/>
                  <a:gd name="T12" fmla="*/ 121 w 124"/>
                  <a:gd name="T13" fmla="*/ 3 h 183"/>
                  <a:gd name="T14" fmla="*/ 119 w 124"/>
                  <a:gd name="T15" fmla="*/ 0 h 183"/>
                  <a:gd name="T16" fmla="*/ 60 w 124"/>
                  <a:gd name="T17" fmla="*/ 43 h 183"/>
                  <a:gd name="T18" fmla="*/ 122 w 124"/>
                  <a:gd name="T19" fmla="*/ 149 h 183"/>
                  <a:gd name="T20" fmla="*/ 60 w 124"/>
                  <a:gd name="T21" fmla="*/ 180 h 183"/>
                  <a:gd name="T22" fmla="*/ 22 w 124"/>
                  <a:gd name="T23" fmla="*/ 112 h 183"/>
                  <a:gd name="T24" fmla="*/ 0 w 124"/>
                  <a:gd name="T25" fmla="*/ 12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83">
                    <a:moveTo>
                      <a:pt x="0" y="127"/>
                    </a:moveTo>
                    <a:cubicBezTo>
                      <a:pt x="1" y="128"/>
                      <a:pt x="1" y="128"/>
                      <a:pt x="2" y="129"/>
                    </a:cubicBezTo>
                    <a:cubicBezTo>
                      <a:pt x="9" y="125"/>
                      <a:pt x="16" y="120"/>
                      <a:pt x="23" y="115"/>
                    </a:cubicBezTo>
                    <a:cubicBezTo>
                      <a:pt x="37" y="137"/>
                      <a:pt x="49" y="160"/>
                      <a:pt x="60" y="183"/>
                    </a:cubicBezTo>
                    <a:cubicBezTo>
                      <a:pt x="81" y="173"/>
                      <a:pt x="103" y="162"/>
                      <a:pt x="124" y="151"/>
                    </a:cubicBezTo>
                    <a:cubicBezTo>
                      <a:pt x="106" y="114"/>
                      <a:pt x="86" y="79"/>
                      <a:pt x="62" y="45"/>
                    </a:cubicBezTo>
                    <a:cubicBezTo>
                      <a:pt x="82" y="31"/>
                      <a:pt x="101" y="17"/>
                      <a:pt x="121" y="3"/>
                    </a:cubicBezTo>
                    <a:cubicBezTo>
                      <a:pt x="120" y="2"/>
                      <a:pt x="120" y="1"/>
                      <a:pt x="119" y="0"/>
                    </a:cubicBezTo>
                    <a:cubicBezTo>
                      <a:pt x="99" y="14"/>
                      <a:pt x="79" y="29"/>
                      <a:pt x="60" y="43"/>
                    </a:cubicBezTo>
                    <a:cubicBezTo>
                      <a:pt x="84" y="77"/>
                      <a:pt x="104" y="112"/>
                      <a:pt x="122" y="149"/>
                    </a:cubicBezTo>
                    <a:cubicBezTo>
                      <a:pt x="101" y="160"/>
                      <a:pt x="80" y="170"/>
                      <a:pt x="60" y="180"/>
                    </a:cubicBezTo>
                    <a:cubicBezTo>
                      <a:pt x="49" y="157"/>
                      <a:pt x="36" y="134"/>
                      <a:pt x="22" y="112"/>
                    </a:cubicBezTo>
                    <a:cubicBezTo>
                      <a:pt x="15" y="117"/>
                      <a:pt x="8" y="122"/>
                      <a:pt x="0" y="1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7" name="Freeform 1221"/>
              <p:cNvSpPr>
                <a:spLocks/>
              </p:cNvSpPr>
              <p:nvPr/>
            </p:nvSpPr>
            <p:spPr bwMode="auto">
              <a:xfrm>
                <a:off x="3824" y="1463"/>
                <a:ext cx="24" cy="32"/>
              </a:xfrm>
              <a:custGeom>
                <a:avLst/>
                <a:gdLst>
                  <a:gd name="T0" fmla="*/ 5 w 13"/>
                  <a:gd name="T1" fmla="*/ 10 h 17"/>
                  <a:gd name="T2" fmla="*/ 12 w 13"/>
                  <a:gd name="T3" fmla="*/ 16 h 17"/>
                  <a:gd name="T4" fmla="*/ 9 w 13"/>
                  <a:gd name="T5" fmla="*/ 7 h 17"/>
                  <a:gd name="T6" fmla="*/ 2 w 13"/>
                  <a:gd name="T7" fmla="*/ 1 h 17"/>
                  <a:gd name="T8" fmla="*/ 5 w 13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5" y="10"/>
                    </a:moveTo>
                    <a:cubicBezTo>
                      <a:pt x="7" y="14"/>
                      <a:pt x="10" y="17"/>
                      <a:pt x="12" y="16"/>
                    </a:cubicBezTo>
                    <a:cubicBezTo>
                      <a:pt x="13" y="15"/>
                      <a:pt x="12" y="11"/>
                      <a:pt x="9" y="7"/>
                    </a:cubicBezTo>
                    <a:cubicBezTo>
                      <a:pt x="7" y="3"/>
                      <a:pt x="3" y="0"/>
                      <a:pt x="2" y="1"/>
                    </a:cubicBezTo>
                    <a:cubicBezTo>
                      <a:pt x="0" y="2"/>
                      <a:pt x="2" y="6"/>
                      <a:pt x="5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8" name="Freeform 1222"/>
              <p:cNvSpPr>
                <a:spLocks/>
              </p:cNvSpPr>
              <p:nvPr/>
            </p:nvSpPr>
            <p:spPr bwMode="auto">
              <a:xfrm>
                <a:off x="3715" y="1543"/>
                <a:ext cx="23" cy="29"/>
              </a:xfrm>
              <a:custGeom>
                <a:avLst/>
                <a:gdLst>
                  <a:gd name="T0" fmla="*/ 4 w 12"/>
                  <a:gd name="T1" fmla="*/ 9 h 15"/>
                  <a:gd name="T2" fmla="*/ 11 w 12"/>
                  <a:gd name="T3" fmla="*/ 14 h 15"/>
                  <a:gd name="T4" fmla="*/ 8 w 12"/>
                  <a:gd name="T5" fmla="*/ 6 h 15"/>
                  <a:gd name="T6" fmla="*/ 1 w 12"/>
                  <a:gd name="T7" fmla="*/ 1 h 15"/>
                  <a:gd name="T8" fmla="*/ 4 w 12"/>
                  <a:gd name="T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4" y="9"/>
                    </a:moveTo>
                    <a:cubicBezTo>
                      <a:pt x="6" y="13"/>
                      <a:pt x="9" y="15"/>
                      <a:pt x="11" y="14"/>
                    </a:cubicBezTo>
                    <a:cubicBezTo>
                      <a:pt x="12" y="13"/>
                      <a:pt x="11" y="10"/>
                      <a:pt x="8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2"/>
                      <a:pt x="1" y="6"/>
                      <a:pt x="4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9" name="Freeform 1223"/>
              <p:cNvSpPr>
                <a:spLocks/>
              </p:cNvSpPr>
              <p:nvPr/>
            </p:nvSpPr>
            <p:spPr bwMode="auto">
              <a:xfrm>
                <a:off x="3606" y="1705"/>
                <a:ext cx="15" cy="21"/>
              </a:xfrm>
              <a:custGeom>
                <a:avLst/>
                <a:gdLst>
                  <a:gd name="T0" fmla="*/ 2 w 8"/>
                  <a:gd name="T1" fmla="*/ 7 h 11"/>
                  <a:gd name="T2" fmla="*/ 7 w 8"/>
                  <a:gd name="T3" fmla="*/ 11 h 11"/>
                  <a:gd name="T4" fmla="*/ 6 w 8"/>
                  <a:gd name="T5" fmla="*/ 5 h 11"/>
                  <a:gd name="T6" fmla="*/ 1 w 8"/>
                  <a:gd name="T7" fmla="*/ 1 h 11"/>
                  <a:gd name="T8" fmla="*/ 2 w 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4" y="10"/>
                      <a:pt x="6" y="11"/>
                      <a:pt x="7" y="11"/>
                    </a:cubicBezTo>
                    <a:cubicBezTo>
                      <a:pt x="8" y="10"/>
                      <a:pt x="8" y="7"/>
                      <a:pt x="6" y="5"/>
                    </a:cubicBezTo>
                    <a:cubicBezTo>
                      <a:pt x="5" y="2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0" name="Freeform 1224"/>
              <p:cNvSpPr>
                <a:spLocks/>
              </p:cNvSpPr>
              <p:nvPr/>
            </p:nvSpPr>
            <p:spPr bwMode="auto">
              <a:xfrm>
                <a:off x="3833" y="1743"/>
                <a:ext cx="19" cy="30"/>
              </a:xfrm>
              <a:custGeom>
                <a:avLst/>
                <a:gdLst>
                  <a:gd name="T0" fmla="*/ 3 w 10"/>
                  <a:gd name="T1" fmla="*/ 9 h 16"/>
                  <a:gd name="T2" fmla="*/ 8 w 10"/>
                  <a:gd name="T3" fmla="*/ 15 h 16"/>
                  <a:gd name="T4" fmla="*/ 8 w 10"/>
                  <a:gd name="T5" fmla="*/ 7 h 16"/>
                  <a:gd name="T6" fmla="*/ 2 w 10"/>
                  <a:gd name="T7" fmla="*/ 1 h 16"/>
                  <a:gd name="T8" fmla="*/ 3 w 10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3" y="9"/>
                    </a:moveTo>
                    <a:cubicBezTo>
                      <a:pt x="4" y="13"/>
                      <a:pt x="7" y="16"/>
                      <a:pt x="8" y="15"/>
                    </a:cubicBezTo>
                    <a:cubicBezTo>
                      <a:pt x="10" y="15"/>
                      <a:pt x="10" y="11"/>
                      <a:pt x="8" y="7"/>
                    </a:cubicBezTo>
                    <a:cubicBezTo>
                      <a:pt x="6" y="3"/>
                      <a:pt x="3" y="0"/>
                      <a:pt x="2" y="1"/>
                    </a:cubicBezTo>
                    <a:cubicBezTo>
                      <a:pt x="0" y="1"/>
                      <a:pt x="1" y="5"/>
                      <a:pt x="3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1" name="Freeform 1225"/>
              <p:cNvSpPr>
                <a:spLocks/>
              </p:cNvSpPr>
              <p:nvPr/>
            </p:nvSpPr>
            <p:spPr bwMode="auto">
              <a:xfrm>
                <a:off x="3715" y="1805"/>
                <a:ext cx="17" cy="28"/>
              </a:xfrm>
              <a:custGeom>
                <a:avLst/>
                <a:gdLst>
                  <a:gd name="T0" fmla="*/ 2 w 9"/>
                  <a:gd name="T1" fmla="*/ 8 h 15"/>
                  <a:gd name="T2" fmla="*/ 8 w 9"/>
                  <a:gd name="T3" fmla="*/ 14 h 15"/>
                  <a:gd name="T4" fmla="*/ 7 w 9"/>
                  <a:gd name="T5" fmla="*/ 6 h 15"/>
                  <a:gd name="T6" fmla="*/ 1 w 9"/>
                  <a:gd name="T7" fmla="*/ 1 h 15"/>
                  <a:gd name="T8" fmla="*/ 2 w 9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8"/>
                    </a:moveTo>
                    <a:cubicBezTo>
                      <a:pt x="4" y="12"/>
                      <a:pt x="7" y="15"/>
                      <a:pt x="8" y="14"/>
                    </a:cubicBezTo>
                    <a:cubicBezTo>
                      <a:pt x="9" y="13"/>
                      <a:pt x="9" y="9"/>
                      <a:pt x="7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2" name="Freeform 1226"/>
              <p:cNvSpPr>
                <a:spLocks/>
              </p:cNvSpPr>
              <p:nvPr/>
            </p:nvSpPr>
            <p:spPr bwMode="auto">
              <a:xfrm>
                <a:off x="3649" y="1682"/>
                <a:ext cx="11" cy="19"/>
              </a:xfrm>
              <a:custGeom>
                <a:avLst/>
                <a:gdLst>
                  <a:gd name="T0" fmla="*/ 2 w 6"/>
                  <a:gd name="T1" fmla="*/ 6 h 10"/>
                  <a:gd name="T2" fmla="*/ 5 w 6"/>
                  <a:gd name="T3" fmla="*/ 9 h 10"/>
                  <a:gd name="T4" fmla="*/ 4 w 6"/>
                  <a:gd name="T5" fmla="*/ 4 h 10"/>
                  <a:gd name="T6" fmla="*/ 0 w 6"/>
                  <a:gd name="T7" fmla="*/ 1 h 10"/>
                  <a:gd name="T8" fmla="*/ 2 w 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6"/>
                    </a:moveTo>
                    <a:cubicBezTo>
                      <a:pt x="3" y="8"/>
                      <a:pt x="5" y="10"/>
                      <a:pt x="5" y="9"/>
                    </a:cubicBezTo>
                    <a:cubicBezTo>
                      <a:pt x="6" y="8"/>
                      <a:pt x="6" y="6"/>
                      <a:pt x="4" y="4"/>
                    </a:cubicBezTo>
                    <a:cubicBezTo>
                      <a:pt x="3" y="2"/>
                      <a:pt x="1" y="0"/>
                      <a:pt x="0" y="1"/>
                    </a:cubicBezTo>
                    <a:cubicBezTo>
                      <a:pt x="0" y="2"/>
                      <a:pt x="0" y="4"/>
                      <a:pt x="2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3" name="Freeform 1227"/>
              <p:cNvSpPr>
                <a:spLocks/>
              </p:cNvSpPr>
              <p:nvPr/>
            </p:nvSpPr>
            <p:spPr bwMode="auto">
              <a:xfrm>
                <a:off x="4602" y="1910"/>
                <a:ext cx="180" cy="1276"/>
              </a:xfrm>
              <a:custGeom>
                <a:avLst/>
                <a:gdLst>
                  <a:gd name="T0" fmla="*/ 0 w 96"/>
                  <a:gd name="T1" fmla="*/ 679 h 679"/>
                  <a:gd name="T2" fmla="*/ 1 w 96"/>
                  <a:gd name="T3" fmla="*/ 679 h 679"/>
                  <a:gd name="T4" fmla="*/ 30 w 96"/>
                  <a:gd name="T5" fmla="*/ 579 h 679"/>
                  <a:gd name="T6" fmla="*/ 58 w 96"/>
                  <a:gd name="T7" fmla="*/ 586 h 679"/>
                  <a:gd name="T8" fmla="*/ 96 w 96"/>
                  <a:gd name="T9" fmla="*/ 289 h 679"/>
                  <a:gd name="T10" fmla="*/ 53 w 96"/>
                  <a:gd name="T11" fmla="*/ 289 h 679"/>
                  <a:gd name="T12" fmla="*/ 25 w 96"/>
                  <a:gd name="T13" fmla="*/ 0 h 679"/>
                  <a:gd name="T14" fmla="*/ 24 w 96"/>
                  <a:gd name="T15" fmla="*/ 0 h 679"/>
                  <a:gd name="T16" fmla="*/ 52 w 96"/>
                  <a:gd name="T17" fmla="*/ 293 h 679"/>
                  <a:gd name="T18" fmla="*/ 95 w 96"/>
                  <a:gd name="T19" fmla="*/ 293 h 679"/>
                  <a:gd name="T20" fmla="*/ 58 w 96"/>
                  <a:gd name="T21" fmla="*/ 581 h 679"/>
                  <a:gd name="T22" fmla="*/ 29 w 96"/>
                  <a:gd name="T23" fmla="*/ 574 h 679"/>
                  <a:gd name="T24" fmla="*/ 0 w 96"/>
                  <a:gd name="T25" fmla="*/ 67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679">
                    <a:moveTo>
                      <a:pt x="0" y="679"/>
                    </a:moveTo>
                    <a:cubicBezTo>
                      <a:pt x="1" y="679"/>
                      <a:pt x="1" y="679"/>
                      <a:pt x="1" y="679"/>
                    </a:cubicBezTo>
                    <a:cubicBezTo>
                      <a:pt x="12" y="646"/>
                      <a:pt x="21" y="613"/>
                      <a:pt x="30" y="579"/>
                    </a:cubicBezTo>
                    <a:cubicBezTo>
                      <a:pt x="39" y="582"/>
                      <a:pt x="48" y="584"/>
                      <a:pt x="58" y="586"/>
                    </a:cubicBezTo>
                    <a:cubicBezTo>
                      <a:pt x="81" y="489"/>
                      <a:pt x="94" y="389"/>
                      <a:pt x="96" y="289"/>
                    </a:cubicBezTo>
                    <a:cubicBezTo>
                      <a:pt x="82" y="289"/>
                      <a:pt x="67" y="289"/>
                      <a:pt x="53" y="289"/>
                    </a:cubicBezTo>
                    <a:cubicBezTo>
                      <a:pt x="55" y="192"/>
                      <a:pt x="46" y="94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45" y="96"/>
                      <a:pt x="54" y="195"/>
                      <a:pt x="52" y="293"/>
                    </a:cubicBezTo>
                    <a:cubicBezTo>
                      <a:pt x="66" y="293"/>
                      <a:pt x="81" y="294"/>
                      <a:pt x="95" y="293"/>
                    </a:cubicBezTo>
                    <a:cubicBezTo>
                      <a:pt x="93" y="390"/>
                      <a:pt x="80" y="487"/>
                      <a:pt x="58" y="581"/>
                    </a:cubicBezTo>
                    <a:cubicBezTo>
                      <a:pt x="49" y="579"/>
                      <a:pt x="39" y="577"/>
                      <a:pt x="29" y="574"/>
                    </a:cubicBezTo>
                    <a:cubicBezTo>
                      <a:pt x="21" y="610"/>
                      <a:pt x="11" y="645"/>
                      <a:pt x="0" y="6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4" name="Freeform 1228"/>
              <p:cNvSpPr>
                <a:spLocks/>
              </p:cNvSpPr>
              <p:nvPr/>
            </p:nvSpPr>
            <p:spPr bwMode="auto">
              <a:xfrm>
                <a:off x="4641" y="1887"/>
                <a:ext cx="16" cy="46"/>
              </a:xfrm>
              <a:custGeom>
                <a:avLst/>
                <a:gdLst>
                  <a:gd name="T0" fmla="*/ 6 w 8"/>
                  <a:gd name="T1" fmla="*/ 24 h 24"/>
                  <a:gd name="T2" fmla="*/ 7 w 8"/>
                  <a:gd name="T3" fmla="*/ 11 h 24"/>
                  <a:gd name="T4" fmla="*/ 2 w 8"/>
                  <a:gd name="T5" fmla="*/ 1 h 24"/>
                  <a:gd name="T6" fmla="*/ 1 w 8"/>
                  <a:gd name="T7" fmla="*/ 13 h 24"/>
                  <a:gd name="T8" fmla="*/ 6 w 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6" y="24"/>
                    </a:moveTo>
                    <a:cubicBezTo>
                      <a:pt x="8" y="23"/>
                      <a:pt x="8" y="18"/>
                      <a:pt x="7" y="11"/>
                    </a:cubicBezTo>
                    <a:cubicBezTo>
                      <a:pt x="5" y="5"/>
                      <a:pt x="3" y="0"/>
                      <a:pt x="2" y="1"/>
                    </a:cubicBezTo>
                    <a:cubicBezTo>
                      <a:pt x="0" y="1"/>
                      <a:pt x="0" y="6"/>
                      <a:pt x="1" y="13"/>
                    </a:cubicBezTo>
                    <a:cubicBezTo>
                      <a:pt x="2" y="19"/>
                      <a:pt x="5" y="24"/>
                      <a:pt x="6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5" name="Freeform 1229"/>
              <p:cNvSpPr>
                <a:spLocks/>
              </p:cNvSpPr>
              <p:nvPr/>
            </p:nvSpPr>
            <p:spPr bwMode="auto">
              <a:xfrm>
                <a:off x="4696" y="2433"/>
                <a:ext cx="11" cy="43"/>
              </a:xfrm>
              <a:custGeom>
                <a:avLst/>
                <a:gdLst>
                  <a:gd name="T0" fmla="*/ 3 w 6"/>
                  <a:gd name="T1" fmla="*/ 23 h 23"/>
                  <a:gd name="T2" fmla="*/ 6 w 6"/>
                  <a:gd name="T3" fmla="*/ 12 h 23"/>
                  <a:gd name="T4" fmla="*/ 3 w 6"/>
                  <a:gd name="T5" fmla="*/ 0 h 23"/>
                  <a:gd name="T6" fmla="*/ 0 w 6"/>
                  <a:gd name="T7" fmla="*/ 12 h 23"/>
                  <a:gd name="T8" fmla="*/ 3 w 6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3">
                    <a:moveTo>
                      <a:pt x="3" y="23"/>
                    </a:moveTo>
                    <a:cubicBezTo>
                      <a:pt x="4" y="23"/>
                      <a:pt x="6" y="18"/>
                      <a:pt x="6" y="12"/>
                    </a:cubicBezTo>
                    <a:cubicBezTo>
                      <a:pt x="6" y="5"/>
                      <a:pt x="5" y="0"/>
                      <a:pt x="3" y="0"/>
                    </a:cubicBezTo>
                    <a:cubicBezTo>
                      <a:pt x="1" y="0"/>
                      <a:pt x="0" y="5"/>
                      <a:pt x="0" y="12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6" name="Freeform 1230"/>
              <p:cNvSpPr>
                <a:spLocks/>
              </p:cNvSpPr>
              <p:nvPr/>
            </p:nvSpPr>
            <p:spPr bwMode="auto">
              <a:xfrm>
                <a:off x="4596" y="3166"/>
                <a:ext cx="15" cy="35"/>
              </a:xfrm>
              <a:custGeom>
                <a:avLst/>
                <a:gdLst>
                  <a:gd name="T0" fmla="*/ 1 w 8"/>
                  <a:gd name="T1" fmla="*/ 19 h 19"/>
                  <a:gd name="T2" fmla="*/ 6 w 8"/>
                  <a:gd name="T3" fmla="*/ 10 h 19"/>
                  <a:gd name="T4" fmla="*/ 7 w 8"/>
                  <a:gd name="T5" fmla="*/ 0 h 19"/>
                  <a:gd name="T6" fmla="*/ 2 w 8"/>
                  <a:gd name="T7" fmla="*/ 9 h 19"/>
                  <a:gd name="T8" fmla="*/ 1 w 8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1" y="19"/>
                    </a:moveTo>
                    <a:cubicBezTo>
                      <a:pt x="2" y="19"/>
                      <a:pt x="5" y="15"/>
                      <a:pt x="6" y="10"/>
                    </a:cubicBezTo>
                    <a:cubicBezTo>
                      <a:pt x="8" y="5"/>
                      <a:pt x="8" y="1"/>
                      <a:pt x="7" y="0"/>
                    </a:cubicBezTo>
                    <a:cubicBezTo>
                      <a:pt x="6" y="0"/>
                      <a:pt x="4" y="4"/>
                      <a:pt x="2" y="9"/>
                    </a:cubicBezTo>
                    <a:cubicBezTo>
                      <a:pt x="0" y="14"/>
                      <a:pt x="0" y="19"/>
                      <a:pt x="1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7" name="Freeform 1231"/>
              <p:cNvSpPr>
                <a:spLocks/>
              </p:cNvSpPr>
              <p:nvPr/>
            </p:nvSpPr>
            <p:spPr bwMode="auto">
              <a:xfrm>
                <a:off x="4775" y="2431"/>
                <a:ext cx="11" cy="47"/>
              </a:xfrm>
              <a:custGeom>
                <a:avLst/>
                <a:gdLst>
                  <a:gd name="T0" fmla="*/ 3 w 6"/>
                  <a:gd name="T1" fmla="*/ 25 h 25"/>
                  <a:gd name="T2" fmla="*/ 6 w 6"/>
                  <a:gd name="T3" fmla="*/ 13 h 25"/>
                  <a:gd name="T4" fmla="*/ 3 w 6"/>
                  <a:gd name="T5" fmla="*/ 1 h 25"/>
                  <a:gd name="T6" fmla="*/ 0 w 6"/>
                  <a:gd name="T7" fmla="*/ 13 h 25"/>
                  <a:gd name="T8" fmla="*/ 3 w 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5">
                    <a:moveTo>
                      <a:pt x="3" y="25"/>
                    </a:moveTo>
                    <a:cubicBezTo>
                      <a:pt x="5" y="25"/>
                      <a:pt x="6" y="19"/>
                      <a:pt x="6" y="13"/>
                    </a:cubicBezTo>
                    <a:cubicBezTo>
                      <a:pt x="6" y="6"/>
                      <a:pt x="5" y="0"/>
                      <a:pt x="3" y="1"/>
                    </a:cubicBezTo>
                    <a:cubicBezTo>
                      <a:pt x="2" y="1"/>
                      <a:pt x="1" y="6"/>
                      <a:pt x="0" y="13"/>
                    </a:cubicBezTo>
                    <a:cubicBezTo>
                      <a:pt x="0" y="19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8" name="Freeform 1232"/>
              <p:cNvSpPr>
                <a:spLocks/>
              </p:cNvSpPr>
              <p:nvPr/>
            </p:nvSpPr>
            <p:spPr bwMode="auto">
              <a:xfrm>
                <a:off x="4702" y="2987"/>
                <a:ext cx="17" cy="45"/>
              </a:xfrm>
              <a:custGeom>
                <a:avLst/>
                <a:gdLst>
                  <a:gd name="T0" fmla="*/ 2 w 9"/>
                  <a:gd name="T1" fmla="*/ 24 h 24"/>
                  <a:gd name="T2" fmla="*/ 7 w 9"/>
                  <a:gd name="T3" fmla="*/ 13 h 24"/>
                  <a:gd name="T4" fmla="*/ 7 w 9"/>
                  <a:gd name="T5" fmla="*/ 0 h 24"/>
                  <a:gd name="T6" fmla="*/ 2 w 9"/>
                  <a:gd name="T7" fmla="*/ 12 h 24"/>
                  <a:gd name="T8" fmla="*/ 2 w 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4">
                    <a:moveTo>
                      <a:pt x="2" y="24"/>
                    </a:moveTo>
                    <a:cubicBezTo>
                      <a:pt x="3" y="24"/>
                      <a:pt x="6" y="19"/>
                      <a:pt x="7" y="13"/>
                    </a:cubicBezTo>
                    <a:cubicBezTo>
                      <a:pt x="9" y="6"/>
                      <a:pt x="9" y="1"/>
                      <a:pt x="7" y="0"/>
                    </a:cubicBezTo>
                    <a:cubicBezTo>
                      <a:pt x="6" y="0"/>
                      <a:pt x="3" y="5"/>
                      <a:pt x="2" y="12"/>
                    </a:cubicBezTo>
                    <a:cubicBezTo>
                      <a:pt x="0" y="18"/>
                      <a:pt x="0" y="24"/>
                      <a:pt x="2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9" name="Freeform 1233"/>
              <p:cNvSpPr>
                <a:spLocks/>
              </p:cNvSpPr>
              <p:nvPr/>
            </p:nvSpPr>
            <p:spPr bwMode="auto">
              <a:xfrm>
                <a:off x="4653" y="2983"/>
                <a:ext cx="9" cy="27"/>
              </a:xfrm>
              <a:custGeom>
                <a:avLst/>
                <a:gdLst>
                  <a:gd name="T0" fmla="*/ 1 w 5"/>
                  <a:gd name="T1" fmla="*/ 14 h 14"/>
                  <a:gd name="T2" fmla="*/ 4 w 5"/>
                  <a:gd name="T3" fmla="*/ 8 h 14"/>
                  <a:gd name="T4" fmla="*/ 4 w 5"/>
                  <a:gd name="T5" fmla="*/ 0 h 14"/>
                  <a:gd name="T6" fmla="*/ 1 w 5"/>
                  <a:gd name="T7" fmla="*/ 7 h 14"/>
                  <a:gd name="T8" fmla="*/ 1 w 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1" y="14"/>
                    </a:moveTo>
                    <a:cubicBezTo>
                      <a:pt x="2" y="14"/>
                      <a:pt x="3" y="12"/>
                      <a:pt x="4" y="8"/>
                    </a:cubicBezTo>
                    <a:cubicBezTo>
                      <a:pt x="5" y="3"/>
                      <a:pt x="5" y="0"/>
                      <a:pt x="4" y="0"/>
                    </a:cubicBezTo>
                    <a:cubicBezTo>
                      <a:pt x="3" y="0"/>
                      <a:pt x="2" y="2"/>
                      <a:pt x="1" y="7"/>
                    </a:cubicBezTo>
                    <a:cubicBezTo>
                      <a:pt x="0" y="11"/>
                      <a:pt x="0" y="14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0" name="Freeform 1234"/>
              <p:cNvSpPr>
                <a:spLocks/>
              </p:cNvSpPr>
              <p:nvPr/>
            </p:nvSpPr>
            <p:spPr bwMode="auto">
              <a:xfrm>
                <a:off x="3563" y="2872"/>
                <a:ext cx="438" cy="796"/>
              </a:xfrm>
              <a:custGeom>
                <a:avLst/>
                <a:gdLst>
                  <a:gd name="T0" fmla="*/ 233 w 233"/>
                  <a:gd name="T1" fmla="*/ 0 h 423"/>
                  <a:gd name="T2" fmla="*/ 232 w 233"/>
                  <a:gd name="T3" fmla="*/ 0 h 423"/>
                  <a:gd name="T4" fmla="*/ 210 w 233"/>
                  <a:gd name="T5" fmla="*/ 69 h 423"/>
                  <a:gd name="T6" fmla="*/ 183 w 233"/>
                  <a:gd name="T7" fmla="*/ 59 h 423"/>
                  <a:gd name="T8" fmla="*/ 97 w 233"/>
                  <a:gd name="T9" fmla="*/ 237 h 423"/>
                  <a:gd name="T10" fmla="*/ 133 w 233"/>
                  <a:gd name="T11" fmla="*/ 261 h 423"/>
                  <a:gd name="T12" fmla="*/ 0 w 233"/>
                  <a:gd name="T13" fmla="*/ 422 h 423"/>
                  <a:gd name="T14" fmla="*/ 1 w 233"/>
                  <a:gd name="T15" fmla="*/ 423 h 423"/>
                  <a:gd name="T16" fmla="*/ 135 w 233"/>
                  <a:gd name="T17" fmla="*/ 259 h 423"/>
                  <a:gd name="T18" fmla="*/ 100 w 233"/>
                  <a:gd name="T19" fmla="*/ 235 h 423"/>
                  <a:gd name="T20" fmla="*/ 183 w 233"/>
                  <a:gd name="T21" fmla="*/ 62 h 423"/>
                  <a:gd name="T22" fmla="*/ 210 w 233"/>
                  <a:gd name="T23" fmla="*/ 73 h 423"/>
                  <a:gd name="T24" fmla="*/ 233 w 233"/>
                  <a:gd name="T2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" h="423">
                    <a:moveTo>
                      <a:pt x="233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25" y="23"/>
                      <a:pt x="218" y="46"/>
                      <a:pt x="210" y="69"/>
                    </a:cubicBezTo>
                    <a:cubicBezTo>
                      <a:pt x="201" y="66"/>
                      <a:pt x="192" y="63"/>
                      <a:pt x="183" y="59"/>
                    </a:cubicBezTo>
                    <a:cubicBezTo>
                      <a:pt x="161" y="122"/>
                      <a:pt x="133" y="182"/>
                      <a:pt x="97" y="237"/>
                    </a:cubicBezTo>
                    <a:cubicBezTo>
                      <a:pt x="109" y="245"/>
                      <a:pt x="121" y="253"/>
                      <a:pt x="133" y="261"/>
                    </a:cubicBezTo>
                    <a:cubicBezTo>
                      <a:pt x="95" y="320"/>
                      <a:pt x="51" y="375"/>
                      <a:pt x="0" y="422"/>
                    </a:cubicBezTo>
                    <a:cubicBezTo>
                      <a:pt x="0" y="423"/>
                      <a:pt x="1" y="423"/>
                      <a:pt x="1" y="423"/>
                    </a:cubicBezTo>
                    <a:cubicBezTo>
                      <a:pt x="53" y="375"/>
                      <a:pt x="98" y="319"/>
                      <a:pt x="135" y="259"/>
                    </a:cubicBezTo>
                    <a:cubicBezTo>
                      <a:pt x="124" y="251"/>
                      <a:pt x="112" y="243"/>
                      <a:pt x="100" y="235"/>
                    </a:cubicBezTo>
                    <a:cubicBezTo>
                      <a:pt x="134" y="181"/>
                      <a:pt x="162" y="123"/>
                      <a:pt x="183" y="62"/>
                    </a:cubicBezTo>
                    <a:cubicBezTo>
                      <a:pt x="192" y="66"/>
                      <a:pt x="201" y="69"/>
                      <a:pt x="210" y="73"/>
                    </a:cubicBezTo>
                    <a:cubicBezTo>
                      <a:pt x="219" y="49"/>
                      <a:pt x="226" y="24"/>
                      <a:pt x="23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1" name="Freeform 1235"/>
              <p:cNvSpPr>
                <a:spLocks/>
              </p:cNvSpPr>
              <p:nvPr/>
            </p:nvSpPr>
            <p:spPr bwMode="auto">
              <a:xfrm>
                <a:off x="3550" y="3655"/>
                <a:ext cx="26" cy="26"/>
              </a:xfrm>
              <a:custGeom>
                <a:avLst/>
                <a:gdLst>
                  <a:gd name="T0" fmla="*/ 13 w 14"/>
                  <a:gd name="T1" fmla="*/ 1 h 14"/>
                  <a:gd name="T2" fmla="*/ 5 w 14"/>
                  <a:gd name="T3" fmla="*/ 5 h 14"/>
                  <a:gd name="T4" fmla="*/ 1 w 14"/>
                  <a:gd name="T5" fmla="*/ 12 h 14"/>
                  <a:gd name="T6" fmla="*/ 9 w 14"/>
                  <a:gd name="T7" fmla="*/ 9 h 14"/>
                  <a:gd name="T8" fmla="*/ 13 w 14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"/>
                    </a:moveTo>
                    <a:cubicBezTo>
                      <a:pt x="12" y="0"/>
                      <a:pt x="9" y="2"/>
                      <a:pt x="5" y="5"/>
                    </a:cubicBezTo>
                    <a:cubicBezTo>
                      <a:pt x="2" y="8"/>
                      <a:pt x="0" y="11"/>
                      <a:pt x="1" y="12"/>
                    </a:cubicBezTo>
                    <a:cubicBezTo>
                      <a:pt x="2" y="14"/>
                      <a:pt x="6" y="12"/>
                      <a:pt x="9" y="9"/>
                    </a:cubicBezTo>
                    <a:cubicBezTo>
                      <a:pt x="12" y="6"/>
                      <a:pt x="14" y="2"/>
                      <a:pt x="1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2" name="Freeform 1236"/>
              <p:cNvSpPr>
                <a:spLocks/>
              </p:cNvSpPr>
              <p:nvPr/>
            </p:nvSpPr>
            <p:spPr bwMode="auto">
              <a:xfrm>
                <a:off x="3803" y="3348"/>
                <a:ext cx="21" cy="30"/>
              </a:xfrm>
              <a:custGeom>
                <a:avLst/>
                <a:gdLst>
                  <a:gd name="T0" fmla="*/ 10 w 11"/>
                  <a:gd name="T1" fmla="*/ 1 h 16"/>
                  <a:gd name="T2" fmla="*/ 3 w 11"/>
                  <a:gd name="T3" fmla="*/ 7 h 16"/>
                  <a:gd name="T4" fmla="*/ 1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5" y="3"/>
                      <a:pt x="3" y="7"/>
                    </a:cubicBezTo>
                    <a:cubicBezTo>
                      <a:pt x="1" y="10"/>
                      <a:pt x="0" y="14"/>
                      <a:pt x="1" y="15"/>
                    </a:cubicBezTo>
                    <a:cubicBezTo>
                      <a:pt x="2" y="16"/>
                      <a:pt x="5" y="14"/>
                      <a:pt x="8" y="10"/>
                    </a:cubicBezTo>
                    <a:cubicBezTo>
                      <a:pt x="10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3" name="Freeform 1237"/>
              <p:cNvSpPr>
                <a:spLocks/>
              </p:cNvSpPr>
              <p:nvPr/>
            </p:nvSpPr>
            <p:spPr bwMode="auto">
              <a:xfrm>
                <a:off x="3993" y="2861"/>
                <a:ext cx="11" cy="27"/>
              </a:xfrm>
              <a:custGeom>
                <a:avLst/>
                <a:gdLst>
                  <a:gd name="T0" fmla="*/ 5 w 6"/>
                  <a:gd name="T1" fmla="*/ 0 h 14"/>
                  <a:gd name="T2" fmla="*/ 1 w 6"/>
                  <a:gd name="T3" fmla="*/ 6 h 14"/>
                  <a:gd name="T4" fmla="*/ 1 w 6"/>
                  <a:gd name="T5" fmla="*/ 13 h 14"/>
                  <a:gd name="T6" fmla="*/ 5 w 6"/>
                  <a:gd name="T7" fmla="*/ 7 h 14"/>
                  <a:gd name="T8" fmla="*/ 5 w 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5" y="0"/>
                    </a:moveTo>
                    <a:cubicBezTo>
                      <a:pt x="4" y="0"/>
                      <a:pt x="2" y="2"/>
                      <a:pt x="1" y="6"/>
                    </a:cubicBezTo>
                    <a:cubicBezTo>
                      <a:pt x="0" y="10"/>
                      <a:pt x="0" y="13"/>
                      <a:pt x="1" y="13"/>
                    </a:cubicBezTo>
                    <a:cubicBezTo>
                      <a:pt x="2" y="14"/>
                      <a:pt x="4" y="11"/>
                      <a:pt x="5" y="7"/>
                    </a:cubicBezTo>
                    <a:cubicBezTo>
                      <a:pt x="6" y="4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4" name="Freeform 1238"/>
              <p:cNvSpPr>
                <a:spLocks/>
              </p:cNvSpPr>
              <p:nvPr/>
            </p:nvSpPr>
            <p:spPr bwMode="auto">
              <a:xfrm>
                <a:off x="3736" y="3303"/>
                <a:ext cx="20" cy="30"/>
              </a:xfrm>
              <a:custGeom>
                <a:avLst/>
                <a:gdLst>
                  <a:gd name="T0" fmla="*/ 10 w 11"/>
                  <a:gd name="T1" fmla="*/ 1 h 16"/>
                  <a:gd name="T2" fmla="*/ 4 w 11"/>
                  <a:gd name="T3" fmla="*/ 6 h 16"/>
                  <a:gd name="T4" fmla="*/ 2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6" y="3"/>
                      <a:pt x="4" y="6"/>
                    </a:cubicBezTo>
                    <a:cubicBezTo>
                      <a:pt x="2" y="10"/>
                      <a:pt x="0" y="14"/>
                      <a:pt x="2" y="15"/>
                    </a:cubicBezTo>
                    <a:cubicBezTo>
                      <a:pt x="3" y="16"/>
                      <a:pt x="6" y="13"/>
                      <a:pt x="8" y="10"/>
                    </a:cubicBezTo>
                    <a:cubicBezTo>
                      <a:pt x="11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5" name="Freeform 1239"/>
              <p:cNvSpPr>
                <a:spLocks/>
              </p:cNvSpPr>
              <p:nvPr/>
            </p:nvSpPr>
            <p:spPr bwMode="auto">
              <a:xfrm>
                <a:off x="3899" y="2970"/>
                <a:ext cx="15" cy="30"/>
              </a:xfrm>
              <a:custGeom>
                <a:avLst/>
                <a:gdLst>
                  <a:gd name="T0" fmla="*/ 7 w 8"/>
                  <a:gd name="T1" fmla="*/ 1 h 16"/>
                  <a:gd name="T2" fmla="*/ 2 w 8"/>
                  <a:gd name="T3" fmla="*/ 7 h 16"/>
                  <a:gd name="T4" fmla="*/ 2 w 8"/>
                  <a:gd name="T5" fmla="*/ 15 h 16"/>
                  <a:gd name="T6" fmla="*/ 7 w 8"/>
                  <a:gd name="T7" fmla="*/ 9 h 16"/>
                  <a:gd name="T8" fmla="*/ 7 w 8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7" y="1"/>
                    </a:moveTo>
                    <a:cubicBezTo>
                      <a:pt x="6" y="0"/>
                      <a:pt x="3" y="3"/>
                      <a:pt x="2" y="7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6"/>
                      <a:pt x="5" y="13"/>
                      <a:pt x="7" y="9"/>
                    </a:cubicBezTo>
                    <a:cubicBezTo>
                      <a:pt x="8" y="5"/>
                      <a:pt x="8" y="1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6" name="Freeform 1240"/>
              <p:cNvSpPr>
                <a:spLocks/>
              </p:cNvSpPr>
              <p:nvPr/>
            </p:nvSpPr>
            <p:spPr bwMode="auto">
              <a:xfrm>
                <a:off x="3954" y="2995"/>
                <a:ext cx="9" cy="18"/>
              </a:xfrm>
              <a:custGeom>
                <a:avLst/>
                <a:gdLst>
                  <a:gd name="T0" fmla="*/ 4 w 5"/>
                  <a:gd name="T1" fmla="*/ 0 h 10"/>
                  <a:gd name="T2" fmla="*/ 1 w 5"/>
                  <a:gd name="T3" fmla="*/ 4 h 10"/>
                  <a:gd name="T4" fmla="*/ 1 w 5"/>
                  <a:gd name="T5" fmla="*/ 10 h 10"/>
                  <a:gd name="T6" fmla="*/ 4 w 5"/>
                  <a:gd name="T7" fmla="*/ 6 h 10"/>
                  <a:gd name="T8" fmla="*/ 4 w 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cubicBezTo>
                      <a:pt x="3" y="0"/>
                      <a:pt x="2" y="2"/>
                      <a:pt x="1" y="4"/>
                    </a:cubicBezTo>
                    <a:cubicBezTo>
                      <a:pt x="0" y="7"/>
                      <a:pt x="0" y="10"/>
                      <a:pt x="1" y="10"/>
                    </a:cubicBezTo>
                    <a:cubicBezTo>
                      <a:pt x="2" y="10"/>
                      <a:pt x="3" y="8"/>
                      <a:pt x="4" y="6"/>
                    </a:cubicBezTo>
                    <a:cubicBezTo>
                      <a:pt x="5" y="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7" name="Freeform 1241"/>
              <p:cNvSpPr>
                <a:spLocks/>
              </p:cNvSpPr>
              <p:nvPr/>
            </p:nvSpPr>
            <p:spPr bwMode="auto">
              <a:xfrm>
                <a:off x="3232" y="1643"/>
                <a:ext cx="291" cy="406"/>
              </a:xfrm>
              <a:custGeom>
                <a:avLst/>
                <a:gdLst>
                  <a:gd name="T0" fmla="*/ 1 w 155"/>
                  <a:gd name="T1" fmla="*/ 0 h 216"/>
                  <a:gd name="T2" fmla="*/ 0 w 155"/>
                  <a:gd name="T3" fmla="*/ 1 h 216"/>
                  <a:gd name="T4" fmla="*/ 29 w 155"/>
                  <a:gd name="T5" fmla="*/ 29 h 216"/>
                  <a:gd name="T6" fmla="*/ 12 w 155"/>
                  <a:gd name="T7" fmla="*/ 45 h 216"/>
                  <a:gd name="T8" fmla="*/ 77 w 155"/>
                  <a:gd name="T9" fmla="*/ 131 h 216"/>
                  <a:gd name="T10" fmla="*/ 106 w 155"/>
                  <a:gd name="T11" fmla="*/ 113 h 216"/>
                  <a:gd name="T12" fmla="*/ 154 w 155"/>
                  <a:gd name="T13" fmla="*/ 216 h 216"/>
                  <a:gd name="T14" fmla="*/ 155 w 155"/>
                  <a:gd name="T15" fmla="*/ 216 h 216"/>
                  <a:gd name="T16" fmla="*/ 106 w 155"/>
                  <a:gd name="T17" fmla="*/ 111 h 216"/>
                  <a:gd name="T18" fmla="*/ 77 w 155"/>
                  <a:gd name="T19" fmla="*/ 129 h 216"/>
                  <a:gd name="T20" fmla="*/ 14 w 155"/>
                  <a:gd name="T21" fmla="*/ 46 h 216"/>
                  <a:gd name="T22" fmla="*/ 31 w 155"/>
                  <a:gd name="T23" fmla="*/ 30 h 216"/>
                  <a:gd name="T24" fmla="*/ 1 w 155"/>
                  <a:gd name="T25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21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0" y="10"/>
                      <a:pt x="20" y="20"/>
                      <a:pt x="29" y="29"/>
                    </a:cubicBezTo>
                    <a:cubicBezTo>
                      <a:pt x="24" y="35"/>
                      <a:pt x="18" y="40"/>
                      <a:pt x="12" y="45"/>
                    </a:cubicBezTo>
                    <a:cubicBezTo>
                      <a:pt x="38" y="72"/>
                      <a:pt x="59" y="101"/>
                      <a:pt x="77" y="131"/>
                    </a:cubicBezTo>
                    <a:cubicBezTo>
                      <a:pt x="87" y="125"/>
                      <a:pt x="96" y="119"/>
                      <a:pt x="106" y="113"/>
                    </a:cubicBezTo>
                    <a:cubicBezTo>
                      <a:pt x="126" y="146"/>
                      <a:pt x="142" y="180"/>
                      <a:pt x="154" y="216"/>
                    </a:cubicBezTo>
                    <a:cubicBezTo>
                      <a:pt x="155" y="216"/>
                      <a:pt x="155" y="216"/>
                      <a:pt x="155" y="216"/>
                    </a:cubicBezTo>
                    <a:cubicBezTo>
                      <a:pt x="142" y="179"/>
                      <a:pt x="126" y="144"/>
                      <a:pt x="106" y="111"/>
                    </a:cubicBezTo>
                    <a:cubicBezTo>
                      <a:pt x="96" y="117"/>
                      <a:pt x="87" y="123"/>
                      <a:pt x="77" y="129"/>
                    </a:cubicBezTo>
                    <a:cubicBezTo>
                      <a:pt x="59" y="100"/>
                      <a:pt x="38" y="72"/>
                      <a:pt x="14" y="46"/>
                    </a:cubicBezTo>
                    <a:cubicBezTo>
                      <a:pt x="20" y="41"/>
                      <a:pt x="25" y="35"/>
                      <a:pt x="31" y="30"/>
                    </a:cubicBezTo>
                    <a:cubicBezTo>
                      <a:pt x="22" y="20"/>
                      <a:pt x="11" y="1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" name="Freeform 1242"/>
              <p:cNvSpPr>
                <a:spLocks/>
              </p:cNvSpPr>
              <p:nvPr/>
            </p:nvSpPr>
            <p:spPr bwMode="auto">
              <a:xfrm>
                <a:off x="3518" y="2040"/>
                <a:ext cx="9" cy="17"/>
              </a:xfrm>
              <a:custGeom>
                <a:avLst/>
                <a:gdLst>
                  <a:gd name="T0" fmla="*/ 1 w 5"/>
                  <a:gd name="T1" fmla="*/ 0 h 9"/>
                  <a:gd name="T2" fmla="*/ 0 w 5"/>
                  <a:gd name="T3" fmla="*/ 6 h 9"/>
                  <a:gd name="T4" fmla="*/ 4 w 5"/>
                  <a:gd name="T5" fmla="*/ 9 h 9"/>
                  <a:gd name="T6" fmla="*/ 4 w 5"/>
                  <a:gd name="T7" fmla="*/ 4 h 9"/>
                  <a:gd name="T8" fmla="*/ 1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1" y="0"/>
                    </a:moveTo>
                    <a:cubicBezTo>
                      <a:pt x="0" y="1"/>
                      <a:pt x="0" y="3"/>
                      <a:pt x="0" y="6"/>
                    </a:cubicBezTo>
                    <a:cubicBezTo>
                      <a:pt x="1" y="8"/>
                      <a:pt x="3" y="9"/>
                      <a:pt x="4" y="9"/>
                    </a:cubicBezTo>
                    <a:cubicBezTo>
                      <a:pt x="5" y="8"/>
                      <a:pt x="5" y="6"/>
                      <a:pt x="4" y="4"/>
                    </a:cubicBezTo>
                    <a:cubicBezTo>
                      <a:pt x="4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9" name="Freeform 1243"/>
              <p:cNvSpPr>
                <a:spLocks/>
              </p:cNvSpPr>
              <p:nvPr/>
            </p:nvSpPr>
            <p:spPr bwMode="auto">
              <a:xfrm>
                <a:off x="3426" y="1846"/>
                <a:ext cx="13" cy="17"/>
              </a:xfrm>
              <a:custGeom>
                <a:avLst/>
                <a:gdLst>
                  <a:gd name="T0" fmla="*/ 1 w 7"/>
                  <a:gd name="T1" fmla="*/ 1 h 9"/>
                  <a:gd name="T2" fmla="*/ 1 w 7"/>
                  <a:gd name="T3" fmla="*/ 6 h 9"/>
                  <a:gd name="T4" fmla="*/ 6 w 7"/>
                  <a:gd name="T5" fmla="*/ 9 h 9"/>
                  <a:gd name="T6" fmla="*/ 5 w 7"/>
                  <a:gd name="T7" fmla="*/ 4 h 9"/>
                  <a:gd name="T8" fmla="*/ 1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1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3" y="8"/>
                      <a:pt x="4" y="9"/>
                      <a:pt x="6" y="9"/>
                    </a:cubicBezTo>
                    <a:cubicBezTo>
                      <a:pt x="7" y="8"/>
                      <a:pt x="6" y="6"/>
                      <a:pt x="5" y="4"/>
                    </a:cubicBezTo>
                    <a:cubicBezTo>
                      <a:pt x="4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0" name="Freeform 1244"/>
              <p:cNvSpPr>
                <a:spLocks/>
              </p:cNvSpPr>
              <p:nvPr/>
            </p:nvSpPr>
            <p:spPr bwMode="auto">
              <a:xfrm>
                <a:off x="3226" y="1639"/>
                <a:ext cx="14" cy="12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4 h 6"/>
                  <a:gd name="T4" fmla="*/ 7 w 7"/>
                  <a:gd name="T5" fmla="*/ 5 h 6"/>
                  <a:gd name="T6" fmla="*/ 5 w 7"/>
                  <a:gd name="T7" fmla="*/ 2 h 6"/>
                  <a:gd name="T8" fmla="*/ 1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cubicBezTo>
                      <a:pt x="0" y="1"/>
                      <a:pt x="1" y="3"/>
                      <a:pt x="3" y="4"/>
                    </a:cubicBez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2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1" name="Freeform 1245"/>
              <p:cNvSpPr>
                <a:spLocks/>
              </p:cNvSpPr>
              <p:nvPr/>
            </p:nvSpPr>
            <p:spPr bwMode="auto">
              <a:xfrm>
                <a:off x="3373" y="1880"/>
                <a:ext cx="11" cy="17"/>
              </a:xfrm>
              <a:custGeom>
                <a:avLst/>
                <a:gdLst>
                  <a:gd name="T0" fmla="*/ 0 w 6"/>
                  <a:gd name="T1" fmla="*/ 1 h 9"/>
                  <a:gd name="T2" fmla="*/ 1 w 6"/>
                  <a:gd name="T3" fmla="*/ 6 h 9"/>
                  <a:gd name="T4" fmla="*/ 5 w 6"/>
                  <a:gd name="T5" fmla="*/ 8 h 9"/>
                  <a:gd name="T6" fmla="*/ 5 w 6"/>
                  <a:gd name="T7" fmla="*/ 3 h 9"/>
                  <a:gd name="T8" fmla="*/ 0 w 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5" y="8"/>
                    </a:cubicBezTo>
                    <a:cubicBezTo>
                      <a:pt x="6" y="8"/>
                      <a:pt x="6" y="5"/>
                      <a:pt x="5" y="3"/>
                    </a:cubicBezTo>
                    <a:cubicBezTo>
                      <a:pt x="3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2" name="Freeform 1246"/>
              <p:cNvSpPr>
                <a:spLocks/>
              </p:cNvSpPr>
              <p:nvPr/>
            </p:nvSpPr>
            <p:spPr bwMode="auto">
              <a:xfrm>
                <a:off x="3249" y="1720"/>
                <a:ext cx="15" cy="15"/>
              </a:xfrm>
              <a:custGeom>
                <a:avLst/>
                <a:gdLst>
                  <a:gd name="T0" fmla="*/ 1 w 8"/>
                  <a:gd name="T1" fmla="*/ 1 h 8"/>
                  <a:gd name="T2" fmla="*/ 2 w 8"/>
                  <a:gd name="T3" fmla="*/ 6 h 8"/>
                  <a:gd name="T4" fmla="*/ 7 w 8"/>
                  <a:gd name="T5" fmla="*/ 7 h 8"/>
                  <a:gd name="T6" fmla="*/ 6 w 8"/>
                  <a:gd name="T7" fmla="*/ 3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2"/>
                      <a:pt x="1" y="4"/>
                      <a:pt x="2" y="6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8" y="7"/>
                      <a:pt x="7" y="5"/>
                      <a:pt x="6" y="3"/>
                    </a:cubicBezTo>
                    <a:cubicBezTo>
                      <a:pt x="4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3" name="Freeform 1247"/>
              <p:cNvSpPr>
                <a:spLocks/>
              </p:cNvSpPr>
              <p:nvPr/>
            </p:nvSpPr>
            <p:spPr bwMode="auto">
              <a:xfrm>
                <a:off x="3283" y="1694"/>
                <a:ext cx="9" cy="9"/>
              </a:xfrm>
              <a:custGeom>
                <a:avLst/>
                <a:gdLst>
                  <a:gd name="T0" fmla="*/ 1 w 5"/>
                  <a:gd name="T1" fmla="*/ 1 h 5"/>
                  <a:gd name="T2" fmla="*/ 2 w 5"/>
                  <a:gd name="T3" fmla="*/ 4 h 5"/>
                  <a:gd name="T4" fmla="*/ 5 w 5"/>
                  <a:gd name="T5" fmla="*/ 5 h 5"/>
                  <a:gd name="T6" fmla="*/ 4 w 5"/>
                  <a:gd name="T7" fmla="*/ 2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0" y="1"/>
                      <a:pt x="1" y="2"/>
                      <a:pt x="2" y="4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4"/>
                      <a:pt x="5" y="3"/>
                      <a:pt x="4" y="2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4" name="Freeform 1248"/>
              <p:cNvSpPr>
                <a:spLocks/>
              </p:cNvSpPr>
              <p:nvPr/>
            </p:nvSpPr>
            <p:spPr bwMode="auto">
              <a:xfrm>
                <a:off x="3602" y="910"/>
                <a:ext cx="587" cy="647"/>
              </a:xfrm>
              <a:custGeom>
                <a:avLst/>
                <a:gdLst>
                  <a:gd name="T0" fmla="*/ 0 w 312"/>
                  <a:gd name="T1" fmla="*/ 0 h 344"/>
                  <a:gd name="T2" fmla="*/ 0 w 312"/>
                  <a:gd name="T3" fmla="*/ 1 h 344"/>
                  <a:gd name="T4" fmla="*/ 59 w 312"/>
                  <a:gd name="T5" fmla="*/ 44 h 344"/>
                  <a:gd name="T6" fmla="*/ 43 w 312"/>
                  <a:gd name="T7" fmla="*/ 62 h 344"/>
                  <a:gd name="T8" fmla="*/ 180 w 312"/>
                  <a:gd name="T9" fmla="*/ 199 h 344"/>
                  <a:gd name="T10" fmla="*/ 206 w 312"/>
                  <a:gd name="T11" fmla="*/ 178 h 344"/>
                  <a:gd name="T12" fmla="*/ 311 w 312"/>
                  <a:gd name="T13" fmla="*/ 344 h 344"/>
                  <a:gd name="T14" fmla="*/ 312 w 312"/>
                  <a:gd name="T15" fmla="*/ 343 h 344"/>
                  <a:gd name="T16" fmla="*/ 205 w 312"/>
                  <a:gd name="T17" fmla="*/ 175 h 344"/>
                  <a:gd name="T18" fmla="*/ 179 w 312"/>
                  <a:gd name="T19" fmla="*/ 197 h 344"/>
                  <a:gd name="T20" fmla="*/ 46 w 312"/>
                  <a:gd name="T21" fmla="*/ 63 h 344"/>
                  <a:gd name="T22" fmla="*/ 62 w 312"/>
                  <a:gd name="T23" fmla="*/ 46 h 344"/>
                  <a:gd name="T24" fmla="*/ 0 w 312"/>
                  <a:gd name="T2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344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0" y="15"/>
                      <a:pt x="40" y="29"/>
                      <a:pt x="59" y="44"/>
                    </a:cubicBezTo>
                    <a:cubicBezTo>
                      <a:pt x="54" y="50"/>
                      <a:pt x="48" y="56"/>
                      <a:pt x="43" y="62"/>
                    </a:cubicBezTo>
                    <a:cubicBezTo>
                      <a:pt x="95" y="103"/>
                      <a:pt x="141" y="150"/>
                      <a:pt x="180" y="199"/>
                    </a:cubicBezTo>
                    <a:cubicBezTo>
                      <a:pt x="189" y="192"/>
                      <a:pt x="198" y="185"/>
                      <a:pt x="206" y="178"/>
                    </a:cubicBezTo>
                    <a:cubicBezTo>
                      <a:pt x="247" y="230"/>
                      <a:pt x="282" y="285"/>
                      <a:pt x="311" y="344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282" y="284"/>
                      <a:pt x="247" y="228"/>
                      <a:pt x="205" y="175"/>
                    </a:cubicBezTo>
                    <a:cubicBezTo>
                      <a:pt x="196" y="182"/>
                      <a:pt x="188" y="189"/>
                      <a:pt x="179" y="197"/>
                    </a:cubicBezTo>
                    <a:cubicBezTo>
                      <a:pt x="140" y="148"/>
                      <a:pt x="96" y="104"/>
                      <a:pt x="46" y="63"/>
                    </a:cubicBezTo>
                    <a:cubicBezTo>
                      <a:pt x="52" y="58"/>
                      <a:pt x="57" y="51"/>
                      <a:pt x="62" y="46"/>
                    </a:cubicBezTo>
                    <a:cubicBezTo>
                      <a:pt x="42" y="30"/>
                      <a:pt x="22" y="15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5" name="Freeform 1249"/>
              <p:cNvSpPr>
                <a:spLocks/>
              </p:cNvSpPr>
              <p:nvPr/>
            </p:nvSpPr>
            <p:spPr bwMode="auto">
              <a:xfrm>
                <a:off x="4179" y="1542"/>
                <a:ext cx="17" cy="28"/>
              </a:xfrm>
              <a:custGeom>
                <a:avLst/>
                <a:gdLst>
                  <a:gd name="T0" fmla="*/ 1 w 9"/>
                  <a:gd name="T1" fmla="*/ 1 h 15"/>
                  <a:gd name="T2" fmla="*/ 2 w 9"/>
                  <a:gd name="T3" fmla="*/ 9 h 15"/>
                  <a:gd name="T4" fmla="*/ 8 w 9"/>
                  <a:gd name="T5" fmla="*/ 15 h 15"/>
                  <a:gd name="T6" fmla="*/ 6 w 9"/>
                  <a:gd name="T7" fmla="*/ 6 h 15"/>
                  <a:gd name="T8" fmla="*/ 1 w 9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"/>
                    </a:moveTo>
                    <a:cubicBezTo>
                      <a:pt x="0" y="1"/>
                      <a:pt x="0" y="5"/>
                      <a:pt x="2" y="9"/>
                    </a:cubicBezTo>
                    <a:cubicBezTo>
                      <a:pt x="4" y="13"/>
                      <a:pt x="7" y="15"/>
                      <a:pt x="8" y="15"/>
                    </a:cubicBezTo>
                    <a:cubicBezTo>
                      <a:pt x="9" y="14"/>
                      <a:pt x="8" y="10"/>
                      <a:pt x="6" y="6"/>
                    </a:cubicBezTo>
                    <a:cubicBezTo>
                      <a:pt x="4" y="3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6" name="Freeform 1250"/>
              <p:cNvSpPr>
                <a:spLocks/>
              </p:cNvSpPr>
              <p:nvPr/>
            </p:nvSpPr>
            <p:spPr bwMode="auto">
              <a:xfrm>
                <a:off x="3978" y="1231"/>
                <a:ext cx="23" cy="27"/>
              </a:xfrm>
              <a:custGeom>
                <a:avLst/>
                <a:gdLst>
                  <a:gd name="T0" fmla="*/ 1 w 12"/>
                  <a:gd name="T1" fmla="*/ 0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0"/>
                    </a:moveTo>
                    <a:cubicBezTo>
                      <a:pt x="0" y="1"/>
                      <a:pt x="2" y="5"/>
                      <a:pt x="4" y="8"/>
                    </a:cubicBezTo>
                    <a:cubicBezTo>
                      <a:pt x="7" y="12"/>
                      <a:pt x="10" y="14"/>
                      <a:pt x="11" y="13"/>
                    </a:cubicBezTo>
                    <a:cubicBezTo>
                      <a:pt x="12" y="12"/>
                      <a:pt x="11" y="9"/>
                      <a:pt x="8" y="5"/>
                    </a:cubicBezTo>
                    <a:cubicBezTo>
                      <a:pt x="5" y="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7" name="Freeform 1251"/>
              <p:cNvSpPr>
                <a:spLocks/>
              </p:cNvSpPr>
              <p:nvPr/>
            </p:nvSpPr>
            <p:spPr bwMode="auto">
              <a:xfrm>
                <a:off x="3593" y="902"/>
                <a:ext cx="22" cy="19"/>
              </a:xfrm>
              <a:custGeom>
                <a:avLst/>
                <a:gdLst>
                  <a:gd name="T0" fmla="*/ 0 w 12"/>
                  <a:gd name="T1" fmla="*/ 1 h 10"/>
                  <a:gd name="T2" fmla="*/ 5 w 12"/>
                  <a:gd name="T3" fmla="*/ 6 h 10"/>
                  <a:gd name="T4" fmla="*/ 12 w 12"/>
                  <a:gd name="T5" fmla="*/ 9 h 10"/>
                  <a:gd name="T6" fmla="*/ 7 w 12"/>
                  <a:gd name="T7" fmla="*/ 3 h 10"/>
                  <a:gd name="T8" fmla="*/ 0 w 12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1"/>
                    </a:moveTo>
                    <a:cubicBezTo>
                      <a:pt x="0" y="2"/>
                      <a:pt x="2" y="4"/>
                      <a:pt x="5" y="6"/>
                    </a:cubicBezTo>
                    <a:cubicBezTo>
                      <a:pt x="8" y="9"/>
                      <a:pt x="11" y="10"/>
                      <a:pt x="12" y="9"/>
                    </a:cubicBezTo>
                    <a:cubicBezTo>
                      <a:pt x="12" y="8"/>
                      <a:pt x="10" y="6"/>
                      <a:pt x="7" y="3"/>
                    </a:cubicBezTo>
                    <a:cubicBezTo>
                      <a:pt x="4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8" name="Freeform 1252"/>
              <p:cNvSpPr>
                <a:spLocks/>
              </p:cNvSpPr>
              <p:nvPr/>
            </p:nvSpPr>
            <p:spPr bwMode="auto">
              <a:xfrm>
                <a:off x="3929" y="1271"/>
                <a:ext cx="23" cy="26"/>
              </a:xfrm>
              <a:custGeom>
                <a:avLst/>
                <a:gdLst>
                  <a:gd name="T0" fmla="*/ 1 w 12"/>
                  <a:gd name="T1" fmla="*/ 1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1"/>
                    </a:moveTo>
                    <a:cubicBezTo>
                      <a:pt x="0" y="2"/>
                      <a:pt x="2" y="5"/>
                      <a:pt x="4" y="8"/>
                    </a:cubicBezTo>
                    <a:cubicBezTo>
                      <a:pt x="7" y="11"/>
                      <a:pt x="10" y="14"/>
                      <a:pt x="11" y="13"/>
                    </a:cubicBezTo>
                    <a:cubicBezTo>
                      <a:pt x="12" y="12"/>
                      <a:pt x="10" y="9"/>
                      <a:pt x="8" y="5"/>
                    </a:cubicBezTo>
                    <a:cubicBezTo>
                      <a:pt x="5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9" name="Freeform 1253"/>
              <p:cNvSpPr>
                <a:spLocks/>
              </p:cNvSpPr>
              <p:nvPr/>
            </p:nvSpPr>
            <p:spPr bwMode="auto">
              <a:xfrm>
                <a:off x="3672" y="1015"/>
                <a:ext cx="26" cy="23"/>
              </a:xfrm>
              <a:custGeom>
                <a:avLst/>
                <a:gdLst>
                  <a:gd name="T0" fmla="*/ 1 w 14"/>
                  <a:gd name="T1" fmla="*/ 1 h 12"/>
                  <a:gd name="T2" fmla="*/ 6 w 14"/>
                  <a:gd name="T3" fmla="*/ 8 h 12"/>
                  <a:gd name="T4" fmla="*/ 14 w 14"/>
                  <a:gd name="T5" fmla="*/ 11 h 12"/>
                  <a:gd name="T6" fmla="*/ 9 w 14"/>
                  <a:gd name="T7" fmla="*/ 4 h 12"/>
                  <a:gd name="T8" fmla="*/ 1 w 1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" y="1"/>
                    </a:moveTo>
                    <a:cubicBezTo>
                      <a:pt x="0" y="2"/>
                      <a:pt x="2" y="5"/>
                      <a:pt x="6" y="8"/>
                    </a:cubicBezTo>
                    <a:cubicBezTo>
                      <a:pt x="9" y="10"/>
                      <a:pt x="13" y="12"/>
                      <a:pt x="14" y="11"/>
                    </a:cubicBezTo>
                    <a:cubicBezTo>
                      <a:pt x="14" y="10"/>
                      <a:pt x="12" y="7"/>
                      <a:pt x="9" y="4"/>
                    </a:cubicBezTo>
                    <a:cubicBezTo>
                      <a:pt x="5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0" name="Freeform 1254"/>
              <p:cNvSpPr>
                <a:spLocks/>
              </p:cNvSpPr>
              <p:nvPr/>
            </p:nvSpPr>
            <p:spPr bwMode="auto">
              <a:xfrm>
                <a:off x="3706" y="987"/>
                <a:ext cx="16" cy="13"/>
              </a:xfrm>
              <a:custGeom>
                <a:avLst/>
                <a:gdLst>
                  <a:gd name="T0" fmla="*/ 0 w 9"/>
                  <a:gd name="T1" fmla="*/ 0 h 7"/>
                  <a:gd name="T2" fmla="*/ 3 w 9"/>
                  <a:gd name="T3" fmla="*/ 5 h 7"/>
                  <a:gd name="T4" fmla="*/ 8 w 9"/>
                  <a:gd name="T5" fmla="*/ 7 h 7"/>
                  <a:gd name="T6" fmla="*/ 5 w 9"/>
                  <a:gd name="T7" fmla="*/ 2 h 7"/>
                  <a:gd name="T8" fmla="*/ 0 w 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0" y="1"/>
                      <a:pt x="1" y="3"/>
                      <a:pt x="3" y="5"/>
                    </a:cubicBezTo>
                    <a:cubicBezTo>
                      <a:pt x="5" y="6"/>
                      <a:pt x="8" y="7"/>
                      <a:pt x="8" y="7"/>
                    </a:cubicBezTo>
                    <a:cubicBezTo>
                      <a:pt x="9" y="6"/>
                      <a:pt x="7" y="4"/>
                      <a:pt x="5" y="2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1" name="Freeform 1255"/>
              <p:cNvSpPr>
                <a:spLocks/>
              </p:cNvSpPr>
              <p:nvPr/>
            </p:nvSpPr>
            <p:spPr bwMode="auto">
              <a:xfrm>
                <a:off x="3745" y="2079"/>
                <a:ext cx="98" cy="773"/>
              </a:xfrm>
              <a:custGeom>
                <a:avLst/>
                <a:gdLst>
                  <a:gd name="T0" fmla="*/ 17 w 52"/>
                  <a:gd name="T1" fmla="*/ 0 h 411"/>
                  <a:gd name="T2" fmla="*/ 16 w 52"/>
                  <a:gd name="T3" fmla="*/ 0 h 411"/>
                  <a:gd name="T4" fmla="*/ 29 w 52"/>
                  <a:gd name="T5" fmla="*/ 60 h 411"/>
                  <a:gd name="T6" fmla="*/ 0 w 52"/>
                  <a:gd name="T7" fmla="*/ 66 h 411"/>
                  <a:gd name="T8" fmla="*/ 8 w 52"/>
                  <a:gd name="T9" fmla="*/ 233 h 411"/>
                  <a:gd name="T10" fmla="*/ 50 w 52"/>
                  <a:gd name="T11" fmla="*/ 235 h 411"/>
                  <a:gd name="T12" fmla="*/ 20 w 52"/>
                  <a:gd name="T13" fmla="*/ 411 h 411"/>
                  <a:gd name="T14" fmla="*/ 21 w 52"/>
                  <a:gd name="T15" fmla="*/ 411 h 411"/>
                  <a:gd name="T16" fmla="*/ 52 w 52"/>
                  <a:gd name="T17" fmla="*/ 232 h 411"/>
                  <a:gd name="T18" fmla="*/ 9 w 52"/>
                  <a:gd name="T19" fmla="*/ 231 h 411"/>
                  <a:gd name="T20" fmla="*/ 1 w 52"/>
                  <a:gd name="T21" fmla="*/ 69 h 411"/>
                  <a:gd name="T22" fmla="*/ 30 w 52"/>
                  <a:gd name="T23" fmla="*/ 63 h 411"/>
                  <a:gd name="T24" fmla="*/ 17 w 52"/>
                  <a:gd name="T2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411">
                    <a:moveTo>
                      <a:pt x="17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21" y="20"/>
                      <a:pt x="25" y="40"/>
                      <a:pt x="29" y="60"/>
                    </a:cubicBezTo>
                    <a:cubicBezTo>
                      <a:pt x="19" y="63"/>
                      <a:pt x="9" y="64"/>
                      <a:pt x="0" y="66"/>
                    </a:cubicBezTo>
                    <a:cubicBezTo>
                      <a:pt x="9" y="121"/>
                      <a:pt x="12" y="177"/>
                      <a:pt x="8" y="233"/>
                    </a:cubicBezTo>
                    <a:cubicBezTo>
                      <a:pt x="22" y="233"/>
                      <a:pt x="36" y="234"/>
                      <a:pt x="50" y="235"/>
                    </a:cubicBezTo>
                    <a:cubicBezTo>
                      <a:pt x="47" y="295"/>
                      <a:pt x="36" y="354"/>
                      <a:pt x="20" y="411"/>
                    </a:cubicBezTo>
                    <a:cubicBezTo>
                      <a:pt x="20" y="411"/>
                      <a:pt x="20" y="411"/>
                      <a:pt x="21" y="411"/>
                    </a:cubicBezTo>
                    <a:cubicBezTo>
                      <a:pt x="38" y="353"/>
                      <a:pt x="48" y="293"/>
                      <a:pt x="52" y="232"/>
                    </a:cubicBezTo>
                    <a:cubicBezTo>
                      <a:pt x="37" y="232"/>
                      <a:pt x="23" y="231"/>
                      <a:pt x="9" y="231"/>
                    </a:cubicBezTo>
                    <a:cubicBezTo>
                      <a:pt x="13" y="176"/>
                      <a:pt x="10" y="122"/>
                      <a:pt x="1" y="69"/>
                    </a:cubicBezTo>
                    <a:cubicBezTo>
                      <a:pt x="11" y="67"/>
                      <a:pt x="20" y="65"/>
                      <a:pt x="30" y="63"/>
                    </a:cubicBezTo>
                    <a:cubicBezTo>
                      <a:pt x="27" y="42"/>
                      <a:pt x="22" y="21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2" name="Freeform 1256"/>
              <p:cNvSpPr>
                <a:spLocks/>
              </p:cNvSpPr>
              <p:nvPr/>
            </p:nvSpPr>
            <p:spPr bwMode="auto">
              <a:xfrm>
                <a:off x="3775" y="2839"/>
                <a:ext cx="15" cy="28"/>
              </a:xfrm>
              <a:custGeom>
                <a:avLst/>
                <a:gdLst>
                  <a:gd name="T0" fmla="*/ 6 w 8"/>
                  <a:gd name="T1" fmla="*/ 0 h 15"/>
                  <a:gd name="T2" fmla="*/ 2 w 8"/>
                  <a:gd name="T3" fmla="*/ 6 h 15"/>
                  <a:gd name="T4" fmla="*/ 2 w 8"/>
                  <a:gd name="T5" fmla="*/ 14 h 15"/>
                  <a:gd name="T6" fmla="*/ 7 w 8"/>
                  <a:gd name="T7" fmla="*/ 8 h 15"/>
                  <a:gd name="T8" fmla="*/ 6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0"/>
                    </a:moveTo>
                    <a:cubicBezTo>
                      <a:pt x="5" y="0"/>
                      <a:pt x="3" y="3"/>
                      <a:pt x="2" y="6"/>
                    </a:cubicBezTo>
                    <a:cubicBezTo>
                      <a:pt x="0" y="10"/>
                      <a:pt x="1" y="14"/>
                      <a:pt x="2" y="14"/>
                    </a:cubicBezTo>
                    <a:cubicBezTo>
                      <a:pt x="4" y="15"/>
                      <a:pt x="6" y="12"/>
                      <a:pt x="7" y="8"/>
                    </a:cubicBezTo>
                    <a:cubicBezTo>
                      <a:pt x="8" y="4"/>
                      <a:pt x="8" y="1"/>
                      <a:pt x="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3" name="Freeform 1257"/>
              <p:cNvSpPr>
                <a:spLocks/>
              </p:cNvSpPr>
              <p:nvPr/>
            </p:nvSpPr>
            <p:spPr bwMode="auto">
              <a:xfrm>
                <a:off x="3835" y="2506"/>
                <a:ext cx="12" cy="28"/>
              </a:xfrm>
              <a:custGeom>
                <a:avLst/>
                <a:gdLst>
                  <a:gd name="T0" fmla="*/ 3 w 6"/>
                  <a:gd name="T1" fmla="*/ 0 h 15"/>
                  <a:gd name="T2" fmla="*/ 0 w 6"/>
                  <a:gd name="T3" fmla="*/ 7 h 15"/>
                  <a:gd name="T4" fmla="*/ 3 w 6"/>
                  <a:gd name="T5" fmla="*/ 15 h 15"/>
                  <a:gd name="T6" fmla="*/ 6 w 6"/>
                  <a:gd name="T7" fmla="*/ 8 h 15"/>
                  <a:gd name="T8" fmla="*/ 3 w 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3" y="0"/>
                    </a:moveTo>
                    <a:cubicBezTo>
                      <a:pt x="2" y="0"/>
                      <a:pt x="0" y="4"/>
                      <a:pt x="0" y="7"/>
                    </a:cubicBez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5" y="11"/>
                      <a:pt x="6" y="8"/>
                    </a:cubicBezTo>
                    <a:cubicBezTo>
                      <a:pt x="6" y="4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4" name="Freeform 1258"/>
              <p:cNvSpPr>
                <a:spLocks/>
              </p:cNvSpPr>
              <p:nvPr/>
            </p:nvSpPr>
            <p:spPr bwMode="auto">
              <a:xfrm>
                <a:off x="3771" y="2070"/>
                <a:ext cx="12" cy="22"/>
              </a:xfrm>
              <a:custGeom>
                <a:avLst/>
                <a:gdLst>
                  <a:gd name="T0" fmla="*/ 2 w 6"/>
                  <a:gd name="T1" fmla="*/ 0 h 12"/>
                  <a:gd name="T2" fmla="*/ 1 w 6"/>
                  <a:gd name="T3" fmla="*/ 6 h 12"/>
                  <a:gd name="T4" fmla="*/ 4 w 6"/>
                  <a:gd name="T5" fmla="*/ 11 h 12"/>
                  <a:gd name="T6" fmla="*/ 5 w 6"/>
                  <a:gd name="T7" fmla="*/ 5 h 12"/>
                  <a:gd name="T8" fmla="*/ 2 w 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0"/>
                    </a:moveTo>
                    <a:cubicBezTo>
                      <a:pt x="0" y="1"/>
                      <a:pt x="0" y="3"/>
                      <a:pt x="1" y="6"/>
                    </a:cubicBezTo>
                    <a:cubicBezTo>
                      <a:pt x="2" y="9"/>
                      <a:pt x="3" y="12"/>
                      <a:pt x="4" y="11"/>
                    </a:cubicBezTo>
                    <a:cubicBezTo>
                      <a:pt x="5" y="11"/>
                      <a:pt x="6" y="8"/>
                      <a:pt x="5" y="5"/>
                    </a:cubicBezTo>
                    <a:cubicBezTo>
                      <a:pt x="4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5" name="Freeform 1259"/>
              <p:cNvSpPr>
                <a:spLocks/>
              </p:cNvSpPr>
              <p:nvPr/>
            </p:nvSpPr>
            <p:spPr bwMode="auto">
              <a:xfrm>
                <a:off x="3756" y="2502"/>
                <a:ext cx="12" cy="26"/>
              </a:xfrm>
              <a:custGeom>
                <a:avLst/>
                <a:gdLst>
                  <a:gd name="T0" fmla="*/ 3 w 6"/>
                  <a:gd name="T1" fmla="*/ 1 h 14"/>
                  <a:gd name="T2" fmla="*/ 0 w 6"/>
                  <a:gd name="T3" fmla="*/ 7 h 14"/>
                  <a:gd name="T4" fmla="*/ 2 w 6"/>
                  <a:gd name="T5" fmla="*/ 14 h 14"/>
                  <a:gd name="T6" fmla="*/ 5 w 6"/>
                  <a:gd name="T7" fmla="*/ 8 h 14"/>
                  <a:gd name="T8" fmla="*/ 3 w 6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3" y="1"/>
                    </a:moveTo>
                    <a:cubicBezTo>
                      <a:pt x="1" y="0"/>
                      <a:pt x="0" y="4"/>
                      <a:pt x="0" y="7"/>
                    </a:cubicBezTo>
                    <a:cubicBezTo>
                      <a:pt x="0" y="11"/>
                      <a:pt x="0" y="14"/>
                      <a:pt x="2" y="14"/>
                    </a:cubicBezTo>
                    <a:cubicBezTo>
                      <a:pt x="4" y="14"/>
                      <a:pt x="5" y="11"/>
                      <a:pt x="5" y="8"/>
                    </a:cubicBezTo>
                    <a:cubicBezTo>
                      <a:pt x="6" y="4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6" name="Freeform 1260"/>
              <p:cNvSpPr>
                <a:spLocks/>
              </p:cNvSpPr>
              <p:nvPr/>
            </p:nvSpPr>
            <p:spPr bwMode="auto">
              <a:xfrm>
                <a:off x="3739" y="2192"/>
                <a:ext cx="14" cy="26"/>
              </a:xfrm>
              <a:custGeom>
                <a:avLst/>
                <a:gdLst>
                  <a:gd name="T0" fmla="*/ 2 w 7"/>
                  <a:gd name="T1" fmla="*/ 0 h 14"/>
                  <a:gd name="T2" fmla="*/ 1 w 7"/>
                  <a:gd name="T3" fmla="*/ 7 h 14"/>
                  <a:gd name="T4" fmla="*/ 4 w 7"/>
                  <a:gd name="T5" fmla="*/ 13 h 14"/>
                  <a:gd name="T6" fmla="*/ 6 w 7"/>
                  <a:gd name="T7" fmla="*/ 6 h 14"/>
                  <a:gd name="T8" fmla="*/ 2 w 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2" y="0"/>
                    </a:moveTo>
                    <a:cubicBezTo>
                      <a:pt x="1" y="0"/>
                      <a:pt x="0" y="4"/>
                      <a:pt x="1" y="7"/>
                    </a:cubicBezTo>
                    <a:cubicBezTo>
                      <a:pt x="1" y="11"/>
                      <a:pt x="3" y="14"/>
                      <a:pt x="4" y="13"/>
                    </a:cubicBezTo>
                    <a:cubicBezTo>
                      <a:pt x="6" y="13"/>
                      <a:pt x="7" y="10"/>
                      <a:pt x="6" y="6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7" name="Freeform 1261"/>
              <p:cNvSpPr>
                <a:spLocks/>
              </p:cNvSpPr>
              <p:nvPr/>
            </p:nvSpPr>
            <p:spPr bwMode="auto">
              <a:xfrm>
                <a:off x="3796" y="2186"/>
                <a:ext cx="7" cy="17"/>
              </a:xfrm>
              <a:custGeom>
                <a:avLst/>
                <a:gdLst>
                  <a:gd name="T0" fmla="*/ 1 w 4"/>
                  <a:gd name="T1" fmla="*/ 0 h 9"/>
                  <a:gd name="T2" fmla="*/ 0 w 4"/>
                  <a:gd name="T3" fmla="*/ 4 h 9"/>
                  <a:gd name="T4" fmla="*/ 3 w 4"/>
                  <a:gd name="T5" fmla="*/ 8 h 9"/>
                  <a:gd name="T6" fmla="*/ 4 w 4"/>
                  <a:gd name="T7" fmla="*/ 4 h 9"/>
                  <a:gd name="T8" fmla="*/ 1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7"/>
                      <a:pt x="2" y="9"/>
                      <a:pt x="3" y="8"/>
                    </a:cubicBezTo>
                    <a:cubicBezTo>
                      <a:pt x="4" y="8"/>
                      <a:pt x="4" y="6"/>
                      <a:pt x="4" y="4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8" name="Freeform 1262"/>
              <p:cNvSpPr>
                <a:spLocks/>
              </p:cNvSpPr>
              <p:nvPr/>
            </p:nvSpPr>
            <p:spPr bwMode="auto">
              <a:xfrm>
                <a:off x="3027" y="1483"/>
                <a:ext cx="201" cy="309"/>
              </a:xfrm>
              <a:custGeom>
                <a:avLst/>
                <a:gdLst>
                  <a:gd name="T0" fmla="*/ 0 w 107"/>
                  <a:gd name="T1" fmla="*/ 148 h 164"/>
                  <a:gd name="T2" fmla="*/ 1 w 107"/>
                  <a:gd name="T3" fmla="*/ 149 h 164"/>
                  <a:gd name="T4" fmla="*/ 17 w 107"/>
                  <a:gd name="T5" fmla="*/ 129 h 164"/>
                  <a:gd name="T6" fmla="*/ 57 w 107"/>
                  <a:gd name="T7" fmla="*/ 164 h 164"/>
                  <a:gd name="T8" fmla="*/ 107 w 107"/>
                  <a:gd name="T9" fmla="*/ 114 h 164"/>
                  <a:gd name="T10" fmla="*/ 38 w 107"/>
                  <a:gd name="T11" fmla="*/ 59 h 164"/>
                  <a:gd name="T12" fmla="*/ 79 w 107"/>
                  <a:gd name="T13" fmla="*/ 1 h 164"/>
                  <a:gd name="T14" fmla="*/ 77 w 107"/>
                  <a:gd name="T15" fmla="*/ 0 h 164"/>
                  <a:gd name="T16" fmla="*/ 35 w 107"/>
                  <a:gd name="T17" fmla="*/ 58 h 164"/>
                  <a:gd name="T18" fmla="*/ 104 w 107"/>
                  <a:gd name="T19" fmla="*/ 114 h 164"/>
                  <a:gd name="T20" fmla="*/ 57 w 107"/>
                  <a:gd name="T21" fmla="*/ 162 h 164"/>
                  <a:gd name="T22" fmla="*/ 16 w 107"/>
                  <a:gd name="T23" fmla="*/ 127 h 164"/>
                  <a:gd name="T24" fmla="*/ 0 w 107"/>
                  <a:gd name="T25" fmla="*/ 14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64">
                    <a:moveTo>
                      <a:pt x="0" y="148"/>
                    </a:moveTo>
                    <a:cubicBezTo>
                      <a:pt x="0" y="148"/>
                      <a:pt x="0" y="148"/>
                      <a:pt x="1" y="149"/>
                    </a:cubicBezTo>
                    <a:cubicBezTo>
                      <a:pt x="6" y="142"/>
                      <a:pt x="11" y="136"/>
                      <a:pt x="17" y="129"/>
                    </a:cubicBezTo>
                    <a:cubicBezTo>
                      <a:pt x="31" y="140"/>
                      <a:pt x="45" y="152"/>
                      <a:pt x="57" y="164"/>
                    </a:cubicBezTo>
                    <a:cubicBezTo>
                      <a:pt x="74" y="147"/>
                      <a:pt x="90" y="131"/>
                      <a:pt x="107" y="114"/>
                    </a:cubicBezTo>
                    <a:cubicBezTo>
                      <a:pt x="86" y="94"/>
                      <a:pt x="63" y="76"/>
                      <a:pt x="38" y="59"/>
                    </a:cubicBezTo>
                    <a:cubicBezTo>
                      <a:pt x="52" y="40"/>
                      <a:pt x="66" y="20"/>
                      <a:pt x="79" y="1"/>
                    </a:cubicBezTo>
                    <a:cubicBezTo>
                      <a:pt x="78" y="1"/>
                      <a:pt x="78" y="0"/>
                      <a:pt x="77" y="0"/>
                    </a:cubicBezTo>
                    <a:cubicBezTo>
                      <a:pt x="63" y="19"/>
                      <a:pt x="49" y="39"/>
                      <a:pt x="35" y="58"/>
                    </a:cubicBezTo>
                    <a:cubicBezTo>
                      <a:pt x="61" y="75"/>
                      <a:pt x="83" y="94"/>
                      <a:pt x="104" y="114"/>
                    </a:cubicBezTo>
                    <a:cubicBezTo>
                      <a:pt x="88" y="130"/>
                      <a:pt x="72" y="146"/>
                      <a:pt x="57" y="162"/>
                    </a:cubicBezTo>
                    <a:cubicBezTo>
                      <a:pt x="44" y="150"/>
                      <a:pt x="30" y="138"/>
                      <a:pt x="16" y="127"/>
                    </a:cubicBezTo>
                    <a:cubicBezTo>
                      <a:pt x="10" y="134"/>
                      <a:pt x="5" y="141"/>
                      <a:pt x="0" y="14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9" name="Freeform 1263"/>
              <p:cNvSpPr>
                <a:spLocks/>
              </p:cNvSpPr>
              <p:nvPr/>
            </p:nvSpPr>
            <p:spPr bwMode="auto">
              <a:xfrm>
                <a:off x="3162" y="1476"/>
                <a:ext cx="25" cy="19"/>
              </a:xfrm>
              <a:custGeom>
                <a:avLst/>
                <a:gdLst>
                  <a:gd name="T0" fmla="*/ 4 w 13"/>
                  <a:gd name="T1" fmla="*/ 7 h 10"/>
                  <a:gd name="T2" fmla="*/ 12 w 13"/>
                  <a:gd name="T3" fmla="*/ 8 h 10"/>
                  <a:gd name="T4" fmla="*/ 8 w 13"/>
                  <a:gd name="T5" fmla="*/ 2 h 10"/>
                  <a:gd name="T6" fmla="*/ 1 w 13"/>
                  <a:gd name="T7" fmla="*/ 1 h 10"/>
                  <a:gd name="T8" fmla="*/ 4 w 13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4" y="7"/>
                    </a:moveTo>
                    <a:cubicBezTo>
                      <a:pt x="8" y="9"/>
                      <a:pt x="11" y="10"/>
                      <a:pt x="12" y="8"/>
                    </a:cubicBezTo>
                    <a:cubicBezTo>
                      <a:pt x="13" y="7"/>
                      <a:pt x="11" y="4"/>
                      <a:pt x="8" y="2"/>
                    </a:cubicBezTo>
                    <a:cubicBezTo>
                      <a:pt x="5" y="0"/>
                      <a:pt x="1" y="0"/>
                      <a:pt x="1" y="1"/>
                    </a:cubicBezTo>
                    <a:cubicBezTo>
                      <a:pt x="0" y="2"/>
                      <a:pt x="2" y="5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0" name="Freeform 1264"/>
              <p:cNvSpPr>
                <a:spLocks/>
              </p:cNvSpPr>
              <p:nvPr/>
            </p:nvSpPr>
            <p:spPr bwMode="auto">
              <a:xfrm>
                <a:off x="3085" y="1583"/>
                <a:ext cx="23" cy="19"/>
              </a:xfrm>
              <a:custGeom>
                <a:avLst/>
                <a:gdLst>
                  <a:gd name="T0" fmla="*/ 4 w 12"/>
                  <a:gd name="T1" fmla="*/ 7 h 10"/>
                  <a:gd name="T2" fmla="*/ 11 w 12"/>
                  <a:gd name="T3" fmla="*/ 8 h 10"/>
                  <a:gd name="T4" fmla="*/ 8 w 12"/>
                  <a:gd name="T5" fmla="*/ 3 h 10"/>
                  <a:gd name="T6" fmla="*/ 1 w 12"/>
                  <a:gd name="T7" fmla="*/ 2 h 10"/>
                  <a:gd name="T8" fmla="*/ 4 w 12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4" y="7"/>
                    </a:moveTo>
                    <a:cubicBezTo>
                      <a:pt x="7" y="9"/>
                      <a:pt x="10" y="10"/>
                      <a:pt x="11" y="8"/>
                    </a:cubicBezTo>
                    <a:cubicBezTo>
                      <a:pt x="12" y="7"/>
                      <a:pt x="10" y="5"/>
                      <a:pt x="8" y="3"/>
                    </a:cubicBezTo>
                    <a:cubicBezTo>
                      <a:pt x="5" y="1"/>
                      <a:pt x="2" y="0"/>
                      <a:pt x="1" y="2"/>
                    </a:cubicBezTo>
                    <a:cubicBezTo>
                      <a:pt x="0" y="3"/>
                      <a:pt x="1" y="6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1" name="Freeform 1265"/>
              <p:cNvSpPr>
                <a:spLocks/>
              </p:cNvSpPr>
              <p:nvPr/>
            </p:nvSpPr>
            <p:spPr bwMode="auto">
              <a:xfrm>
                <a:off x="3022" y="1756"/>
                <a:ext cx="13" cy="11"/>
              </a:xfrm>
              <a:custGeom>
                <a:avLst/>
                <a:gdLst>
                  <a:gd name="T0" fmla="*/ 2 w 7"/>
                  <a:gd name="T1" fmla="*/ 5 h 6"/>
                  <a:gd name="T2" fmla="*/ 7 w 7"/>
                  <a:gd name="T3" fmla="*/ 5 h 6"/>
                  <a:gd name="T4" fmla="*/ 5 w 7"/>
                  <a:gd name="T5" fmla="*/ 1 h 6"/>
                  <a:gd name="T6" fmla="*/ 0 w 7"/>
                  <a:gd name="T7" fmla="*/ 1 h 6"/>
                  <a:gd name="T8" fmla="*/ 2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5"/>
                    </a:move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4"/>
                      <a:pt x="2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2" name="Freeform 1266"/>
              <p:cNvSpPr>
                <a:spLocks/>
              </p:cNvSpPr>
              <p:nvPr/>
            </p:nvSpPr>
            <p:spPr bwMode="auto">
              <a:xfrm>
                <a:off x="3217" y="1688"/>
                <a:ext cx="19" cy="19"/>
              </a:xfrm>
              <a:custGeom>
                <a:avLst/>
                <a:gdLst>
                  <a:gd name="T0" fmla="*/ 3 w 10"/>
                  <a:gd name="T1" fmla="*/ 7 h 10"/>
                  <a:gd name="T2" fmla="*/ 9 w 10"/>
                  <a:gd name="T3" fmla="*/ 9 h 10"/>
                  <a:gd name="T4" fmla="*/ 7 w 10"/>
                  <a:gd name="T5" fmla="*/ 3 h 10"/>
                  <a:gd name="T6" fmla="*/ 1 w 10"/>
                  <a:gd name="T7" fmla="*/ 1 h 10"/>
                  <a:gd name="T8" fmla="*/ 3 w 10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3" y="7"/>
                    </a:moveTo>
                    <a:cubicBezTo>
                      <a:pt x="5" y="9"/>
                      <a:pt x="8" y="10"/>
                      <a:pt x="9" y="9"/>
                    </a:cubicBezTo>
                    <a:cubicBezTo>
                      <a:pt x="10" y="8"/>
                      <a:pt x="9" y="5"/>
                      <a:pt x="7" y="3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5"/>
                      <a:pt x="3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3" name="Freeform 1267"/>
              <p:cNvSpPr>
                <a:spLocks/>
              </p:cNvSpPr>
              <p:nvPr/>
            </p:nvSpPr>
            <p:spPr bwMode="auto">
              <a:xfrm>
                <a:off x="3125" y="1782"/>
                <a:ext cx="17" cy="17"/>
              </a:xfrm>
              <a:custGeom>
                <a:avLst/>
                <a:gdLst>
                  <a:gd name="T0" fmla="*/ 2 w 9"/>
                  <a:gd name="T1" fmla="*/ 7 h 9"/>
                  <a:gd name="T2" fmla="*/ 8 w 9"/>
                  <a:gd name="T3" fmla="*/ 8 h 9"/>
                  <a:gd name="T4" fmla="*/ 7 w 9"/>
                  <a:gd name="T5" fmla="*/ 2 h 9"/>
                  <a:gd name="T6" fmla="*/ 1 w 9"/>
                  <a:gd name="T7" fmla="*/ 1 h 9"/>
                  <a:gd name="T8" fmla="*/ 2 w 9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4" y="8"/>
                      <a:pt x="7" y="9"/>
                      <a:pt x="8" y="8"/>
                    </a:cubicBezTo>
                    <a:cubicBezTo>
                      <a:pt x="9" y="7"/>
                      <a:pt x="9" y="4"/>
                      <a:pt x="7" y="2"/>
                    </a:cubicBezTo>
                    <a:cubicBezTo>
                      <a:pt x="5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4" name="Freeform 1268"/>
              <p:cNvSpPr>
                <a:spLocks/>
              </p:cNvSpPr>
              <p:nvPr/>
            </p:nvSpPr>
            <p:spPr bwMode="auto">
              <a:xfrm>
                <a:off x="3052" y="1720"/>
                <a:ext cx="13" cy="11"/>
              </a:xfrm>
              <a:custGeom>
                <a:avLst/>
                <a:gdLst>
                  <a:gd name="T0" fmla="*/ 2 w 7"/>
                  <a:gd name="T1" fmla="*/ 4 h 6"/>
                  <a:gd name="T2" fmla="*/ 6 w 7"/>
                  <a:gd name="T3" fmla="*/ 5 h 6"/>
                  <a:gd name="T4" fmla="*/ 5 w 7"/>
                  <a:gd name="T5" fmla="*/ 2 h 6"/>
                  <a:gd name="T6" fmla="*/ 1 w 7"/>
                  <a:gd name="T7" fmla="*/ 1 h 6"/>
                  <a:gd name="T8" fmla="*/ 2 w 7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4"/>
                    </a:moveTo>
                    <a:cubicBezTo>
                      <a:pt x="4" y="6"/>
                      <a:pt x="5" y="6"/>
                      <a:pt x="6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5" name="Freeform 1269"/>
              <p:cNvSpPr>
                <a:spLocks/>
              </p:cNvSpPr>
              <p:nvPr/>
            </p:nvSpPr>
            <p:spPr bwMode="auto">
              <a:xfrm>
                <a:off x="2873" y="385"/>
                <a:ext cx="1836" cy="2879"/>
              </a:xfrm>
              <a:custGeom>
                <a:avLst/>
                <a:gdLst>
                  <a:gd name="T0" fmla="*/ 864 w 977"/>
                  <a:gd name="T1" fmla="*/ 1530 h 1531"/>
                  <a:gd name="T2" fmla="*/ 867 w 977"/>
                  <a:gd name="T3" fmla="*/ 1531 h 1531"/>
                  <a:gd name="T4" fmla="*/ 890 w 977"/>
                  <a:gd name="T5" fmla="*/ 699 h 1531"/>
                  <a:gd name="T6" fmla="*/ 772 w 977"/>
                  <a:gd name="T7" fmla="*/ 742 h 1531"/>
                  <a:gd name="T8" fmla="*/ 302 w 977"/>
                  <a:gd name="T9" fmla="*/ 190 h 1531"/>
                  <a:gd name="T10" fmla="*/ 344 w 977"/>
                  <a:gd name="T11" fmla="*/ 115 h 1531"/>
                  <a:gd name="T12" fmla="*/ 1 w 977"/>
                  <a:gd name="T13" fmla="*/ 0 h 1531"/>
                  <a:gd name="T14" fmla="*/ 0 w 977"/>
                  <a:gd name="T15" fmla="*/ 3 h 1531"/>
                  <a:gd name="T16" fmla="*/ 330 w 977"/>
                  <a:gd name="T17" fmla="*/ 111 h 1531"/>
                  <a:gd name="T18" fmla="*/ 289 w 977"/>
                  <a:gd name="T19" fmla="*/ 187 h 1531"/>
                  <a:gd name="T20" fmla="*/ 772 w 977"/>
                  <a:gd name="T21" fmla="*/ 753 h 1531"/>
                  <a:gd name="T22" fmla="*/ 890 w 977"/>
                  <a:gd name="T23" fmla="*/ 712 h 1531"/>
                  <a:gd name="T24" fmla="*/ 864 w 977"/>
                  <a:gd name="T25" fmla="*/ 153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7" h="1531">
                    <a:moveTo>
                      <a:pt x="864" y="1530"/>
                    </a:moveTo>
                    <a:cubicBezTo>
                      <a:pt x="865" y="1530"/>
                      <a:pt x="866" y="1531"/>
                      <a:pt x="867" y="1531"/>
                    </a:cubicBezTo>
                    <a:cubicBezTo>
                      <a:pt x="966" y="1266"/>
                      <a:pt x="977" y="966"/>
                      <a:pt x="890" y="699"/>
                    </a:cubicBezTo>
                    <a:cubicBezTo>
                      <a:pt x="850" y="713"/>
                      <a:pt x="811" y="727"/>
                      <a:pt x="772" y="742"/>
                    </a:cubicBezTo>
                    <a:cubicBezTo>
                      <a:pt x="697" y="515"/>
                      <a:pt x="544" y="314"/>
                      <a:pt x="302" y="190"/>
                    </a:cubicBezTo>
                    <a:cubicBezTo>
                      <a:pt x="316" y="165"/>
                      <a:pt x="330" y="140"/>
                      <a:pt x="344" y="115"/>
                    </a:cubicBezTo>
                    <a:cubicBezTo>
                      <a:pt x="244" y="63"/>
                      <a:pt x="130" y="24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24" y="26"/>
                      <a:pt x="234" y="63"/>
                      <a:pt x="330" y="111"/>
                    </a:cubicBezTo>
                    <a:cubicBezTo>
                      <a:pt x="316" y="136"/>
                      <a:pt x="303" y="162"/>
                      <a:pt x="289" y="187"/>
                    </a:cubicBezTo>
                    <a:cubicBezTo>
                      <a:pt x="540" y="312"/>
                      <a:pt x="698" y="519"/>
                      <a:pt x="772" y="753"/>
                    </a:cubicBezTo>
                    <a:cubicBezTo>
                      <a:pt x="812" y="739"/>
                      <a:pt x="851" y="725"/>
                      <a:pt x="890" y="712"/>
                    </a:cubicBezTo>
                    <a:cubicBezTo>
                      <a:pt x="974" y="975"/>
                      <a:pt x="962" y="1269"/>
                      <a:pt x="864" y="15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6" name="Freeform 1270"/>
              <p:cNvSpPr>
                <a:spLocks/>
              </p:cNvSpPr>
              <p:nvPr/>
            </p:nvSpPr>
            <p:spPr bwMode="auto">
              <a:xfrm>
                <a:off x="4470" y="3200"/>
                <a:ext cx="59" cy="124"/>
              </a:xfrm>
              <a:custGeom>
                <a:avLst/>
                <a:gdLst>
                  <a:gd name="T0" fmla="*/ 27 w 31"/>
                  <a:gd name="T1" fmla="*/ 2 h 66"/>
                  <a:gd name="T2" fmla="*/ 8 w 31"/>
                  <a:gd name="T3" fmla="*/ 30 h 66"/>
                  <a:gd name="T4" fmla="*/ 4 w 31"/>
                  <a:gd name="T5" fmla="*/ 65 h 66"/>
                  <a:gd name="T6" fmla="*/ 24 w 31"/>
                  <a:gd name="T7" fmla="*/ 36 h 66"/>
                  <a:gd name="T8" fmla="*/ 27 w 31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6">
                    <a:moveTo>
                      <a:pt x="27" y="2"/>
                    </a:moveTo>
                    <a:cubicBezTo>
                      <a:pt x="23" y="0"/>
                      <a:pt x="15" y="13"/>
                      <a:pt x="8" y="30"/>
                    </a:cubicBezTo>
                    <a:cubicBezTo>
                      <a:pt x="2" y="47"/>
                      <a:pt x="0" y="62"/>
                      <a:pt x="4" y="65"/>
                    </a:cubicBezTo>
                    <a:cubicBezTo>
                      <a:pt x="8" y="66"/>
                      <a:pt x="17" y="54"/>
                      <a:pt x="24" y="36"/>
                    </a:cubicBezTo>
                    <a:cubicBezTo>
                      <a:pt x="30" y="19"/>
                      <a:pt x="31" y="4"/>
                      <a:pt x="27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7" name="Freeform 1271"/>
              <p:cNvSpPr>
                <a:spLocks/>
              </p:cNvSpPr>
              <p:nvPr/>
            </p:nvSpPr>
            <p:spPr bwMode="auto">
              <a:xfrm>
                <a:off x="4521" y="1656"/>
                <a:ext cx="53" cy="126"/>
              </a:xfrm>
              <a:custGeom>
                <a:avLst/>
                <a:gdLst>
                  <a:gd name="T0" fmla="*/ 4 w 28"/>
                  <a:gd name="T1" fmla="*/ 2 h 67"/>
                  <a:gd name="T2" fmla="*/ 7 w 28"/>
                  <a:gd name="T3" fmla="*/ 36 h 67"/>
                  <a:gd name="T4" fmla="*/ 24 w 28"/>
                  <a:gd name="T5" fmla="*/ 65 h 67"/>
                  <a:gd name="T6" fmla="*/ 22 w 28"/>
                  <a:gd name="T7" fmla="*/ 30 h 67"/>
                  <a:gd name="T8" fmla="*/ 4 w 28"/>
                  <a:gd name="T9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7">
                    <a:moveTo>
                      <a:pt x="4" y="2"/>
                    </a:moveTo>
                    <a:cubicBezTo>
                      <a:pt x="0" y="3"/>
                      <a:pt x="1" y="18"/>
                      <a:pt x="7" y="36"/>
                    </a:cubicBezTo>
                    <a:cubicBezTo>
                      <a:pt x="12" y="53"/>
                      <a:pt x="20" y="67"/>
                      <a:pt x="24" y="65"/>
                    </a:cubicBezTo>
                    <a:cubicBezTo>
                      <a:pt x="28" y="64"/>
                      <a:pt x="28" y="48"/>
                      <a:pt x="22" y="30"/>
                    </a:cubicBezTo>
                    <a:cubicBezTo>
                      <a:pt x="17" y="12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8" name="Freeform 1272"/>
              <p:cNvSpPr>
                <a:spLocks/>
              </p:cNvSpPr>
              <p:nvPr/>
            </p:nvSpPr>
            <p:spPr bwMode="auto">
              <a:xfrm>
                <a:off x="2819" y="370"/>
                <a:ext cx="131" cy="40"/>
              </a:xfrm>
              <a:custGeom>
                <a:avLst/>
                <a:gdLst>
                  <a:gd name="T0" fmla="*/ 1 w 70"/>
                  <a:gd name="T1" fmla="*/ 4 h 21"/>
                  <a:gd name="T2" fmla="*/ 34 w 70"/>
                  <a:gd name="T3" fmla="*/ 17 h 21"/>
                  <a:gd name="T4" fmla="*/ 69 w 70"/>
                  <a:gd name="T5" fmla="*/ 17 h 21"/>
                  <a:gd name="T6" fmla="*/ 36 w 70"/>
                  <a:gd name="T7" fmla="*/ 4 h 21"/>
                  <a:gd name="T8" fmla="*/ 1 w 70"/>
                  <a:gd name="T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1">
                    <a:moveTo>
                      <a:pt x="1" y="4"/>
                    </a:moveTo>
                    <a:cubicBezTo>
                      <a:pt x="0" y="8"/>
                      <a:pt x="15" y="13"/>
                      <a:pt x="34" y="17"/>
                    </a:cubicBezTo>
                    <a:cubicBezTo>
                      <a:pt x="52" y="20"/>
                      <a:pt x="68" y="21"/>
                      <a:pt x="69" y="17"/>
                    </a:cubicBezTo>
                    <a:cubicBezTo>
                      <a:pt x="70" y="14"/>
                      <a:pt x="55" y="8"/>
                      <a:pt x="36" y="4"/>
                    </a:cubicBezTo>
                    <a:cubicBezTo>
                      <a:pt x="17" y="0"/>
                      <a:pt x="1" y="1"/>
                      <a:pt x="1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9" name="Freeform 1273"/>
              <p:cNvSpPr>
                <a:spLocks/>
              </p:cNvSpPr>
              <p:nvPr/>
            </p:nvSpPr>
            <p:spPr bwMode="auto">
              <a:xfrm>
                <a:off x="4301" y="1741"/>
                <a:ext cx="49" cy="113"/>
              </a:xfrm>
              <a:custGeom>
                <a:avLst/>
                <a:gdLst>
                  <a:gd name="T0" fmla="*/ 4 w 26"/>
                  <a:gd name="T1" fmla="*/ 2 h 60"/>
                  <a:gd name="T2" fmla="*/ 6 w 26"/>
                  <a:gd name="T3" fmla="*/ 33 h 60"/>
                  <a:gd name="T4" fmla="*/ 22 w 26"/>
                  <a:gd name="T5" fmla="*/ 58 h 60"/>
                  <a:gd name="T6" fmla="*/ 21 w 26"/>
                  <a:gd name="T7" fmla="*/ 27 h 60"/>
                  <a:gd name="T8" fmla="*/ 4 w 26"/>
                  <a:gd name="T9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0">
                    <a:moveTo>
                      <a:pt x="4" y="2"/>
                    </a:moveTo>
                    <a:cubicBezTo>
                      <a:pt x="0" y="4"/>
                      <a:pt x="0" y="17"/>
                      <a:pt x="6" y="33"/>
                    </a:cubicBezTo>
                    <a:cubicBezTo>
                      <a:pt x="10" y="48"/>
                      <a:pt x="17" y="60"/>
                      <a:pt x="22" y="58"/>
                    </a:cubicBezTo>
                    <a:cubicBezTo>
                      <a:pt x="26" y="57"/>
                      <a:pt x="26" y="43"/>
                      <a:pt x="21" y="27"/>
                    </a:cubicBezTo>
                    <a:cubicBezTo>
                      <a:pt x="16" y="1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0" name="Freeform 1274"/>
              <p:cNvSpPr>
                <a:spLocks/>
              </p:cNvSpPr>
              <p:nvPr/>
            </p:nvSpPr>
            <p:spPr bwMode="auto">
              <a:xfrm>
                <a:off x="3358" y="701"/>
                <a:ext cx="124" cy="72"/>
              </a:xfrm>
              <a:custGeom>
                <a:avLst/>
                <a:gdLst>
                  <a:gd name="T0" fmla="*/ 3 w 66"/>
                  <a:gd name="T1" fmla="*/ 4 h 38"/>
                  <a:gd name="T2" fmla="*/ 30 w 66"/>
                  <a:gd name="T3" fmla="*/ 26 h 38"/>
                  <a:gd name="T4" fmla="*/ 63 w 66"/>
                  <a:gd name="T5" fmla="*/ 34 h 38"/>
                  <a:gd name="T6" fmla="*/ 37 w 66"/>
                  <a:gd name="T7" fmla="*/ 12 h 38"/>
                  <a:gd name="T8" fmla="*/ 3 w 66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8">
                    <a:moveTo>
                      <a:pt x="3" y="4"/>
                    </a:moveTo>
                    <a:cubicBezTo>
                      <a:pt x="0" y="8"/>
                      <a:pt x="13" y="18"/>
                      <a:pt x="30" y="26"/>
                    </a:cubicBezTo>
                    <a:cubicBezTo>
                      <a:pt x="46" y="34"/>
                      <a:pt x="61" y="38"/>
                      <a:pt x="63" y="34"/>
                    </a:cubicBezTo>
                    <a:cubicBezTo>
                      <a:pt x="66" y="30"/>
                      <a:pt x="55" y="20"/>
                      <a:pt x="37" y="12"/>
                    </a:cubicBezTo>
                    <a:cubicBezTo>
                      <a:pt x="21" y="3"/>
                      <a:pt x="5" y="0"/>
                      <a:pt x="3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1" name="Freeform 1275"/>
              <p:cNvSpPr>
                <a:spLocks/>
              </p:cNvSpPr>
              <p:nvPr/>
            </p:nvSpPr>
            <p:spPr bwMode="auto">
              <a:xfrm>
                <a:off x="3458" y="571"/>
                <a:ext cx="82" cy="49"/>
              </a:xfrm>
              <a:custGeom>
                <a:avLst/>
                <a:gdLst>
                  <a:gd name="T0" fmla="*/ 1 w 44"/>
                  <a:gd name="T1" fmla="*/ 3 h 26"/>
                  <a:gd name="T2" fmla="*/ 19 w 44"/>
                  <a:gd name="T3" fmla="*/ 17 h 26"/>
                  <a:gd name="T4" fmla="*/ 42 w 44"/>
                  <a:gd name="T5" fmla="*/ 23 h 26"/>
                  <a:gd name="T6" fmla="*/ 24 w 44"/>
                  <a:gd name="T7" fmla="*/ 8 h 26"/>
                  <a:gd name="T8" fmla="*/ 1 w 44"/>
                  <a:gd name="T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1" y="3"/>
                    </a:moveTo>
                    <a:cubicBezTo>
                      <a:pt x="0" y="5"/>
                      <a:pt x="8" y="12"/>
                      <a:pt x="19" y="17"/>
                    </a:cubicBezTo>
                    <a:cubicBezTo>
                      <a:pt x="31" y="23"/>
                      <a:pt x="41" y="26"/>
                      <a:pt x="42" y="23"/>
                    </a:cubicBezTo>
                    <a:cubicBezTo>
                      <a:pt x="44" y="21"/>
                      <a:pt x="36" y="14"/>
                      <a:pt x="24" y="8"/>
                    </a:cubicBezTo>
                    <a:cubicBezTo>
                      <a:pt x="13" y="3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2" name="Freeform 1276"/>
              <p:cNvSpPr>
                <a:spLocks/>
              </p:cNvSpPr>
              <p:nvPr/>
            </p:nvSpPr>
            <p:spPr bwMode="auto">
              <a:xfrm>
                <a:off x="3221" y="739"/>
                <a:ext cx="201" cy="351"/>
              </a:xfrm>
              <a:custGeom>
                <a:avLst/>
                <a:gdLst>
                  <a:gd name="T0" fmla="*/ 5 w 107"/>
                  <a:gd name="T1" fmla="*/ 187 h 187"/>
                  <a:gd name="T2" fmla="*/ 107 w 107"/>
                  <a:gd name="T3" fmla="*/ 2 h 187"/>
                  <a:gd name="T4" fmla="*/ 101 w 107"/>
                  <a:gd name="T5" fmla="*/ 0 h 187"/>
                  <a:gd name="T6" fmla="*/ 0 w 107"/>
                  <a:gd name="T7" fmla="*/ 185 h 187"/>
                  <a:gd name="T8" fmla="*/ 5 w 10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87">
                    <a:moveTo>
                      <a:pt x="5" y="187"/>
                    </a:moveTo>
                    <a:cubicBezTo>
                      <a:pt x="39" y="125"/>
                      <a:pt x="73" y="64"/>
                      <a:pt x="107" y="2"/>
                    </a:cubicBezTo>
                    <a:cubicBezTo>
                      <a:pt x="105" y="1"/>
                      <a:pt x="103" y="0"/>
                      <a:pt x="101" y="0"/>
                    </a:cubicBezTo>
                    <a:cubicBezTo>
                      <a:pt x="68" y="61"/>
                      <a:pt x="34" y="123"/>
                      <a:pt x="0" y="185"/>
                    </a:cubicBezTo>
                    <a:cubicBezTo>
                      <a:pt x="2" y="185"/>
                      <a:pt x="3" y="186"/>
                      <a:pt x="5" y="18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3" name="Freeform 1277"/>
              <p:cNvSpPr>
                <a:spLocks/>
              </p:cNvSpPr>
              <p:nvPr/>
            </p:nvSpPr>
            <p:spPr bwMode="auto">
              <a:xfrm>
                <a:off x="3172" y="1056"/>
                <a:ext cx="107" cy="64"/>
              </a:xfrm>
              <a:custGeom>
                <a:avLst/>
                <a:gdLst>
                  <a:gd name="T0" fmla="*/ 24 w 57"/>
                  <a:gd name="T1" fmla="*/ 25 h 34"/>
                  <a:gd name="T2" fmla="*/ 54 w 57"/>
                  <a:gd name="T3" fmla="*/ 30 h 34"/>
                  <a:gd name="T4" fmla="*/ 33 w 57"/>
                  <a:gd name="T5" fmla="*/ 9 h 34"/>
                  <a:gd name="T6" fmla="*/ 2 w 57"/>
                  <a:gd name="T7" fmla="*/ 4 h 34"/>
                  <a:gd name="T8" fmla="*/ 24 w 57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4">
                    <a:moveTo>
                      <a:pt x="24" y="25"/>
                    </a:moveTo>
                    <a:cubicBezTo>
                      <a:pt x="38" y="32"/>
                      <a:pt x="52" y="34"/>
                      <a:pt x="54" y="30"/>
                    </a:cubicBezTo>
                    <a:cubicBezTo>
                      <a:pt x="57" y="26"/>
                      <a:pt x="47" y="16"/>
                      <a:pt x="33" y="9"/>
                    </a:cubicBezTo>
                    <a:cubicBezTo>
                      <a:pt x="18" y="2"/>
                      <a:pt x="4" y="0"/>
                      <a:pt x="2" y="4"/>
                    </a:cubicBezTo>
                    <a:cubicBezTo>
                      <a:pt x="0" y="8"/>
                      <a:pt x="10" y="18"/>
                      <a:pt x="24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4" name="Freeform 1278"/>
              <p:cNvSpPr>
                <a:spLocks/>
              </p:cNvSpPr>
              <p:nvPr/>
            </p:nvSpPr>
            <p:spPr bwMode="auto">
              <a:xfrm>
                <a:off x="4704" y="2265"/>
                <a:ext cx="231" cy="1081"/>
              </a:xfrm>
              <a:custGeom>
                <a:avLst/>
                <a:gdLst>
                  <a:gd name="T0" fmla="*/ 0 w 123"/>
                  <a:gd name="T1" fmla="*/ 575 h 575"/>
                  <a:gd name="T2" fmla="*/ 1 w 123"/>
                  <a:gd name="T3" fmla="*/ 575 h 575"/>
                  <a:gd name="T4" fmla="*/ 90 w 123"/>
                  <a:gd name="T5" fmla="*/ 150 h 575"/>
                  <a:gd name="T6" fmla="*/ 123 w 123"/>
                  <a:gd name="T7" fmla="*/ 6 h 575"/>
                  <a:gd name="T8" fmla="*/ 122 w 123"/>
                  <a:gd name="T9" fmla="*/ 0 h 575"/>
                  <a:gd name="T10" fmla="*/ 89 w 123"/>
                  <a:gd name="T11" fmla="*/ 147 h 575"/>
                  <a:gd name="T12" fmla="*/ 0 w 123"/>
                  <a:gd name="T13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575">
                    <a:moveTo>
                      <a:pt x="0" y="575"/>
                    </a:moveTo>
                    <a:cubicBezTo>
                      <a:pt x="1" y="575"/>
                      <a:pt x="1" y="575"/>
                      <a:pt x="1" y="575"/>
                    </a:cubicBezTo>
                    <a:cubicBezTo>
                      <a:pt x="52" y="440"/>
                      <a:pt x="82" y="295"/>
                      <a:pt x="90" y="150"/>
                    </a:cubicBezTo>
                    <a:cubicBezTo>
                      <a:pt x="104" y="103"/>
                      <a:pt x="115" y="55"/>
                      <a:pt x="123" y="6"/>
                    </a:cubicBezTo>
                    <a:cubicBezTo>
                      <a:pt x="123" y="4"/>
                      <a:pt x="123" y="2"/>
                      <a:pt x="122" y="0"/>
                    </a:cubicBezTo>
                    <a:cubicBezTo>
                      <a:pt x="114" y="50"/>
                      <a:pt x="102" y="99"/>
                      <a:pt x="89" y="147"/>
                    </a:cubicBezTo>
                    <a:cubicBezTo>
                      <a:pt x="81" y="293"/>
                      <a:pt x="51" y="438"/>
                      <a:pt x="0" y="5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5" name="Freeform 1279"/>
              <p:cNvSpPr>
                <a:spLocks/>
              </p:cNvSpPr>
              <p:nvPr/>
            </p:nvSpPr>
            <p:spPr bwMode="auto">
              <a:xfrm>
                <a:off x="3589" y="2942"/>
                <a:ext cx="265" cy="438"/>
              </a:xfrm>
              <a:custGeom>
                <a:avLst/>
                <a:gdLst>
                  <a:gd name="T0" fmla="*/ 0 w 141"/>
                  <a:gd name="T1" fmla="*/ 217 h 233"/>
                  <a:gd name="T2" fmla="*/ 20 w 141"/>
                  <a:gd name="T3" fmla="*/ 233 h 233"/>
                  <a:gd name="T4" fmla="*/ 141 w 141"/>
                  <a:gd name="T5" fmla="*/ 1 h 233"/>
                  <a:gd name="T6" fmla="*/ 139 w 141"/>
                  <a:gd name="T7" fmla="*/ 0 h 233"/>
                  <a:gd name="T8" fmla="*/ 21 w 141"/>
                  <a:gd name="T9" fmla="*/ 228 h 233"/>
                  <a:gd name="T10" fmla="*/ 2 w 141"/>
                  <a:gd name="T11" fmla="*/ 214 h 233"/>
                  <a:gd name="T12" fmla="*/ 0 w 141"/>
                  <a:gd name="T13" fmla="*/ 2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33">
                    <a:moveTo>
                      <a:pt x="0" y="217"/>
                    </a:moveTo>
                    <a:cubicBezTo>
                      <a:pt x="6" y="222"/>
                      <a:pt x="13" y="228"/>
                      <a:pt x="20" y="233"/>
                    </a:cubicBezTo>
                    <a:cubicBezTo>
                      <a:pt x="72" y="163"/>
                      <a:pt x="113" y="85"/>
                      <a:pt x="141" y="1"/>
                    </a:cubicBezTo>
                    <a:cubicBezTo>
                      <a:pt x="140" y="1"/>
                      <a:pt x="140" y="1"/>
                      <a:pt x="139" y="0"/>
                    </a:cubicBezTo>
                    <a:cubicBezTo>
                      <a:pt x="112" y="83"/>
                      <a:pt x="72" y="160"/>
                      <a:pt x="21" y="228"/>
                    </a:cubicBezTo>
                    <a:cubicBezTo>
                      <a:pt x="15" y="224"/>
                      <a:pt x="9" y="219"/>
                      <a:pt x="2" y="214"/>
                    </a:cubicBezTo>
                    <a:cubicBezTo>
                      <a:pt x="2" y="215"/>
                      <a:pt x="1" y="216"/>
                      <a:pt x="0" y="2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6" name="Freeform 1280"/>
              <p:cNvSpPr>
                <a:spLocks/>
              </p:cNvSpPr>
              <p:nvPr/>
            </p:nvSpPr>
            <p:spPr bwMode="auto">
              <a:xfrm>
                <a:off x="4380" y="2636"/>
                <a:ext cx="203" cy="607"/>
              </a:xfrm>
              <a:custGeom>
                <a:avLst/>
                <a:gdLst>
                  <a:gd name="T0" fmla="*/ 33 w 108"/>
                  <a:gd name="T1" fmla="*/ 322 h 323"/>
                  <a:gd name="T2" fmla="*/ 35 w 108"/>
                  <a:gd name="T3" fmla="*/ 323 h 323"/>
                  <a:gd name="T4" fmla="*/ 108 w 108"/>
                  <a:gd name="T5" fmla="*/ 11 h 323"/>
                  <a:gd name="T6" fmla="*/ 0 w 108"/>
                  <a:gd name="T7" fmla="*/ 0 h 323"/>
                  <a:gd name="T8" fmla="*/ 0 w 108"/>
                  <a:gd name="T9" fmla="*/ 8 h 323"/>
                  <a:gd name="T10" fmla="*/ 105 w 108"/>
                  <a:gd name="T11" fmla="*/ 19 h 323"/>
                  <a:gd name="T12" fmla="*/ 33 w 108"/>
                  <a:gd name="T13" fmla="*/ 32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3">
                    <a:moveTo>
                      <a:pt x="33" y="322"/>
                    </a:moveTo>
                    <a:cubicBezTo>
                      <a:pt x="34" y="323"/>
                      <a:pt x="34" y="323"/>
                      <a:pt x="35" y="323"/>
                    </a:cubicBezTo>
                    <a:cubicBezTo>
                      <a:pt x="73" y="223"/>
                      <a:pt x="97" y="117"/>
                      <a:pt x="108" y="11"/>
                    </a:cubicBezTo>
                    <a:cubicBezTo>
                      <a:pt x="73" y="7"/>
                      <a:pt x="36" y="4"/>
                      <a:pt x="0" y="0"/>
                    </a:cubicBezTo>
                    <a:cubicBezTo>
                      <a:pt x="0" y="3"/>
                      <a:pt x="0" y="6"/>
                      <a:pt x="0" y="8"/>
                    </a:cubicBezTo>
                    <a:cubicBezTo>
                      <a:pt x="35" y="12"/>
                      <a:pt x="70" y="16"/>
                      <a:pt x="105" y="19"/>
                    </a:cubicBezTo>
                    <a:cubicBezTo>
                      <a:pt x="94" y="123"/>
                      <a:pt x="69" y="225"/>
                      <a:pt x="33" y="3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7" name="Freeform 1281"/>
              <p:cNvSpPr>
                <a:spLocks/>
              </p:cNvSpPr>
              <p:nvPr/>
            </p:nvSpPr>
            <p:spPr bwMode="auto">
              <a:xfrm>
                <a:off x="3371" y="2162"/>
                <a:ext cx="188" cy="150"/>
              </a:xfrm>
              <a:custGeom>
                <a:avLst/>
                <a:gdLst>
                  <a:gd name="T0" fmla="*/ 97 w 100"/>
                  <a:gd name="T1" fmla="*/ 80 h 80"/>
                  <a:gd name="T2" fmla="*/ 100 w 100"/>
                  <a:gd name="T3" fmla="*/ 80 h 80"/>
                  <a:gd name="T4" fmla="*/ 89 w 100"/>
                  <a:gd name="T5" fmla="*/ 15 h 80"/>
                  <a:gd name="T6" fmla="*/ 10 w 100"/>
                  <a:gd name="T7" fmla="*/ 34 h 80"/>
                  <a:gd name="T8" fmla="*/ 2 w 100"/>
                  <a:gd name="T9" fmla="*/ 0 h 80"/>
                  <a:gd name="T10" fmla="*/ 0 w 100"/>
                  <a:gd name="T11" fmla="*/ 1 h 80"/>
                  <a:gd name="T12" fmla="*/ 9 w 100"/>
                  <a:gd name="T13" fmla="*/ 39 h 80"/>
                  <a:gd name="T14" fmla="*/ 88 w 100"/>
                  <a:gd name="T15" fmla="*/ 20 h 80"/>
                  <a:gd name="T16" fmla="*/ 97 w 100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80">
                    <a:moveTo>
                      <a:pt x="97" y="80"/>
                    </a:moveTo>
                    <a:cubicBezTo>
                      <a:pt x="98" y="80"/>
                      <a:pt x="99" y="80"/>
                      <a:pt x="100" y="80"/>
                    </a:cubicBezTo>
                    <a:cubicBezTo>
                      <a:pt x="97" y="58"/>
                      <a:pt x="94" y="36"/>
                      <a:pt x="89" y="15"/>
                    </a:cubicBezTo>
                    <a:cubicBezTo>
                      <a:pt x="63" y="21"/>
                      <a:pt x="37" y="28"/>
                      <a:pt x="10" y="34"/>
                    </a:cubicBezTo>
                    <a:cubicBezTo>
                      <a:pt x="8" y="23"/>
                      <a:pt x="5" y="1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3" y="13"/>
                      <a:pt x="6" y="26"/>
                      <a:pt x="9" y="39"/>
                    </a:cubicBezTo>
                    <a:cubicBezTo>
                      <a:pt x="35" y="32"/>
                      <a:pt x="62" y="26"/>
                      <a:pt x="88" y="20"/>
                    </a:cubicBezTo>
                    <a:cubicBezTo>
                      <a:pt x="92" y="40"/>
                      <a:pt x="95" y="60"/>
                      <a:pt x="97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8" name="Freeform 1282"/>
              <p:cNvSpPr>
                <a:spLocks/>
              </p:cNvSpPr>
              <p:nvPr/>
            </p:nvSpPr>
            <p:spPr bwMode="auto">
              <a:xfrm>
                <a:off x="3657" y="2384"/>
                <a:ext cx="88" cy="496"/>
              </a:xfrm>
              <a:custGeom>
                <a:avLst/>
                <a:gdLst>
                  <a:gd name="T0" fmla="*/ 5 w 47"/>
                  <a:gd name="T1" fmla="*/ 258 h 264"/>
                  <a:gd name="T2" fmla="*/ 24 w 47"/>
                  <a:gd name="T3" fmla="*/ 264 h 264"/>
                  <a:gd name="T4" fmla="*/ 26 w 47"/>
                  <a:gd name="T5" fmla="*/ 259 h 264"/>
                  <a:gd name="T6" fmla="*/ 9 w 47"/>
                  <a:gd name="T7" fmla="*/ 254 h 264"/>
                  <a:gd name="T8" fmla="*/ 45 w 47"/>
                  <a:gd name="T9" fmla="*/ 0 h 264"/>
                  <a:gd name="T10" fmla="*/ 0 w 47"/>
                  <a:gd name="T11" fmla="*/ 3 h 264"/>
                  <a:gd name="T12" fmla="*/ 0 w 47"/>
                  <a:gd name="T13" fmla="*/ 8 h 264"/>
                  <a:gd name="T14" fmla="*/ 42 w 47"/>
                  <a:gd name="T15" fmla="*/ 6 h 264"/>
                  <a:gd name="T16" fmla="*/ 5 w 47"/>
                  <a:gd name="T17" fmla="*/ 258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264">
                    <a:moveTo>
                      <a:pt x="5" y="258"/>
                    </a:moveTo>
                    <a:cubicBezTo>
                      <a:pt x="12" y="260"/>
                      <a:pt x="18" y="262"/>
                      <a:pt x="24" y="264"/>
                    </a:cubicBezTo>
                    <a:cubicBezTo>
                      <a:pt x="25" y="263"/>
                      <a:pt x="25" y="261"/>
                      <a:pt x="26" y="259"/>
                    </a:cubicBezTo>
                    <a:cubicBezTo>
                      <a:pt x="20" y="257"/>
                      <a:pt x="15" y="255"/>
                      <a:pt x="9" y="254"/>
                    </a:cubicBezTo>
                    <a:cubicBezTo>
                      <a:pt x="35" y="172"/>
                      <a:pt x="47" y="86"/>
                      <a:pt x="45" y="0"/>
                    </a:cubicBezTo>
                    <a:cubicBezTo>
                      <a:pt x="30" y="1"/>
                      <a:pt x="15" y="2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14" y="7"/>
                      <a:pt x="28" y="6"/>
                      <a:pt x="42" y="6"/>
                    </a:cubicBezTo>
                    <a:cubicBezTo>
                      <a:pt x="45" y="91"/>
                      <a:pt x="32" y="177"/>
                      <a:pt x="5" y="2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9" name="Freeform 1283"/>
              <p:cNvSpPr>
                <a:spLocks/>
              </p:cNvSpPr>
              <p:nvPr/>
            </p:nvSpPr>
            <p:spPr bwMode="auto">
              <a:xfrm>
                <a:off x="4102" y="2619"/>
                <a:ext cx="175" cy="693"/>
              </a:xfrm>
              <a:custGeom>
                <a:avLst/>
                <a:gdLst>
                  <a:gd name="T0" fmla="*/ 9 w 93"/>
                  <a:gd name="T1" fmla="*/ 367 h 369"/>
                  <a:gd name="T2" fmla="*/ 11 w 93"/>
                  <a:gd name="T3" fmla="*/ 369 h 369"/>
                  <a:gd name="T4" fmla="*/ 93 w 93"/>
                  <a:gd name="T5" fmla="*/ 132 h 369"/>
                  <a:gd name="T6" fmla="*/ 4 w 93"/>
                  <a:gd name="T7" fmla="*/ 112 h 369"/>
                  <a:gd name="T8" fmla="*/ 22 w 93"/>
                  <a:gd name="T9" fmla="*/ 0 h 369"/>
                  <a:gd name="T10" fmla="*/ 20 w 93"/>
                  <a:gd name="T11" fmla="*/ 0 h 369"/>
                  <a:gd name="T12" fmla="*/ 0 w 93"/>
                  <a:gd name="T13" fmla="*/ 118 h 369"/>
                  <a:gd name="T14" fmla="*/ 89 w 93"/>
                  <a:gd name="T15" fmla="*/ 140 h 369"/>
                  <a:gd name="T16" fmla="*/ 9 w 93"/>
                  <a:gd name="T17" fmla="*/ 367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69">
                    <a:moveTo>
                      <a:pt x="9" y="367"/>
                    </a:moveTo>
                    <a:cubicBezTo>
                      <a:pt x="10" y="368"/>
                      <a:pt x="11" y="368"/>
                      <a:pt x="11" y="369"/>
                    </a:cubicBezTo>
                    <a:cubicBezTo>
                      <a:pt x="48" y="293"/>
                      <a:pt x="75" y="214"/>
                      <a:pt x="93" y="132"/>
                    </a:cubicBezTo>
                    <a:cubicBezTo>
                      <a:pt x="63" y="125"/>
                      <a:pt x="34" y="119"/>
                      <a:pt x="4" y="112"/>
                    </a:cubicBezTo>
                    <a:cubicBezTo>
                      <a:pt x="12" y="75"/>
                      <a:pt x="18" y="38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6" y="40"/>
                      <a:pt x="9" y="79"/>
                      <a:pt x="0" y="118"/>
                    </a:cubicBezTo>
                    <a:cubicBezTo>
                      <a:pt x="30" y="125"/>
                      <a:pt x="60" y="133"/>
                      <a:pt x="89" y="140"/>
                    </a:cubicBezTo>
                    <a:cubicBezTo>
                      <a:pt x="71" y="218"/>
                      <a:pt x="44" y="295"/>
                      <a:pt x="9" y="36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0" name="Freeform 1284"/>
              <p:cNvSpPr>
                <a:spLocks/>
              </p:cNvSpPr>
              <p:nvPr/>
            </p:nvSpPr>
            <p:spPr bwMode="auto">
              <a:xfrm>
                <a:off x="3963" y="2515"/>
                <a:ext cx="137" cy="367"/>
              </a:xfrm>
              <a:custGeom>
                <a:avLst/>
                <a:gdLst>
                  <a:gd name="T0" fmla="*/ 0 w 73"/>
                  <a:gd name="T1" fmla="*/ 190 h 195"/>
                  <a:gd name="T2" fmla="*/ 18 w 73"/>
                  <a:gd name="T3" fmla="*/ 195 h 195"/>
                  <a:gd name="T4" fmla="*/ 19 w 73"/>
                  <a:gd name="T5" fmla="*/ 191 h 195"/>
                  <a:gd name="T6" fmla="*/ 3 w 73"/>
                  <a:gd name="T7" fmla="*/ 186 h 195"/>
                  <a:gd name="T8" fmla="*/ 32 w 73"/>
                  <a:gd name="T9" fmla="*/ 5 h 195"/>
                  <a:gd name="T10" fmla="*/ 73 w 73"/>
                  <a:gd name="T11" fmla="*/ 6 h 195"/>
                  <a:gd name="T12" fmla="*/ 73 w 73"/>
                  <a:gd name="T13" fmla="*/ 2 h 195"/>
                  <a:gd name="T14" fmla="*/ 30 w 73"/>
                  <a:gd name="T15" fmla="*/ 0 h 195"/>
                  <a:gd name="T16" fmla="*/ 0 w 73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195">
                    <a:moveTo>
                      <a:pt x="0" y="190"/>
                    </a:moveTo>
                    <a:cubicBezTo>
                      <a:pt x="6" y="192"/>
                      <a:pt x="12" y="194"/>
                      <a:pt x="18" y="195"/>
                    </a:cubicBezTo>
                    <a:cubicBezTo>
                      <a:pt x="18" y="194"/>
                      <a:pt x="19" y="193"/>
                      <a:pt x="19" y="191"/>
                    </a:cubicBezTo>
                    <a:cubicBezTo>
                      <a:pt x="13" y="189"/>
                      <a:pt x="8" y="188"/>
                      <a:pt x="3" y="186"/>
                    </a:cubicBezTo>
                    <a:cubicBezTo>
                      <a:pt x="18" y="127"/>
                      <a:pt x="28" y="66"/>
                      <a:pt x="32" y="5"/>
                    </a:cubicBezTo>
                    <a:cubicBezTo>
                      <a:pt x="45" y="5"/>
                      <a:pt x="59" y="6"/>
                      <a:pt x="73" y="6"/>
                    </a:cubicBezTo>
                    <a:cubicBezTo>
                      <a:pt x="73" y="5"/>
                      <a:pt x="73" y="3"/>
                      <a:pt x="73" y="2"/>
                    </a:cubicBezTo>
                    <a:cubicBezTo>
                      <a:pt x="59" y="1"/>
                      <a:pt x="45" y="1"/>
                      <a:pt x="30" y="0"/>
                    </a:cubicBezTo>
                    <a:cubicBezTo>
                      <a:pt x="27" y="64"/>
                      <a:pt x="17" y="128"/>
                      <a:pt x="0" y="1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1" name="Freeform 1285"/>
              <p:cNvSpPr>
                <a:spLocks/>
              </p:cNvSpPr>
              <p:nvPr/>
            </p:nvSpPr>
            <p:spPr bwMode="auto">
              <a:xfrm>
                <a:off x="3937" y="372"/>
                <a:ext cx="1058" cy="1077"/>
              </a:xfrm>
              <a:custGeom>
                <a:avLst/>
                <a:gdLst>
                  <a:gd name="T0" fmla="*/ 562 w 563"/>
                  <a:gd name="T1" fmla="*/ 573 h 573"/>
                  <a:gd name="T2" fmla="*/ 563 w 563"/>
                  <a:gd name="T3" fmla="*/ 572 h 573"/>
                  <a:gd name="T4" fmla="*/ 515 w 563"/>
                  <a:gd name="T5" fmla="*/ 457 h 573"/>
                  <a:gd name="T6" fmla="*/ 434 w 563"/>
                  <a:gd name="T7" fmla="*/ 498 h 573"/>
                  <a:gd name="T8" fmla="*/ 1 w 563"/>
                  <a:gd name="T9" fmla="*/ 0 h 573"/>
                  <a:gd name="T10" fmla="*/ 0 w 563"/>
                  <a:gd name="T11" fmla="*/ 1 h 573"/>
                  <a:gd name="T12" fmla="*/ 435 w 563"/>
                  <a:gd name="T13" fmla="*/ 505 h 573"/>
                  <a:gd name="T14" fmla="*/ 517 w 563"/>
                  <a:gd name="T15" fmla="*/ 465 h 573"/>
                  <a:gd name="T16" fmla="*/ 562 w 563"/>
                  <a:gd name="T17" fmla="*/ 573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3" h="573">
                    <a:moveTo>
                      <a:pt x="562" y="573"/>
                    </a:moveTo>
                    <a:cubicBezTo>
                      <a:pt x="562" y="573"/>
                      <a:pt x="562" y="572"/>
                      <a:pt x="563" y="572"/>
                    </a:cubicBezTo>
                    <a:cubicBezTo>
                      <a:pt x="549" y="533"/>
                      <a:pt x="533" y="495"/>
                      <a:pt x="515" y="457"/>
                    </a:cubicBezTo>
                    <a:cubicBezTo>
                      <a:pt x="488" y="471"/>
                      <a:pt x="461" y="484"/>
                      <a:pt x="434" y="498"/>
                    </a:cubicBezTo>
                    <a:cubicBezTo>
                      <a:pt x="342" y="303"/>
                      <a:pt x="199" y="129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00" y="132"/>
                      <a:pt x="344" y="307"/>
                      <a:pt x="435" y="505"/>
                    </a:cubicBezTo>
                    <a:cubicBezTo>
                      <a:pt x="463" y="492"/>
                      <a:pt x="490" y="478"/>
                      <a:pt x="517" y="465"/>
                    </a:cubicBezTo>
                    <a:cubicBezTo>
                      <a:pt x="533" y="500"/>
                      <a:pt x="548" y="536"/>
                      <a:pt x="562" y="5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2" name="Freeform 1286"/>
              <p:cNvSpPr>
                <a:spLocks/>
              </p:cNvSpPr>
              <p:nvPr/>
            </p:nvSpPr>
            <p:spPr bwMode="auto">
              <a:xfrm>
                <a:off x="2882" y="242"/>
                <a:ext cx="694" cy="243"/>
              </a:xfrm>
              <a:custGeom>
                <a:avLst/>
                <a:gdLst>
                  <a:gd name="T0" fmla="*/ 306 w 369"/>
                  <a:gd name="T1" fmla="*/ 129 h 129"/>
                  <a:gd name="T2" fmla="*/ 369 w 369"/>
                  <a:gd name="T3" fmla="*/ 3 h 129"/>
                  <a:gd name="T4" fmla="*/ 362 w 369"/>
                  <a:gd name="T5" fmla="*/ 0 h 129"/>
                  <a:gd name="T6" fmla="*/ 300 w 369"/>
                  <a:gd name="T7" fmla="*/ 125 h 129"/>
                  <a:gd name="T8" fmla="*/ 8 w 369"/>
                  <a:gd name="T9" fmla="*/ 35 h 129"/>
                  <a:gd name="T10" fmla="*/ 0 w 369"/>
                  <a:gd name="T11" fmla="*/ 78 h 129"/>
                  <a:gd name="T12" fmla="*/ 8 w 369"/>
                  <a:gd name="T13" fmla="*/ 80 h 129"/>
                  <a:gd name="T14" fmla="*/ 16 w 369"/>
                  <a:gd name="T15" fmla="*/ 38 h 129"/>
                  <a:gd name="T16" fmla="*/ 306 w 369"/>
                  <a:gd name="T1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9" h="129">
                    <a:moveTo>
                      <a:pt x="306" y="129"/>
                    </a:moveTo>
                    <a:cubicBezTo>
                      <a:pt x="327" y="87"/>
                      <a:pt x="348" y="45"/>
                      <a:pt x="369" y="3"/>
                    </a:cubicBezTo>
                    <a:cubicBezTo>
                      <a:pt x="367" y="2"/>
                      <a:pt x="364" y="1"/>
                      <a:pt x="362" y="0"/>
                    </a:cubicBezTo>
                    <a:cubicBezTo>
                      <a:pt x="341" y="41"/>
                      <a:pt x="321" y="83"/>
                      <a:pt x="300" y="125"/>
                    </a:cubicBezTo>
                    <a:cubicBezTo>
                      <a:pt x="213" y="85"/>
                      <a:pt x="115" y="55"/>
                      <a:pt x="8" y="35"/>
                    </a:cubicBezTo>
                    <a:cubicBezTo>
                      <a:pt x="5" y="49"/>
                      <a:pt x="3" y="64"/>
                      <a:pt x="0" y="78"/>
                    </a:cubicBezTo>
                    <a:cubicBezTo>
                      <a:pt x="2" y="79"/>
                      <a:pt x="5" y="79"/>
                      <a:pt x="8" y="80"/>
                    </a:cubicBezTo>
                    <a:cubicBezTo>
                      <a:pt x="11" y="66"/>
                      <a:pt x="13" y="52"/>
                      <a:pt x="16" y="38"/>
                    </a:cubicBezTo>
                    <a:cubicBezTo>
                      <a:pt x="122" y="59"/>
                      <a:pt x="219" y="90"/>
                      <a:pt x="306" y="1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3" name="Freeform 1287"/>
              <p:cNvSpPr>
                <a:spLocks/>
              </p:cNvSpPr>
              <p:nvPr/>
            </p:nvSpPr>
            <p:spPr bwMode="auto">
              <a:xfrm>
                <a:off x="3332" y="1120"/>
                <a:ext cx="270" cy="297"/>
              </a:xfrm>
              <a:custGeom>
                <a:avLst/>
                <a:gdLst>
                  <a:gd name="T0" fmla="*/ 142 w 144"/>
                  <a:gd name="T1" fmla="*/ 75 h 158"/>
                  <a:gd name="T2" fmla="*/ 144 w 144"/>
                  <a:gd name="T3" fmla="*/ 73 h 158"/>
                  <a:gd name="T4" fmla="*/ 51 w 144"/>
                  <a:gd name="T5" fmla="*/ 0 h 158"/>
                  <a:gd name="T6" fmla="*/ 0 w 144"/>
                  <a:gd name="T7" fmla="*/ 72 h 158"/>
                  <a:gd name="T8" fmla="*/ 71 w 144"/>
                  <a:gd name="T9" fmla="*/ 126 h 158"/>
                  <a:gd name="T10" fmla="*/ 45 w 144"/>
                  <a:gd name="T11" fmla="*/ 154 h 158"/>
                  <a:gd name="T12" fmla="*/ 50 w 144"/>
                  <a:gd name="T13" fmla="*/ 158 h 158"/>
                  <a:gd name="T14" fmla="*/ 77 w 144"/>
                  <a:gd name="T15" fmla="*/ 129 h 158"/>
                  <a:gd name="T16" fmla="*/ 6 w 144"/>
                  <a:gd name="T17" fmla="*/ 74 h 158"/>
                  <a:gd name="T18" fmla="*/ 56 w 144"/>
                  <a:gd name="T19" fmla="*/ 6 h 158"/>
                  <a:gd name="T20" fmla="*/ 142 w 144"/>
                  <a:gd name="T21" fmla="*/ 7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58">
                    <a:moveTo>
                      <a:pt x="142" y="75"/>
                    </a:moveTo>
                    <a:cubicBezTo>
                      <a:pt x="143" y="74"/>
                      <a:pt x="143" y="74"/>
                      <a:pt x="144" y="73"/>
                    </a:cubicBezTo>
                    <a:cubicBezTo>
                      <a:pt x="115" y="47"/>
                      <a:pt x="84" y="23"/>
                      <a:pt x="51" y="0"/>
                    </a:cubicBezTo>
                    <a:cubicBezTo>
                      <a:pt x="34" y="24"/>
                      <a:pt x="16" y="48"/>
                      <a:pt x="0" y="72"/>
                    </a:cubicBezTo>
                    <a:cubicBezTo>
                      <a:pt x="25" y="89"/>
                      <a:pt x="49" y="107"/>
                      <a:pt x="71" y="126"/>
                    </a:cubicBezTo>
                    <a:cubicBezTo>
                      <a:pt x="62" y="135"/>
                      <a:pt x="54" y="145"/>
                      <a:pt x="45" y="154"/>
                    </a:cubicBezTo>
                    <a:cubicBezTo>
                      <a:pt x="47" y="156"/>
                      <a:pt x="49" y="157"/>
                      <a:pt x="50" y="158"/>
                    </a:cubicBezTo>
                    <a:cubicBezTo>
                      <a:pt x="59" y="149"/>
                      <a:pt x="68" y="139"/>
                      <a:pt x="77" y="129"/>
                    </a:cubicBezTo>
                    <a:cubicBezTo>
                      <a:pt x="55" y="109"/>
                      <a:pt x="32" y="91"/>
                      <a:pt x="6" y="74"/>
                    </a:cubicBezTo>
                    <a:cubicBezTo>
                      <a:pt x="23" y="52"/>
                      <a:pt x="39" y="29"/>
                      <a:pt x="56" y="6"/>
                    </a:cubicBezTo>
                    <a:cubicBezTo>
                      <a:pt x="87" y="28"/>
                      <a:pt x="116" y="50"/>
                      <a:pt x="142" y="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4" name="Freeform 1288"/>
              <p:cNvSpPr>
                <a:spLocks/>
              </p:cNvSpPr>
              <p:nvPr/>
            </p:nvSpPr>
            <p:spPr bwMode="auto">
              <a:xfrm>
                <a:off x="2990" y="1094"/>
                <a:ext cx="242" cy="117"/>
              </a:xfrm>
              <a:custGeom>
                <a:avLst/>
                <a:gdLst>
                  <a:gd name="T0" fmla="*/ 95 w 129"/>
                  <a:gd name="T1" fmla="*/ 62 h 62"/>
                  <a:gd name="T2" fmla="*/ 129 w 129"/>
                  <a:gd name="T3" fmla="*/ 2 h 62"/>
                  <a:gd name="T4" fmla="*/ 124 w 129"/>
                  <a:gd name="T5" fmla="*/ 0 h 62"/>
                  <a:gd name="T6" fmla="*/ 92 w 129"/>
                  <a:gd name="T7" fmla="*/ 58 h 62"/>
                  <a:gd name="T8" fmla="*/ 27 w 129"/>
                  <a:gd name="T9" fmla="*/ 30 h 62"/>
                  <a:gd name="T10" fmla="*/ 22 w 129"/>
                  <a:gd name="T11" fmla="*/ 40 h 62"/>
                  <a:gd name="T12" fmla="*/ 0 w 129"/>
                  <a:gd name="T13" fmla="*/ 36 h 62"/>
                  <a:gd name="T14" fmla="*/ 2 w 129"/>
                  <a:gd name="T15" fmla="*/ 38 h 62"/>
                  <a:gd name="T16" fmla="*/ 26 w 129"/>
                  <a:gd name="T17" fmla="*/ 42 h 62"/>
                  <a:gd name="T18" fmla="*/ 30 w 129"/>
                  <a:gd name="T19" fmla="*/ 33 h 62"/>
                  <a:gd name="T20" fmla="*/ 95 w 129"/>
                  <a:gd name="T2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62">
                    <a:moveTo>
                      <a:pt x="95" y="62"/>
                    </a:moveTo>
                    <a:cubicBezTo>
                      <a:pt x="106" y="42"/>
                      <a:pt x="118" y="22"/>
                      <a:pt x="129" y="2"/>
                    </a:cubicBezTo>
                    <a:cubicBezTo>
                      <a:pt x="127" y="1"/>
                      <a:pt x="125" y="0"/>
                      <a:pt x="124" y="0"/>
                    </a:cubicBezTo>
                    <a:cubicBezTo>
                      <a:pt x="113" y="19"/>
                      <a:pt x="102" y="39"/>
                      <a:pt x="92" y="58"/>
                    </a:cubicBezTo>
                    <a:cubicBezTo>
                      <a:pt x="71" y="48"/>
                      <a:pt x="49" y="39"/>
                      <a:pt x="27" y="30"/>
                    </a:cubicBezTo>
                    <a:cubicBezTo>
                      <a:pt x="25" y="33"/>
                      <a:pt x="24" y="36"/>
                      <a:pt x="22" y="40"/>
                    </a:cubicBezTo>
                    <a:cubicBezTo>
                      <a:pt x="15" y="38"/>
                      <a:pt x="8" y="37"/>
                      <a:pt x="0" y="36"/>
                    </a:cubicBezTo>
                    <a:cubicBezTo>
                      <a:pt x="1" y="37"/>
                      <a:pt x="2" y="37"/>
                      <a:pt x="2" y="38"/>
                    </a:cubicBezTo>
                    <a:cubicBezTo>
                      <a:pt x="10" y="39"/>
                      <a:pt x="19" y="41"/>
                      <a:pt x="26" y="42"/>
                    </a:cubicBezTo>
                    <a:cubicBezTo>
                      <a:pt x="28" y="39"/>
                      <a:pt x="29" y="36"/>
                      <a:pt x="30" y="33"/>
                    </a:cubicBezTo>
                    <a:cubicBezTo>
                      <a:pt x="53" y="42"/>
                      <a:pt x="74" y="52"/>
                      <a:pt x="95" y="6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5" name="Freeform 1289"/>
              <p:cNvSpPr>
                <a:spLocks/>
              </p:cNvSpPr>
              <p:nvPr/>
            </p:nvSpPr>
            <p:spPr bwMode="auto">
              <a:xfrm>
                <a:off x="4162" y="761"/>
                <a:ext cx="269" cy="423"/>
              </a:xfrm>
              <a:custGeom>
                <a:avLst/>
                <a:gdLst>
                  <a:gd name="T0" fmla="*/ 142 w 143"/>
                  <a:gd name="T1" fmla="*/ 225 h 225"/>
                  <a:gd name="T2" fmla="*/ 143 w 143"/>
                  <a:gd name="T3" fmla="*/ 225 h 225"/>
                  <a:gd name="T4" fmla="*/ 6 w 143"/>
                  <a:gd name="T5" fmla="*/ 48 h 225"/>
                  <a:gd name="T6" fmla="*/ 52 w 143"/>
                  <a:gd name="T7" fmla="*/ 5 h 225"/>
                  <a:gd name="T8" fmla="*/ 47 w 143"/>
                  <a:gd name="T9" fmla="*/ 0 h 225"/>
                  <a:gd name="T10" fmla="*/ 0 w 143"/>
                  <a:gd name="T11" fmla="*/ 44 h 225"/>
                  <a:gd name="T12" fmla="*/ 142 w 143"/>
                  <a:gd name="T13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25">
                    <a:moveTo>
                      <a:pt x="142" y="225"/>
                    </a:moveTo>
                    <a:cubicBezTo>
                      <a:pt x="142" y="225"/>
                      <a:pt x="143" y="225"/>
                      <a:pt x="143" y="225"/>
                    </a:cubicBezTo>
                    <a:cubicBezTo>
                      <a:pt x="104" y="162"/>
                      <a:pt x="58" y="103"/>
                      <a:pt x="6" y="48"/>
                    </a:cubicBezTo>
                    <a:cubicBezTo>
                      <a:pt x="21" y="34"/>
                      <a:pt x="37" y="20"/>
                      <a:pt x="52" y="5"/>
                    </a:cubicBezTo>
                    <a:cubicBezTo>
                      <a:pt x="50" y="3"/>
                      <a:pt x="49" y="1"/>
                      <a:pt x="47" y="0"/>
                    </a:cubicBezTo>
                    <a:cubicBezTo>
                      <a:pt x="31" y="15"/>
                      <a:pt x="16" y="30"/>
                      <a:pt x="0" y="44"/>
                    </a:cubicBezTo>
                    <a:cubicBezTo>
                      <a:pt x="54" y="101"/>
                      <a:pt x="102" y="161"/>
                      <a:pt x="142" y="2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6" name="Freeform 1290"/>
              <p:cNvSpPr>
                <a:spLocks/>
              </p:cNvSpPr>
              <p:nvPr/>
            </p:nvSpPr>
            <p:spPr bwMode="auto">
              <a:xfrm>
                <a:off x="4021" y="1585"/>
                <a:ext cx="181" cy="128"/>
              </a:xfrm>
              <a:custGeom>
                <a:avLst/>
                <a:gdLst>
                  <a:gd name="T0" fmla="*/ 32 w 96"/>
                  <a:gd name="T1" fmla="*/ 68 h 68"/>
                  <a:gd name="T2" fmla="*/ 96 w 96"/>
                  <a:gd name="T3" fmla="*/ 38 h 68"/>
                  <a:gd name="T4" fmla="*/ 94 w 96"/>
                  <a:gd name="T5" fmla="*/ 33 h 68"/>
                  <a:gd name="T6" fmla="*/ 31 w 96"/>
                  <a:gd name="T7" fmla="*/ 63 h 68"/>
                  <a:gd name="T8" fmla="*/ 1 w 96"/>
                  <a:gd name="T9" fmla="*/ 0 h 68"/>
                  <a:gd name="T10" fmla="*/ 0 w 96"/>
                  <a:gd name="T11" fmla="*/ 1 h 68"/>
                  <a:gd name="T12" fmla="*/ 32 w 96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68">
                    <a:moveTo>
                      <a:pt x="32" y="68"/>
                    </a:moveTo>
                    <a:cubicBezTo>
                      <a:pt x="53" y="58"/>
                      <a:pt x="75" y="48"/>
                      <a:pt x="96" y="38"/>
                    </a:cubicBezTo>
                    <a:cubicBezTo>
                      <a:pt x="96" y="36"/>
                      <a:pt x="95" y="35"/>
                      <a:pt x="94" y="33"/>
                    </a:cubicBezTo>
                    <a:cubicBezTo>
                      <a:pt x="73" y="43"/>
                      <a:pt x="52" y="53"/>
                      <a:pt x="31" y="63"/>
                    </a:cubicBezTo>
                    <a:cubicBezTo>
                      <a:pt x="22" y="42"/>
                      <a:pt x="12" y="2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1" y="23"/>
                      <a:pt x="22" y="45"/>
                      <a:pt x="32" y="6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7" name="Freeform 1291"/>
              <p:cNvSpPr>
                <a:spLocks/>
              </p:cNvSpPr>
              <p:nvPr/>
            </p:nvSpPr>
            <p:spPr bwMode="auto">
              <a:xfrm>
                <a:off x="2790" y="1286"/>
                <a:ext cx="216" cy="263"/>
              </a:xfrm>
              <a:custGeom>
                <a:avLst/>
                <a:gdLst>
                  <a:gd name="T0" fmla="*/ 88 w 115"/>
                  <a:gd name="T1" fmla="*/ 140 h 140"/>
                  <a:gd name="T2" fmla="*/ 89 w 115"/>
                  <a:gd name="T3" fmla="*/ 139 h 140"/>
                  <a:gd name="T4" fmla="*/ 4 w 115"/>
                  <a:gd name="T5" fmla="*/ 106 h 140"/>
                  <a:gd name="T6" fmla="*/ 38 w 115"/>
                  <a:gd name="T7" fmla="*/ 3 h 140"/>
                  <a:gd name="T8" fmla="*/ 114 w 115"/>
                  <a:gd name="T9" fmla="*/ 30 h 140"/>
                  <a:gd name="T10" fmla="*/ 115 w 115"/>
                  <a:gd name="T11" fmla="*/ 29 h 140"/>
                  <a:gd name="T12" fmla="*/ 35 w 115"/>
                  <a:gd name="T13" fmla="*/ 0 h 140"/>
                  <a:gd name="T14" fmla="*/ 0 w 115"/>
                  <a:gd name="T15" fmla="*/ 107 h 140"/>
                  <a:gd name="T16" fmla="*/ 88 w 115"/>
                  <a:gd name="T1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40">
                    <a:moveTo>
                      <a:pt x="88" y="140"/>
                    </a:moveTo>
                    <a:cubicBezTo>
                      <a:pt x="89" y="140"/>
                      <a:pt x="89" y="140"/>
                      <a:pt x="89" y="139"/>
                    </a:cubicBezTo>
                    <a:cubicBezTo>
                      <a:pt x="63" y="126"/>
                      <a:pt x="34" y="115"/>
                      <a:pt x="4" y="106"/>
                    </a:cubicBezTo>
                    <a:cubicBezTo>
                      <a:pt x="15" y="72"/>
                      <a:pt x="27" y="37"/>
                      <a:pt x="38" y="3"/>
                    </a:cubicBezTo>
                    <a:cubicBezTo>
                      <a:pt x="65" y="11"/>
                      <a:pt x="90" y="20"/>
                      <a:pt x="114" y="30"/>
                    </a:cubicBezTo>
                    <a:cubicBezTo>
                      <a:pt x="115" y="30"/>
                      <a:pt x="115" y="29"/>
                      <a:pt x="115" y="29"/>
                    </a:cubicBezTo>
                    <a:cubicBezTo>
                      <a:pt x="90" y="18"/>
                      <a:pt x="63" y="8"/>
                      <a:pt x="35" y="0"/>
                    </a:cubicBezTo>
                    <a:cubicBezTo>
                      <a:pt x="23" y="35"/>
                      <a:pt x="11" y="71"/>
                      <a:pt x="0" y="107"/>
                    </a:cubicBezTo>
                    <a:cubicBezTo>
                      <a:pt x="32" y="116"/>
                      <a:pt x="61" y="127"/>
                      <a:pt x="88" y="14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8" name="Freeform 1292"/>
              <p:cNvSpPr>
                <a:spLocks/>
              </p:cNvSpPr>
              <p:nvPr/>
            </p:nvSpPr>
            <p:spPr bwMode="auto">
              <a:xfrm>
                <a:off x="3146" y="1980"/>
                <a:ext cx="180" cy="377"/>
              </a:xfrm>
              <a:custGeom>
                <a:avLst/>
                <a:gdLst>
                  <a:gd name="T0" fmla="*/ 71 w 96"/>
                  <a:gd name="T1" fmla="*/ 201 h 201"/>
                  <a:gd name="T2" fmla="*/ 96 w 96"/>
                  <a:gd name="T3" fmla="*/ 198 h 201"/>
                  <a:gd name="T4" fmla="*/ 95 w 96"/>
                  <a:gd name="T5" fmla="*/ 196 h 201"/>
                  <a:gd name="T6" fmla="*/ 72 w 96"/>
                  <a:gd name="T7" fmla="*/ 199 h 201"/>
                  <a:gd name="T8" fmla="*/ 1 w 96"/>
                  <a:gd name="T9" fmla="*/ 0 h 201"/>
                  <a:gd name="T10" fmla="*/ 0 w 96"/>
                  <a:gd name="T11" fmla="*/ 0 h 201"/>
                  <a:gd name="T12" fmla="*/ 71 w 96"/>
                  <a:gd name="T13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01">
                    <a:moveTo>
                      <a:pt x="71" y="201"/>
                    </a:moveTo>
                    <a:cubicBezTo>
                      <a:pt x="79" y="200"/>
                      <a:pt x="87" y="199"/>
                      <a:pt x="96" y="198"/>
                    </a:cubicBezTo>
                    <a:cubicBezTo>
                      <a:pt x="95" y="198"/>
                      <a:pt x="95" y="197"/>
                      <a:pt x="95" y="196"/>
                    </a:cubicBezTo>
                    <a:cubicBezTo>
                      <a:pt x="87" y="197"/>
                      <a:pt x="80" y="198"/>
                      <a:pt x="72" y="199"/>
                    </a:cubicBezTo>
                    <a:cubicBezTo>
                      <a:pt x="65" y="128"/>
                      <a:pt x="42" y="59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41" y="60"/>
                      <a:pt x="64" y="130"/>
                      <a:pt x="71" y="20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9" name="Freeform 1293"/>
              <p:cNvSpPr>
                <a:spLocks/>
              </p:cNvSpPr>
              <p:nvPr/>
            </p:nvSpPr>
            <p:spPr bwMode="auto">
              <a:xfrm>
                <a:off x="3149" y="3194"/>
                <a:ext cx="263" cy="274"/>
              </a:xfrm>
              <a:custGeom>
                <a:avLst/>
                <a:gdLst>
                  <a:gd name="T0" fmla="*/ 0 w 140"/>
                  <a:gd name="T1" fmla="*/ 144 h 146"/>
                  <a:gd name="T2" fmla="*/ 1 w 140"/>
                  <a:gd name="T3" fmla="*/ 146 h 146"/>
                  <a:gd name="T4" fmla="*/ 43 w 140"/>
                  <a:gd name="T5" fmla="*/ 115 h 146"/>
                  <a:gd name="T6" fmla="*/ 38 w 140"/>
                  <a:gd name="T7" fmla="*/ 109 h 146"/>
                  <a:gd name="T8" fmla="*/ 140 w 140"/>
                  <a:gd name="T9" fmla="*/ 1 h 146"/>
                  <a:gd name="T10" fmla="*/ 138 w 140"/>
                  <a:gd name="T11" fmla="*/ 0 h 146"/>
                  <a:gd name="T12" fmla="*/ 33 w 140"/>
                  <a:gd name="T13" fmla="*/ 110 h 146"/>
                  <a:gd name="T14" fmla="*/ 38 w 140"/>
                  <a:gd name="T15" fmla="*/ 116 h 146"/>
                  <a:gd name="T16" fmla="*/ 0 w 140"/>
                  <a:gd name="T17" fmla="*/ 14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46">
                    <a:moveTo>
                      <a:pt x="0" y="144"/>
                    </a:moveTo>
                    <a:cubicBezTo>
                      <a:pt x="0" y="145"/>
                      <a:pt x="1" y="146"/>
                      <a:pt x="1" y="146"/>
                    </a:cubicBezTo>
                    <a:cubicBezTo>
                      <a:pt x="16" y="137"/>
                      <a:pt x="30" y="126"/>
                      <a:pt x="43" y="115"/>
                    </a:cubicBezTo>
                    <a:cubicBezTo>
                      <a:pt x="41" y="113"/>
                      <a:pt x="40" y="111"/>
                      <a:pt x="38" y="109"/>
                    </a:cubicBezTo>
                    <a:cubicBezTo>
                      <a:pt x="77" y="77"/>
                      <a:pt x="111" y="41"/>
                      <a:pt x="140" y="1"/>
                    </a:cubicBezTo>
                    <a:cubicBezTo>
                      <a:pt x="139" y="1"/>
                      <a:pt x="139" y="0"/>
                      <a:pt x="138" y="0"/>
                    </a:cubicBezTo>
                    <a:cubicBezTo>
                      <a:pt x="108" y="40"/>
                      <a:pt x="72" y="78"/>
                      <a:pt x="33" y="110"/>
                    </a:cubicBezTo>
                    <a:cubicBezTo>
                      <a:pt x="34" y="112"/>
                      <a:pt x="36" y="114"/>
                      <a:pt x="38" y="116"/>
                    </a:cubicBezTo>
                    <a:cubicBezTo>
                      <a:pt x="26" y="126"/>
                      <a:pt x="13" y="136"/>
                      <a:pt x="0" y="1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0" name="Freeform 1294"/>
              <p:cNvSpPr>
                <a:spLocks/>
              </p:cNvSpPr>
              <p:nvPr/>
            </p:nvSpPr>
            <p:spPr bwMode="auto">
              <a:xfrm>
                <a:off x="3813" y="3826"/>
                <a:ext cx="310" cy="259"/>
              </a:xfrm>
              <a:custGeom>
                <a:avLst/>
                <a:gdLst>
                  <a:gd name="T0" fmla="*/ 4 w 165"/>
                  <a:gd name="T1" fmla="*/ 100 h 138"/>
                  <a:gd name="T2" fmla="*/ 37 w 165"/>
                  <a:gd name="T3" fmla="*/ 138 h 138"/>
                  <a:gd name="T4" fmla="*/ 165 w 165"/>
                  <a:gd name="T5" fmla="*/ 1 h 138"/>
                  <a:gd name="T6" fmla="*/ 163 w 165"/>
                  <a:gd name="T7" fmla="*/ 0 h 138"/>
                  <a:gd name="T8" fmla="*/ 42 w 165"/>
                  <a:gd name="T9" fmla="*/ 130 h 138"/>
                  <a:gd name="T10" fmla="*/ 13 w 165"/>
                  <a:gd name="T11" fmla="*/ 96 h 138"/>
                  <a:gd name="T12" fmla="*/ 47 w 165"/>
                  <a:gd name="T13" fmla="*/ 62 h 138"/>
                  <a:gd name="T14" fmla="*/ 5 w 165"/>
                  <a:gd name="T15" fmla="*/ 18 h 138"/>
                  <a:gd name="T16" fmla="*/ 0 w 165"/>
                  <a:gd name="T17" fmla="*/ 24 h 138"/>
                  <a:gd name="T18" fmla="*/ 40 w 165"/>
                  <a:gd name="T19" fmla="*/ 66 h 138"/>
                  <a:gd name="T20" fmla="*/ 4 w 165"/>
                  <a:gd name="T21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138">
                    <a:moveTo>
                      <a:pt x="4" y="100"/>
                    </a:moveTo>
                    <a:cubicBezTo>
                      <a:pt x="15" y="112"/>
                      <a:pt x="26" y="125"/>
                      <a:pt x="37" y="138"/>
                    </a:cubicBezTo>
                    <a:cubicBezTo>
                      <a:pt x="84" y="96"/>
                      <a:pt x="126" y="50"/>
                      <a:pt x="165" y="1"/>
                    </a:cubicBezTo>
                    <a:cubicBezTo>
                      <a:pt x="164" y="0"/>
                      <a:pt x="164" y="0"/>
                      <a:pt x="163" y="0"/>
                    </a:cubicBezTo>
                    <a:cubicBezTo>
                      <a:pt x="126" y="46"/>
                      <a:pt x="86" y="90"/>
                      <a:pt x="42" y="130"/>
                    </a:cubicBezTo>
                    <a:cubicBezTo>
                      <a:pt x="32" y="118"/>
                      <a:pt x="22" y="107"/>
                      <a:pt x="13" y="96"/>
                    </a:cubicBezTo>
                    <a:cubicBezTo>
                      <a:pt x="24" y="85"/>
                      <a:pt x="36" y="73"/>
                      <a:pt x="47" y="62"/>
                    </a:cubicBezTo>
                    <a:cubicBezTo>
                      <a:pt x="33" y="47"/>
                      <a:pt x="19" y="33"/>
                      <a:pt x="5" y="18"/>
                    </a:cubicBezTo>
                    <a:cubicBezTo>
                      <a:pt x="4" y="20"/>
                      <a:pt x="2" y="22"/>
                      <a:pt x="0" y="24"/>
                    </a:cubicBezTo>
                    <a:cubicBezTo>
                      <a:pt x="13" y="38"/>
                      <a:pt x="27" y="52"/>
                      <a:pt x="40" y="66"/>
                    </a:cubicBezTo>
                    <a:cubicBezTo>
                      <a:pt x="28" y="78"/>
                      <a:pt x="17" y="89"/>
                      <a:pt x="4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01" name="Freeform 854"/>
            <p:cNvSpPr>
              <a:spLocks/>
            </p:cNvSpPr>
            <p:nvPr/>
          </p:nvSpPr>
          <p:spPr bwMode="auto">
            <a:xfrm rot="11067552">
              <a:off x="3040887" y="2633714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2" name="Freeform 855"/>
            <p:cNvSpPr>
              <a:spLocks/>
            </p:cNvSpPr>
            <p:nvPr/>
          </p:nvSpPr>
          <p:spPr bwMode="auto">
            <a:xfrm rot="11067552">
              <a:off x="3956613" y="2159936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3" name="Freeform 856"/>
            <p:cNvSpPr>
              <a:spLocks/>
            </p:cNvSpPr>
            <p:nvPr/>
          </p:nvSpPr>
          <p:spPr bwMode="auto">
            <a:xfrm rot="11067552">
              <a:off x="4367005" y="4409277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4" name="Freeform 857"/>
            <p:cNvSpPr>
              <a:spLocks/>
            </p:cNvSpPr>
            <p:nvPr/>
          </p:nvSpPr>
          <p:spPr bwMode="auto">
            <a:xfrm rot="11067552">
              <a:off x="2476872" y="3966335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5" name="Freeform 858"/>
            <p:cNvSpPr>
              <a:spLocks/>
            </p:cNvSpPr>
            <p:nvPr/>
          </p:nvSpPr>
          <p:spPr bwMode="auto">
            <a:xfrm rot="11067552">
              <a:off x="3765962" y="2537931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6" name="Freeform 859"/>
            <p:cNvSpPr>
              <a:spLocks/>
            </p:cNvSpPr>
            <p:nvPr/>
          </p:nvSpPr>
          <p:spPr bwMode="auto">
            <a:xfrm rot="11067552">
              <a:off x="4057450" y="4445117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7" name="Freeform 860"/>
            <p:cNvSpPr>
              <a:spLocks/>
            </p:cNvSpPr>
            <p:nvPr/>
          </p:nvSpPr>
          <p:spPr bwMode="auto">
            <a:xfrm rot="11067552">
              <a:off x="3310294" y="1534201"/>
              <a:ext cx="144814" cy="144383"/>
            </a:xfrm>
            <a:custGeom>
              <a:avLst/>
              <a:gdLst>
                <a:gd name="T0" fmla="*/ 0 w 101"/>
                <a:gd name="T1" fmla="*/ 40 h 80"/>
                <a:gd name="T2" fmla="*/ 50 w 101"/>
                <a:gd name="T3" fmla="*/ 0 h 80"/>
                <a:gd name="T4" fmla="*/ 101 w 101"/>
                <a:gd name="T5" fmla="*/ 40 h 80"/>
                <a:gd name="T6" fmla="*/ 50 w 101"/>
                <a:gd name="T7" fmla="*/ 80 h 80"/>
                <a:gd name="T8" fmla="*/ 0 w 101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0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8" name="Freeform 861"/>
            <p:cNvSpPr>
              <a:spLocks/>
            </p:cNvSpPr>
            <p:nvPr/>
          </p:nvSpPr>
          <p:spPr bwMode="auto">
            <a:xfrm rot="11067552">
              <a:off x="3383106" y="3694062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1 w 102"/>
                <a:gd name="T3" fmla="*/ 0 h 81"/>
                <a:gd name="T4" fmla="*/ 102 w 102"/>
                <a:gd name="T5" fmla="*/ 41 h 81"/>
                <a:gd name="T6" fmla="*/ 51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1" y="0"/>
                  </a:lnTo>
                  <a:lnTo>
                    <a:pt x="102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9" name="Freeform 862"/>
            <p:cNvSpPr>
              <a:spLocks/>
            </p:cNvSpPr>
            <p:nvPr/>
          </p:nvSpPr>
          <p:spPr bwMode="auto">
            <a:xfrm rot="11067552">
              <a:off x="2593393" y="3142574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0" name="Freeform 863"/>
            <p:cNvSpPr>
              <a:spLocks/>
            </p:cNvSpPr>
            <p:nvPr/>
          </p:nvSpPr>
          <p:spPr bwMode="auto">
            <a:xfrm rot="11067552">
              <a:off x="4185273" y="1552762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1" name="Freeform 864"/>
            <p:cNvSpPr>
              <a:spLocks/>
            </p:cNvSpPr>
            <p:nvPr/>
          </p:nvSpPr>
          <p:spPr bwMode="auto">
            <a:xfrm rot="11067552">
              <a:off x="2551091" y="2511898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0 w 102"/>
                <a:gd name="T3" fmla="*/ 0 h 81"/>
                <a:gd name="T4" fmla="*/ 102 w 102"/>
                <a:gd name="T5" fmla="*/ 41 h 81"/>
                <a:gd name="T6" fmla="*/ 50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0" y="0"/>
                  </a:lnTo>
                  <a:lnTo>
                    <a:pt x="102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2" name="Freeform 865"/>
            <p:cNvSpPr>
              <a:spLocks/>
            </p:cNvSpPr>
            <p:nvPr/>
          </p:nvSpPr>
          <p:spPr bwMode="auto">
            <a:xfrm rot="11067552">
              <a:off x="3760293" y="1799133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3" name="Freeform 866"/>
            <p:cNvSpPr>
              <a:spLocks/>
            </p:cNvSpPr>
            <p:nvPr/>
          </p:nvSpPr>
          <p:spPr bwMode="auto">
            <a:xfrm rot="11067552">
              <a:off x="3203368" y="4400949"/>
              <a:ext cx="126175" cy="124531"/>
            </a:xfrm>
            <a:custGeom>
              <a:avLst/>
              <a:gdLst>
                <a:gd name="T0" fmla="*/ 0 w 88"/>
                <a:gd name="T1" fmla="*/ 35 h 69"/>
                <a:gd name="T2" fmla="*/ 44 w 88"/>
                <a:gd name="T3" fmla="*/ 0 h 69"/>
                <a:gd name="T4" fmla="*/ 88 w 88"/>
                <a:gd name="T5" fmla="*/ 35 h 69"/>
                <a:gd name="T6" fmla="*/ 44 w 88"/>
                <a:gd name="T7" fmla="*/ 69 h 69"/>
                <a:gd name="T8" fmla="*/ 0 w 88"/>
                <a:gd name="T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9">
                  <a:moveTo>
                    <a:pt x="0" y="35"/>
                  </a:moveTo>
                  <a:lnTo>
                    <a:pt x="44" y="0"/>
                  </a:lnTo>
                  <a:lnTo>
                    <a:pt x="88" y="35"/>
                  </a:lnTo>
                  <a:lnTo>
                    <a:pt x="44" y="69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4" name="Freeform 867"/>
            <p:cNvSpPr>
              <a:spLocks/>
            </p:cNvSpPr>
            <p:nvPr/>
          </p:nvSpPr>
          <p:spPr bwMode="auto">
            <a:xfrm rot="11067552">
              <a:off x="3017999" y="1905464"/>
              <a:ext cx="146247" cy="144383"/>
            </a:xfrm>
            <a:custGeom>
              <a:avLst/>
              <a:gdLst>
                <a:gd name="T0" fmla="*/ 0 w 102"/>
                <a:gd name="T1" fmla="*/ 40 h 80"/>
                <a:gd name="T2" fmla="*/ 51 w 102"/>
                <a:gd name="T3" fmla="*/ 0 h 80"/>
                <a:gd name="T4" fmla="*/ 102 w 102"/>
                <a:gd name="T5" fmla="*/ 40 h 80"/>
                <a:gd name="T6" fmla="*/ 51 w 102"/>
                <a:gd name="T7" fmla="*/ 80 h 80"/>
                <a:gd name="T8" fmla="*/ 0 w 102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0">
                  <a:moveTo>
                    <a:pt x="0" y="40"/>
                  </a:moveTo>
                  <a:lnTo>
                    <a:pt x="51" y="0"/>
                  </a:lnTo>
                  <a:lnTo>
                    <a:pt x="102" y="40"/>
                  </a:lnTo>
                  <a:lnTo>
                    <a:pt x="51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5" name="Freeform 868"/>
            <p:cNvSpPr>
              <a:spLocks/>
            </p:cNvSpPr>
            <p:nvPr/>
          </p:nvSpPr>
          <p:spPr bwMode="auto">
            <a:xfrm rot="11067552">
              <a:off x="2950086" y="3470679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6" name="Freeform 869"/>
            <p:cNvSpPr>
              <a:spLocks/>
            </p:cNvSpPr>
            <p:nvPr/>
          </p:nvSpPr>
          <p:spPr bwMode="auto">
            <a:xfrm rot="11067552">
              <a:off x="3428372" y="2808649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7" name="Freeform 870"/>
            <p:cNvSpPr>
              <a:spLocks/>
            </p:cNvSpPr>
            <p:nvPr/>
          </p:nvSpPr>
          <p:spPr bwMode="auto">
            <a:xfrm rot="11067552">
              <a:off x="2844519" y="2802170"/>
              <a:ext cx="103506" cy="75991"/>
            </a:xfrm>
            <a:custGeom>
              <a:avLst/>
              <a:gdLst>
                <a:gd name="T0" fmla="*/ 0 w 101"/>
                <a:gd name="T1" fmla="*/ 40 h 81"/>
                <a:gd name="T2" fmla="*/ 50 w 101"/>
                <a:gd name="T3" fmla="*/ 0 h 81"/>
                <a:gd name="T4" fmla="*/ 101 w 101"/>
                <a:gd name="T5" fmla="*/ 40 h 81"/>
                <a:gd name="T6" fmla="*/ 50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7" name="Rectangle 27"/>
          <p:cNvSpPr/>
          <p:nvPr/>
        </p:nvSpPr>
        <p:spPr>
          <a:xfrm>
            <a:off x="4562471" y="2990273"/>
            <a:ext cx="720000" cy="720000"/>
          </a:xfrm>
          <a:prstGeom prst="rect">
            <a:avLst/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1" name="TextBox 9"/>
          <p:cNvSpPr txBox="1"/>
          <p:nvPr/>
        </p:nvSpPr>
        <p:spPr>
          <a:xfrm>
            <a:off x="5613263" y="3060668"/>
            <a:ext cx="4254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注册登录模块</a:t>
            </a:r>
            <a:endParaRPr lang="en-AU" sz="3200" dirty="0">
              <a:solidFill>
                <a:srgbClr val="00BBD6"/>
              </a:solidFill>
              <a:cs typeface="+mn-ea"/>
              <a:sym typeface="+mn-lt"/>
            </a:endParaRPr>
          </a:p>
        </p:txBody>
      </p:sp>
      <p:sp>
        <p:nvSpPr>
          <p:cNvPr id="402" name="Rectangle 21"/>
          <p:cNvSpPr/>
          <p:nvPr/>
        </p:nvSpPr>
        <p:spPr>
          <a:xfrm>
            <a:off x="4202471" y="3704839"/>
            <a:ext cx="360000" cy="36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3" name="Rectangle 25"/>
          <p:cNvSpPr/>
          <p:nvPr/>
        </p:nvSpPr>
        <p:spPr>
          <a:xfrm>
            <a:off x="5462471" y="3884839"/>
            <a:ext cx="180000" cy="180000"/>
          </a:xfrm>
          <a:prstGeom prst="rect">
            <a:avLst/>
          </a:prstGeom>
          <a:noFill/>
          <a:ln w="1905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4" name="Rectangle 12"/>
          <p:cNvSpPr/>
          <p:nvPr/>
        </p:nvSpPr>
        <p:spPr>
          <a:xfrm>
            <a:off x="5282471" y="3707556"/>
            <a:ext cx="180000" cy="180000"/>
          </a:xfrm>
          <a:prstGeom prst="rect">
            <a:avLst/>
          </a:prstGeom>
          <a:solidFill>
            <a:srgbClr val="F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5" name="Rectangle 16"/>
          <p:cNvSpPr/>
          <p:nvPr/>
        </p:nvSpPr>
        <p:spPr>
          <a:xfrm>
            <a:off x="5102471" y="2452990"/>
            <a:ext cx="180000" cy="180000"/>
          </a:xfrm>
          <a:prstGeom prst="rect">
            <a:avLst/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406" name="Group 5"/>
          <p:cNvGrpSpPr/>
          <p:nvPr/>
        </p:nvGrpSpPr>
        <p:grpSpPr>
          <a:xfrm>
            <a:off x="4199744" y="2632990"/>
            <a:ext cx="180000" cy="180000"/>
            <a:chOff x="3121851" y="2769787"/>
            <a:chExt cx="215805" cy="215805"/>
          </a:xfrm>
        </p:grpSpPr>
        <p:cxnSp>
          <p:nvCxnSpPr>
            <p:cNvPr id="407" name="Straight Connector 4"/>
            <p:cNvCxnSpPr/>
            <p:nvPr/>
          </p:nvCxnSpPr>
          <p:spPr>
            <a:xfrm>
              <a:off x="3229754" y="2769787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20"/>
            <p:cNvCxnSpPr/>
            <p:nvPr/>
          </p:nvCxnSpPr>
          <p:spPr>
            <a:xfrm rot="16200000">
              <a:off x="3229754" y="2769786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 23"/>
          <p:cNvSpPr/>
          <p:nvPr/>
        </p:nvSpPr>
        <p:spPr>
          <a:xfrm>
            <a:off x="4019744" y="4064839"/>
            <a:ext cx="180000" cy="18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0" name="Rectangle 28"/>
          <p:cNvSpPr/>
          <p:nvPr/>
        </p:nvSpPr>
        <p:spPr>
          <a:xfrm>
            <a:off x="5282471" y="2632990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895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1" name="Oval 19"/>
          <p:cNvSpPr/>
          <p:nvPr/>
        </p:nvSpPr>
        <p:spPr>
          <a:xfrm>
            <a:off x="4292471" y="379483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3" name="AutoShape 6"/>
          <p:cNvSpPr>
            <a:spLocks/>
          </p:cNvSpPr>
          <p:nvPr/>
        </p:nvSpPr>
        <p:spPr bwMode="auto">
          <a:xfrm>
            <a:off x="4646509" y="3125019"/>
            <a:ext cx="519283" cy="4332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0 h 21600"/>
              <a:gd name="T58" fmla="*/ 2147483646 w 21600"/>
              <a:gd name="T59" fmla="*/ 1846162374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5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02" grpId="0" animBg="1"/>
      <p:bldP spid="403" grpId="0" animBg="1"/>
      <p:bldP spid="404" grpId="0" animBg="1"/>
      <p:bldP spid="405" grpId="0" animBg="1"/>
      <p:bldP spid="409" grpId="0" animBg="1"/>
      <p:bldP spid="4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49106" y="1574428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A4EF1-5926-2945-FD07-A8E4B78A1585}"/>
              </a:ext>
            </a:extLst>
          </p:cNvPr>
          <p:cNvSpPr txBox="1"/>
          <p:nvPr/>
        </p:nvSpPr>
        <p:spPr>
          <a:xfrm>
            <a:off x="595376" y="1262156"/>
            <a:ext cx="195804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algn="l"/>
            <a:r>
              <a:rPr lang="zh-CN" altLang="en-US" dirty="0"/>
              <a:t>首次登录用户需注册账号，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“注册”和“登陆”功能的实现主要是应用的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SQLite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数据库存储技术。另外在实现“注册”中上传头像功能时涉及到一个小知识点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——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运行时权限；因为要访问图库：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若用户不选择上传，程序会默认使用一个给定好的图片作为用户头像。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注册或登录界面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C55609-FAE5-00FE-43EE-04300E69B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119"/>
          <a:stretch/>
        </p:blipFill>
        <p:spPr>
          <a:xfrm>
            <a:off x="2739696" y="1188548"/>
            <a:ext cx="3177052" cy="578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B4BF29A-02B0-551D-8198-0B1C4C60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6" y="1149317"/>
            <a:ext cx="3424834" cy="5862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3EB4AC0-2EA6-CCB1-87AF-12B7A2BE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30" y="1176976"/>
            <a:ext cx="3424834" cy="59165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8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组合 1317"/>
          <p:cNvGrpSpPr/>
          <p:nvPr/>
        </p:nvGrpSpPr>
        <p:grpSpPr>
          <a:xfrm>
            <a:off x="2071725" y="1318439"/>
            <a:ext cx="2787354" cy="3530008"/>
            <a:chOff x="2071725" y="1318439"/>
            <a:chExt cx="2787354" cy="3530008"/>
          </a:xfrm>
        </p:grpSpPr>
        <p:grpSp>
          <p:nvGrpSpPr>
            <p:cNvPr id="924" name="Group 919"/>
            <p:cNvGrpSpPr>
              <a:grpSpLocks noChangeAspect="1"/>
            </p:cNvGrpSpPr>
            <p:nvPr/>
          </p:nvGrpSpPr>
          <p:grpSpPr bwMode="auto">
            <a:xfrm rot="10800000" flipV="1">
              <a:off x="2071725" y="1318439"/>
              <a:ext cx="2787354" cy="3530008"/>
              <a:chOff x="2236" y="0"/>
              <a:chExt cx="3208" cy="4320"/>
            </a:xfrm>
          </p:grpSpPr>
          <p:sp>
            <p:nvSpPr>
              <p:cNvPr id="925" name="AutoShape 918"/>
              <p:cNvSpPr>
                <a:spLocks noChangeAspect="1" noChangeArrowheads="1" noTextEdit="1"/>
              </p:cNvSpPr>
              <p:nvPr/>
            </p:nvSpPr>
            <p:spPr bwMode="auto">
              <a:xfrm>
                <a:off x="2236" y="0"/>
                <a:ext cx="3208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926" name="Group 1120"/>
              <p:cNvGrpSpPr>
                <a:grpSpLocks/>
              </p:cNvGrpSpPr>
              <p:nvPr/>
            </p:nvGrpSpPr>
            <p:grpSpPr bwMode="auto">
              <a:xfrm>
                <a:off x="2234" y="0"/>
                <a:ext cx="3259" cy="4318"/>
                <a:chOff x="2234" y="0"/>
                <a:chExt cx="3259" cy="4318"/>
              </a:xfrm>
            </p:grpSpPr>
            <p:sp>
              <p:nvSpPr>
                <p:cNvPr id="1101" name="Freeform 920"/>
                <p:cNvSpPr>
                  <a:spLocks noEditPoints="1"/>
                </p:cNvSpPr>
                <p:nvPr/>
              </p:nvSpPr>
              <p:spPr bwMode="auto">
                <a:xfrm>
                  <a:off x="3715" y="199"/>
                  <a:ext cx="831" cy="1343"/>
                </a:xfrm>
                <a:custGeom>
                  <a:avLst/>
                  <a:gdLst>
                    <a:gd name="T0" fmla="*/ 328 w 442"/>
                    <a:gd name="T1" fmla="*/ 662 h 714"/>
                    <a:gd name="T2" fmla="*/ 254 w 442"/>
                    <a:gd name="T3" fmla="*/ 704 h 714"/>
                    <a:gd name="T4" fmla="*/ 257 w 442"/>
                    <a:gd name="T5" fmla="*/ 709 h 714"/>
                    <a:gd name="T6" fmla="*/ 259 w 442"/>
                    <a:gd name="T7" fmla="*/ 714 h 714"/>
                    <a:gd name="T8" fmla="*/ 333 w 442"/>
                    <a:gd name="T9" fmla="*/ 673 h 714"/>
                    <a:gd name="T10" fmla="*/ 328 w 442"/>
                    <a:gd name="T11" fmla="*/ 662 h 714"/>
                    <a:gd name="T12" fmla="*/ 347 w 442"/>
                    <a:gd name="T13" fmla="*/ 652 h 714"/>
                    <a:gd name="T14" fmla="*/ 328 w 442"/>
                    <a:gd name="T15" fmla="*/ 662 h 714"/>
                    <a:gd name="T16" fmla="*/ 334 w 442"/>
                    <a:gd name="T17" fmla="*/ 673 h 714"/>
                    <a:gd name="T18" fmla="*/ 352 w 442"/>
                    <a:gd name="T19" fmla="*/ 663 h 714"/>
                    <a:gd name="T20" fmla="*/ 347 w 442"/>
                    <a:gd name="T21" fmla="*/ 652 h 714"/>
                    <a:gd name="T22" fmla="*/ 436 w 442"/>
                    <a:gd name="T23" fmla="*/ 601 h 714"/>
                    <a:gd name="T24" fmla="*/ 349 w 442"/>
                    <a:gd name="T25" fmla="*/ 650 h 714"/>
                    <a:gd name="T26" fmla="*/ 355 w 442"/>
                    <a:gd name="T27" fmla="*/ 661 h 714"/>
                    <a:gd name="T28" fmla="*/ 442 w 442"/>
                    <a:gd name="T29" fmla="*/ 613 h 714"/>
                    <a:gd name="T30" fmla="*/ 439 w 442"/>
                    <a:gd name="T31" fmla="*/ 607 h 714"/>
                    <a:gd name="T32" fmla="*/ 436 w 442"/>
                    <a:gd name="T33" fmla="*/ 601 h 714"/>
                    <a:gd name="T34" fmla="*/ 71 w 442"/>
                    <a:gd name="T35" fmla="*/ 474 h 714"/>
                    <a:gd name="T36" fmla="*/ 71 w 442"/>
                    <a:gd name="T37" fmla="*/ 478 h 714"/>
                    <a:gd name="T38" fmla="*/ 71 w 442"/>
                    <a:gd name="T39" fmla="*/ 479 h 714"/>
                    <a:gd name="T40" fmla="*/ 234 w 442"/>
                    <a:gd name="T41" fmla="*/ 688 h 714"/>
                    <a:gd name="T42" fmla="*/ 234 w 442"/>
                    <a:gd name="T43" fmla="*/ 687 h 714"/>
                    <a:gd name="T44" fmla="*/ 236 w 442"/>
                    <a:gd name="T45" fmla="*/ 687 h 714"/>
                    <a:gd name="T46" fmla="*/ 238 w 442"/>
                    <a:gd name="T47" fmla="*/ 687 h 714"/>
                    <a:gd name="T48" fmla="*/ 71 w 442"/>
                    <a:gd name="T49" fmla="*/ 474 h 714"/>
                    <a:gd name="T50" fmla="*/ 46 w 442"/>
                    <a:gd name="T51" fmla="*/ 462 h 714"/>
                    <a:gd name="T52" fmla="*/ 0 w 442"/>
                    <a:gd name="T53" fmla="*/ 512 h 714"/>
                    <a:gd name="T54" fmla="*/ 4 w 442"/>
                    <a:gd name="T55" fmla="*/ 516 h 714"/>
                    <a:gd name="T56" fmla="*/ 8 w 442"/>
                    <a:gd name="T57" fmla="*/ 519 h 714"/>
                    <a:gd name="T58" fmla="*/ 54 w 442"/>
                    <a:gd name="T59" fmla="*/ 470 h 714"/>
                    <a:gd name="T60" fmla="*/ 53 w 442"/>
                    <a:gd name="T61" fmla="*/ 469 h 714"/>
                    <a:gd name="T62" fmla="*/ 46 w 442"/>
                    <a:gd name="T63" fmla="*/ 462 h 714"/>
                    <a:gd name="T64" fmla="*/ 99 w 442"/>
                    <a:gd name="T65" fmla="*/ 207 h 714"/>
                    <a:gd name="T66" fmla="*/ 99 w 442"/>
                    <a:gd name="T67" fmla="*/ 208 h 714"/>
                    <a:gd name="T68" fmla="*/ 95 w 442"/>
                    <a:gd name="T69" fmla="*/ 209 h 714"/>
                    <a:gd name="T70" fmla="*/ 95 w 442"/>
                    <a:gd name="T71" fmla="*/ 209 h 714"/>
                    <a:gd name="T72" fmla="*/ 428 w 442"/>
                    <a:gd name="T73" fmla="*/ 574 h 714"/>
                    <a:gd name="T74" fmla="*/ 429 w 442"/>
                    <a:gd name="T75" fmla="*/ 570 h 714"/>
                    <a:gd name="T76" fmla="*/ 430 w 442"/>
                    <a:gd name="T77" fmla="*/ 570 h 714"/>
                    <a:gd name="T78" fmla="*/ 99 w 442"/>
                    <a:gd name="T79" fmla="*/ 207 h 714"/>
                    <a:gd name="T80" fmla="*/ 168 w 442"/>
                    <a:gd name="T81" fmla="*/ 26 h 714"/>
                    <a:gd name="T82" fmla="*/ 65 w 442"/>
                    <a:gd name="T83" fmla="*/ 174 h 714"/>
                    <a:gd name="T84" fmla="*/ 71 w 442"/>
                    <a:gd name="T85" fmla="*/ 178 h 714"/>
                    <a:gd name="T86" fmla="*/ 77 w 442"/>
                    <a:gd name="T87" fmla="*/ 182 h 714"/>
                    <a:gd name="T88" fmla="*/ 182 w 442"/>
                    <a:gd name="T89" fmla="*/ 35 h 714"/>
                    <a:gd name="T90" fmla="*/ 168 w 442"/>
                    <a:gd name="T91" fmla="*/ 26 h 714"/>
                    <a:gd name="T92" fmla="*/ 186 w 442"/>
                    <a:gd name="T93" fmla="*/ 0 h 714"/>
                    <a:gd name="T94" fmla="*/ 170 w 442"/>
                    <a:gd name="T95" fmla="*/ 23 h 714"/>
                    <a:gd name="T96" fmla="*/ 184 w 442"/>
                    <a:gd name="T97" fmla="*/ 33 h 714"/>
                    <a:gd name="T98" fmla="*/ 200 w 442"/>
                    <a:gd name="T99" fmla="*/ 10 h 714"/>
                    <a:gd name="T100" fmla="*/ 193 w 442"/>
                    <a:gd name="T101" fmla="*/ 5 h 714"/>
                    <a:gd name="T102" fmla="*/ 186 w 442"/>
                    <a:gd name="T103" fmla="*/ 0 h 7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2" h="714">
                      <a:moveTo>
                        <a:pt x="328" y="662"/>
                      </a:moveTo>
                      <a:cubicBezTo>
                        <a:pt x="303" y="676"/>
                        <a:pt x="279" y="690"/>
                        <a:pt x="254" y="704"/>
                      </a:cubicBezTo>
                      <a:cubicBezTo>
                        <a:pt x="255" y="706"/>
                        <a:pt x="256" y="707"/>
                        <a:pt x="257" y="709"/>
                      </a:cubicBezTo>
                      <a:cubicBezTo>
                        <a:pt x="258" y="711"/>
                        <a:pt x="259" y="712"/>
                        <a:pt x="259" y="714"/>
                      </a:cubicBezTo>
                      <a:cubicBezTo>
                        <a:pt x="284" y="700"/>
                        <a:pt x="309" y="687"/>
                        <a:pt x="333" y="673"/>
                      </a:cubicBezTo>
                      <a:cubicBezTo>
                        <a:pt x="331" y="670"/>
                        <a:pt x="330" y="666"/>
                        <a:pt x="328" y="662"/>
                      </a:cubicBezTo>
                      <a:moveTo>
                        <a:pt x="347" y="652"/>
                      </a:moveTo>
                      <a:cubicBezTo>
                        <a:pt x="340" y="655"/>
                        <a:pt x="334" y="659"/>
                        <a:pt x="328" y="662"/>
                      </a:cubicBezTo>
                      <a:cubicBezTo>
                        <a:pt x="330" y="666"/>
                        <a:pt x="332" y="669"/>
                        <a:pt x="334" y="673"/>
                      </a:cubicBezTo>
                      <a:cubicBezTo>
                        <a:pt x="340" y="669"/>
                        <a:pt x="346" y="666"/>
                        <a:pt x="352" y="663"/>
                      </a:cubicBezTo>
                      <a:cubicBezTo>
                        <a:pt x="350" y="659"/>
                        <a:pt x="348" y="655"/>
                        <a:pt x="347" y="652"/>
                      </a:cubicBezTo>
                      <a:moveTo>
                        <a:pt x="436" y="601"/>
                      </a:moveTo>
                      <a:cubicBezTo>
                        <a:pt x="407" y="617"/>
                        <a:pt x="378" y="634"/>
                        <a:pt x="349" y="650"/>
                      </a:cubicBezTo>
                      <a:cubicBezTo>
                        <a:pt x="351" y="654"/>
                        <a:pt x="353" y="657"/>
                        <a:pt x="355" y="661"/>
                      </a:cubicBezTo>
                      <a:cubicBezTo>
                        <a:pt x="384" y="645"/>
                        <a:pt x="413" y="629"/>
                        <a:pt x="442" y="613"/>
                      </a:cubicBezTo>
                      <a:cubicBezTo>
                        <a:pt x="441" y="611"/>
                        <a:pt x="440" y="609"/>
                        <a:pt x="439" y="607"/>
                      </a:cubicBezTo>
                      <a:cubicBezTo>
                        <a:pt x="438" y="605"/>
                        <a:pt x="437" y="603"/>
                        <a:pt x="436" y="601"/>
                      </a:cubicBezTo>
                      <a:moveTo>
                        <a:pt x="71" y="474"/>
                      </a:moveTo>
                      <a:cubicBezTo>
                        <a:pt x="72" y="476"/>
                        <a:pt x="72" y="477"/>
                        <a:pt x="71" y="478"/>
                      </a:cubicBezTo>
                      <a:cubicBezTo>
                        <a:pt x="71" y="478"/>
                        <a:pt x="71" y="478"/>
                        <a:pt x="71" y="479"/>
                      </a:cubicBezTo>
                      <a:cubicBezTo>
                        <a:pt x="136" y="541"/>
                        <a:pt x="190" y="612"/>
                        <a:pt x="234" y="688"/>
                      </a:cubicBezTo>
                      <a:cubicBezTo>
                        <a:pt x="234" y="687"/>
                        <a:pt x="234" y="687"/>
                        <a:pt x="234" y="687"/>
                      </a:cubicBezTo>
                      <a:cubicBezTo>
                        <a:pt x="235" y="687"/>
                        <a:pt x="235" y="687"/>
                        <a:pt x="236" y="687"/>
                      </a:cubicBezTo>
                      <a:cubicBezTo>
                        <a:pt x="237" y="687"/>
                        <a:pt x="237" y="687"/>
                        <a:pt x="238" y="687"/>
                      </a:cubicBezTo>
                      <a:cubicBezTo>
                        <a:pt x="194" y="610"/>
                        <a:pt x="138" y="538"/>
                        <a:pt x="71" y="474"/>
                      </a:cubicBezTo>
                      <a:moveTo>
                        <a:pt x="46" y="462"/>
                      </a:moveTo>
                      <a:cubicBezTo>
                        <a:pt x="31" y="479"/>
                        <a:pt x="15" y="495"/>
                        <a:pt x="0" y="512"/>
                      </a:cubicBezTo>
                      <a:cubicBezTo>
                        <a:pt x="1" y="513"/>
                        <a:pt x="2" y="514"/>
                        <a:pt x="4" y="516"/>
                      </a:cubicBezTo>
                      <a:cubicBezTo>
                        <a:pt x="5" y="517"/>
                        <a:pt x="6" y="518"/>
                        <a:pt x="8" y="519"/>
                      </a:cubicBezTo>
                      <a:cubicBezTo>
                        <a:pt x="23" y="503"/>
                        <a:pt x="39" y="487"/>
                        <a:pt x="54" y="470"/>
                      </a:cubicBezTo>
                      <a:cubicBezTo>
                        <a:pt x="54" y="470"/>
                        <a:pt x="53" y="470"/>
                        <a:pt x="53" y="469"/>
                      </a:cubicBezTo>
                      <a:cubicBezTo>
                        <a:pt x="50" y="467"/>
                        <a:pt x="48" y="464"/>
                        <a:pt x="46" y="462"/>
                      </a:cubicBezTo>
                      <a:moveTo>
                        <a:pt x="99" y="207"/>
                      </a:moveTo>
                      <a:cubicBezTo>
                        <a:pt x="99" y="207"/>
                        <a:pt x="99" y="208"/>
                        <a:pt x="99" y="208"/>
                      </a:cubicBezTo>
                      <a:cubicBezTo>
                        <a:pt x="98" y="209"/>
                        <a:pt x="97" y="209"/>
                        <a:pt x="95" y="209"/>
                      </a:cubicBezTo>
                      <a:cubicBezTo>
                        <a:pt x="95" y="209"/>
                        <a:pt x="95" y="209"/>
                        <a:pt x="95" y="209"/>
                      </a:cubicBezTo>
                      <a:cubicBezTo>
                        <a:pt x="238" y="309"/>
                        <a:pt x="348" y="434"/>
                        <a:pt x="428" y="574"/>
                      </a:cubicBezTo>
                      <a:cubicBezTo>
                        <a:pt x="428" y="572"/>
                        <a:pt x="428" y="571"/>
                        <a:pt x="429" y="570"/>
                      </a:cubicBezTo>
                      <a:cubicBezTo>
                        <a:pt x="429" y="570"/>
                        <a:pt x="430" y="570"/>
                        <a:pt x="430" y="570"/>
                      </a:cubicBezTo>
                      <a:cubicBezTo>
                        <a:pt x="350" y="431"/>
                        <a:pt x="241" y="307"/>
                        <a:pt x="99" y="207"/>
                      </a:cubicBezTo>
                      <a:moveTo>
                        <a:pt x="168" y="26"/>
                      </a:moveTo>
                      <a:cubicBezTo>
                        <a:pt x="133" y="75"/>
                        <a:pt x="99" y="125"/>
                        <a:pt x="65" y="174"/>
                      </a:cubicBezTo>
                      <a:cubicBezTo>
                        <a:pt x="67" y="175"/>
                        <a:pt x="69" y="177"/>
                        <a:pt x="71" y="178"/>
                      </a:cubicBezTo>
                      <a:cubicBezTo>
                        <a:pt x="73" y="180"/>
                        <a:pt x="75" y="181"/>
                        <a:pt x="77" y="182"/>
                      </a:cubicBezTo>
                      <a:cubicBezTo>
                        <a:pt x="112" y="133"/>
                        <a:pt x="147" y="84"/>
                        <a:pt x="182" y="35"/>
                      </a:cubicBezTo>
                      <a:cubicBezTo>
                        <a:pt x="177" y="32"/>
                        <a:pt x="172" y="29"/>
                        <a:pt x="168" y="26"/>
                      </a:cubicBezTo>
                      <a:moveTo>
                        <a:pt x="186" y="0"/>
                      </a:moveTo>
                      <a:cubicBezTo>
                        <a:pt x="180" y="8"/>
                        <a:pt x="175" y="16"/>
                        <a:pt x="170" y="23"/>
                      </a:cubicBezTo>
                      <a:cubicBezTo>
                        <a:pt x="174" y="26"/>
                        <a:pt x="179" y="30"/>
                        <a:pt x="184" y="33"/>
                      </a:cubicBezTo>
                      <a:cubicBezTo>
                        <a:pt x="189" y="25"/>
                        <a:pt x="195" y="17"/>
                        <a:pt x="200" y="10"/>
                      </a:cubicBezTo>
                      <a:cubicBezTo>
                        <a:pt x="198" y="8"/>
                        <a:pt x="195" y="7"/>
                        <a:pt x="193" y="5"/>
                      </a:cubicBezTo>
                      <a:cubicBezTo>
                        <a:pt x="191" y="3"/>
                        <a:pt x="188" y="2"/>
                        <a:pt x="1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2" name="Freeform 921"/>
                <p:cNvSpPr>
                  <a:spLocks/>
                </p:cNvSpPr>
                <p:nvPr/>
              </p:nvSpPr>
              <p:spPr bwMode="auto">
                <a:xfrm>
                  <a:off x="4008" y="145"/>
                  <a:ext cx="154" cy="101"/>
                </a:xfrm>
                <a:custGeom>
                  <a:avLst/>
                  <a:gdLst>
                    <a:gd name="T0" fmla="*/ 6 w 82"/>
                    <a:gd name="T1" fmla="*/ 0 h 54"/>
                    <a:gd name="T2" fmla="*/ 2 w 82"/>
                    <a:gd name="T3" fmla="*/ 1 h 54"/>
                    <a:gd name="T4" fmla="*/ 30 w 82"/>
                    <a:gd name="T5" fmla="*/ 29 h 54"/>
                    <a:gd name="T6" fmla="*/ 37 w 82"/>
                    <a:gd name="T7" fmla="*/ 34 h 54"/>
                    <a:gd name="T8" fmla="*/ 44 w 82"/>
                    <a:gd name="T9" fmla="*/ 39 h 54"/>
                    <a:gd name="T10" fmla="*/ 78 w 82"/>
                    <a:gd name="T11" fmla="*/ 54 h 54"/>
                    <a:gd name="T12" fmla="*/ 80 w 82"/>
                    <a:gd name="T13" fmla="*/ 53 h 54"/>
                    <a:gd name="T14" fmla="*/ 42 w 82"/>
                    <a:gd name="T15" fmla="*/ 27 h 54"/>
                    <a:gd name="T16" fmla="*/ 43 w 82"/>
                    <a:gd name="T17" fmla="*/ 26 h 54"/>
                    <a:gd name="T18" fmla="*/ 81 w 82"/>
                    <a:gd name="T19" fmla="*/ 52 h 54"/>
                    <a:gd name="T20" fmla="*/ 48 w 82"/>
                    <a:gd name="T21" fmla="*/ 19 h 54"/>
                    <a:gd name="T22" fmla="*/ 6 w 82"/>
                    <a:gd name="T23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2" h="54">
                      <a:moveTo>
                        <a:pt x="6" y="0"/>
                      </a:moveTo>
                      <a:cubicBezTo>
                        <a:pt x="4" y="0"/>
                        <a:pt x="3" y="1"/>
                        <a:pt x="2" y="1"/>
                      </a:cubicBezTo>
                      <a:cubicBezTo>
                        <a:pt x="0" y="5"/>
                        <a:pt x="12" y="17"/>
                        <a:pt x="30" y="29"/>
                      </a:cubicBezTo>
                      <a:cubicBezTo>
                        <a:pt x="32" y="31"/>
                        <a:pt x="35" y="32"/>
                        <a:pt x="37" y="34"/>
                      </a:cubicBezTo>
                      <a:cubicBezTo>
                        <a:pt x="39" y="36"/>
                        <a:pt x="42" y="37"/>
                        <a:pt x="44" y="39"/>
                      </a:cubicBezTo>
                      <a:cubicBezTo>
                        <a:pt x="59" y="48"/>
                        <a:pt x="72" y="54"/>
                        <a:pt x="78" y="54"/>
                      </a:cubicBezTo>
                      <a:cubicBezTo>
                        <a:pt x="79" y="54"/>
                        <a:pt x="80" y="54"/>
                        <a:pt x="80" y="53"/>
                      </a:cubicBezTo>
                      <a:cubicBezTo>
                        <a:pt x="68" y="44"/>
                        <a:pt x="55" y="36"/>
                        <a:pt x="42" y="27"/>
                      </a:cubicBezTo>
                      <a:cubicBezTo>
                        <a:pt x="42" y="27"/>
                        <a:pt x="42" y="26"/>
                        <a:pt x="43" y="26"/>
                      </a:cubicBezTo>
                      <a:cubicBezTo>
                        <a:pt x="56" y="34"/>
                        <a:pt x="69" y="43"/>
                        <a:pt x="81" y="52"/>
                      </a:cubicBezTo>
                      <a:cubicBezTo>
                        <a:pt x="82" y="47"/>
                        <a:pt x="68" y="32"/>
                        <a:pt x="48" y="19"/>
                      </a:cubicBezTo>
                      <a:cubicBezTo>
                        <a:pt x="30" y="7"/>
                        <a:pt x="13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3" name="Freeform 922"/>
                <p:cNvSpPr>
                  <a:spLocks/>
                </p:cNvSpPr>
                <p:nvPr/>
              </p:nvSpPr>
              <p:spPr bwMode="auto">
                <a:xfrm>
                  <a:off x="3769" y="506"/>
                  <a:ext cx="136" cy="86"/>
                </a:xfrm>
                <a:custGeom>
                  <a:avLst/>
                  <a:gdLst>
                    <a:gd name="T0" fmla="*/ 7 w 72"/>
                    <a:gd name="T1" fmla="*/ 0 h 46"/>
                    <a:gd name="T2" fmla="*/ 3 w 72"/>
                    <a:gd name="T3" fmla="*/ 1 h 46"/>
                    <a:gd name="T4" fmla="*/ 32 w 72"/>
                    <a:gd name="T5" fmla="*/ 30 h 46"/>
                    <a:gd name="T6" fmla="*/ 66 w 72"/>
                    <a:gd name="T7" fmla="*/ 46 h 46"/>
                    <a:gd name="T8" fmla="*/ 66 w 72"/>
                    <a:gd name="T9" fmla="*/ 46 h 46"/>
                    <a:gd name="T10" fmla="*/ 70 w 72"/>
                    <a:gd name="T11" fmla="*/ 45 h 46"/>
                    <a:gd name="T12" fmla="*/ 70 w 72"/>
                    <a:gd name="T13" fmla="*/ 44 h 46"/>
                    <a:gd name="T14" fmla="*/ 48 w 72"/>
                    <a:gd name="T15" fmla="*/ 19 h 46"/>
                    <a:gd name="T16" fmla="*/ 42 w 72"/>
                    <a:gd name="T17" fmla="*/ 15 h 46"/>
                    <a:gd name="T18" fmla="*/ 36 w 72"/>
                    <a:gd name="T19" fmla="*/ 11 h 46"/>
                    <a:gd name="T20" fmla="*/ 7 w 72"/>
                    <a:gd name="T21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2" h="46">
                      <a:moveTo>
                        <a:pt x="7" y="0"/>
                      </a:moveTo>
                      <a:cubicBezTo>
                        <a:pt x="5" y="0"/>
                        <a:pt x="4" y="0"/>
                        <a:pt x="3" y="1"/>
                      </a:cubicBezTo>
                      <a:cubicBezTo>
                        <a:pt x="0" y="6"/>
                        <a:pt x="14" y="18"/>
                        <a:pt x="32" y="30"/>
                      </a:cubicBezTo>
                      <a:cubicBezTo>
                        <a:pt x="46" y="40"/>
                        <a:pt x="60" y="46"/>
                        <a:pt x="66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8" y="46"/>
                        <a:pt x="69" y="46"/>
                        <a:pt x="70" y="45"/>
                      </a:cubicBezTo>
                      <a:cubicBezTo>
                        <a:pt x="70" y="45"/>
                        <a:pt x="70" y="44"/>
                        <a:pt x="70" y="44"/>
                      </a:cubicBezTo>
                      <a:cubicBezTo>
                        <a:pt x="72" y="41"/>
                        <a:pt x="63" y="30"/>
                        <a:pt x="48" y="19"/>
                      </a:cubicBezTo>
                      <a:cubicBezTo>
                        <a:pt x="46" y="18"/>
                        <a:pt x="44" y="17"/>
                        <a:pt x="42" y="15"/>
                      </a:cubicBezTo>
                      <a:cubicBezTo>
                        <a:pt x="40" y="14"/>
                        <a:pt x="38" y="12"/>
                        <a:pt x="36" y="11"/>
                      </a:cubicBezTo>
                      <a:cubicBezTo>
                        <a:pt x="24" y="4"/>
                        <a:pt x="13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4" name="Freeform 923"/>
                <p:cNvSpPr>
                  <a:spLocks/>
                </p:cNvSpPr>
                <p:nvPr/>
              </p:nvSpPr>
              <p:spPr bwMode="auto">
                <a:xfrm>
                  <a:off x="3677" y="1147"/>
                  <a:ext cx="72" cy="64"/>
                </a:xfrm>
                <a:custGeom>
                  <a:avLst/>
                  <a:gdLst>
                    <a:gd name="T0" fmla="*/ 4 w 38"/>
                    <a:gd name="T1" fmla="*/ 0 h 34"/>
                    <a:gd name="T2" fmla="*/ 2 w 38"/>
                    <a:gd name="T3" fmla="*/ 1 h 34"/>
                    <a:gd name="T4" fmla="*/ 20 w 38"/>
                    <a:gd name="T5" fmla="*/ 16 h 34"/>
                    <a:gd name="T6" fmla="*/ 18 w 38"/>
                    <a:gd name="T7" fmla="*/ 18 h 34"/>
                    <a:gd name="T8" fmla="*/ 0 w 38"/>
                    <a:gd name="T9" fmla="*/ 3 h 34"/>
                    <a:gd name="T10" fmla="*/ 14 w 38"/>
                    <a:gd name="T11" fmla="*/ 23 h 34"/>
                    <a:gd name="T12" fmla="*/ 33 w 38"/>
                    <a:gd name="T13" fmla="*/ 34 h 34"/>
                    <a:gd name="T14" fmla="*/ 36 w 38"/>
                    <a:gd name="T15" fmla="*/ 33 h 34"/>
                    <a:gd name="T16" fmla="*/ 28 w 38"/>
                    <a:gd name="T17" fmla="*/ 15 h 34"/>
                    <a:gd name="T18" fmla="*/ 24 w 38"/>
                    <a:gd name="T19" fmla="*/ 12 h 34"/>
                    <a:gd name="T20" fmla="*/ 20 w 38"/>
                    <a:gd name="T21" fmla="*/ 8 h 34"/>
                    <a:gd name="T22" fmla="*/ 4 w 38"/>
                    <a:gd name="T23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" h="34">
                      <a:moveTo>
                        <a:pt x="4" y="0"/>
                      </a:move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8" y="6"/>
                        <a:pt x="14" y="11"/>
                        <a:pt x="20" y="16"/>
                      </a:cubicBezTo>
                      <a:cubicBezTo>
                        <a:pt x="19" y="17"/>
                        <a:pt x="18" y="17"/>
                        <a:pt x="18" y="18"/>
                      </a:cubicBezTo>
                      <a:cubicBezTo>
                        <a:pt x="12" y="13"/>
                        <a:pt x="6" y="8"/>
                        <a:pt x="0" y="3"/>
                      </a:cubicBezTo>
                      <a:cubicBezTo>
                        <a:pt x="0" y="7"/>
                        <a:pt x="5" y="15"/>
                        <a:pt x="14" y="23"/>
                      </a:cubicBezTo>
                      <a:cubicBezTo>
                        <a:pt x="21" y="29"/>
                        <a:pt x="29" y="34"/>
                        <a:pt x="33" y="34"/>
                      </a:cubicBezTo>
                      <a:cubicBezTo>
                        <a:pt x="34" y="34"/>
                        <a:pt x="35" y="34"/>
                        <a:pt x="36" y="33"/>
                      </a:cubicBezTo>
                      <a:cubicBezTo>
                        <a:pt x="38" y="31"/>
                        <a:pt x="35" y="23"/>
                        <a:pt x="28" y="15"/>
                      </a:cubicBezTo>
                      <a:cubicBezTo>
                        <a:pt x="26" y="14"/>
                        <a:pt x="25" y="13"/>
                        <a:pt x="24" y="12"/>
                      </a:cubicBezTo>
                      <a:cubicBezTo>
                        <a:pt x="22" y="10"/>
                        <a:pt x="21" y="9"/>
                        <a:pt x="20" y="8"/>
                      </a:cubicBezTo>
                      <a:cubicBezTo>
                        <a:pt x="13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5" name="Freeform 924"/>
                <p:cNvSpPr>
                  <a:spLocks/>
                </p:cNvSpPr>
                <p:nvPr/>
              </p:nvSpPr>
              <p:spPr bwMode="auto">
                <a:xfrm>
                  <a:off x="4517" y="1271"/>
                  <a:ext cx="78" cy="122"/>
                </a:xfrm>
                <a:custGeom>
                  <a:avLst/>
                  <a:gdLst>
                    <a:gd name="T0" fmla="*/ 4 w 41"/>
                    <a:gd name="T1" fmla="*/ 0 h 65"/>
                    <a:gd name="T2" fmla="*/ 3 w 41"/>
                    <a:gd name="T3" fmla="*/ 0 h 65"/>
                    <a:gd name="T4" fmla="*/ 2 w 41"/>
                    <a:gd name="T5" fmla="*/ 0 h 65"/>
                    <a:gd name="T6" fmla="*/ 1 w 41"/>
                    <a:gd name="T7" fmla="*/ 4 h 65"/>
                    <a:gd name="T8" fmla="*/ 9 w 41"/>
                    <a:gd name="T9" fmla="*/ 31 h 65"/>
                    <a:gd name="T10" fmla="*/ 12 w 41"/>
                    <a:gd name="T11" fmla="*/ 37 h 65"/>
                    <a:gd name="T12" fmla="*/ 15 w 41"/>
                    <a:gd name="T13" fmla="*/ 43 h 65"/>
                    <a:gd name="T14" fmla="*/ 35 w 41"/>
                    <a:gd name="T15" fmla="*/ 65 h 65"/>
                    <a:gd name="T16" fmla="*/ 37 w 41"/>
                    <a:gd name="T17" fmla="*/ 65 h 65"/>
                    <a:gd name="T18" fmla="*/ 28 w 41"/>
                    <a:gd name="T19" fmla="*/ 28 h 65"/>
                    <a:gd name="T20" fmla="*/ 4 w 41"/>
                    <a:gd name="T2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" h="65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1"/>
                        <a:pt x="1" y="2"/>
                        <a:pt x="1" y="4"/>
                      </a:cubicBezTo>
                      <a:cubicBezTo>
                        <a:pt x="0" y="9"/>
                        <a:pt x="3" y="19"/>
                        <a:pt x="9" y="31"/>
                      </a:cubicBezTo>
                      <a:cubicBezTo>
                        <a:pt x="10" y="33"/>
                        <a:pt x="11" y="35"/>
                        <a:pt x="12" y="37"/>
                      </a:cubicBezTo>
                      <a:cubicBezTo>
                        <a:pt x="13" y="39"/>
                        <a:pt x="14" y="41"/>
                        <a:pt x="15" y="43"/>
                      </a:cubicBezTo>
                      <a:cubicBezTo>
                        <a:pt x="23" y="56"/>
                        <a:pt x="31" y="65"/>
                        <a:pt x="35" y="65"/>
                      </a:cubicBezTo>
                      <a:cubicBezTo>
                        <a:pt x="36" y="65"/>
                        <a:pt x="36" y="65"/>
                        <a:pt x="37" y="65"/>
                      </a:cubicBezTo>
                      <a:cubicBezTo>
                        <a:pt x="41" y="62"/>
                        <a:pt x="37" y="46"/>
                        <a:pt x="28" y="28"/>
                      </a:cubicBezTo>
                      <a:cubicBezTo>
                        <a:pt x="19" y="12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6" name="Freeform 925"/>
                <p:cNvSpPr>
                  <a:spLocks/>
                </p:cNvSpPr>
                <p:nvPr/>
              </p:nvSpPr>
              <p:spPr bwMode="auto">
                <a:xfrm>
                  <a:off x="4147" y="1491"/>
                  <a:ext cx="68" cy="99"/>
                </a:xfrm>
                <a:custGeom>
                  <a:avLst/>
                  <a:gdLst>
                    <a:gd name="T0" fmla="*/ 6 w 36"/>
                    <a:gd name="T1" fmla="*/ 0 h 53"/>
                    <a:gd name="T2" fmla="*/ 4 w 36"/>
                    <a:gd name="T3" fmla="*/ 0 h 53"/>
                    <a:gd name="T4" fmla="*/ 4 w 36"/>
                    <a:gd name="T5" fmla="*/ 1 h 53"/>
                    <a:gd name="T6" fmla="*/ 11 w 36"/>
                    <a:gd name="T7" fmla="*/ 31 h 53"/>
                    <a:gd name="T8" fmla="*/ 30 w 36"/>
                    <a:gd name="T9" fmla="*/ 53 h 53"/>
                    <a:gd name="T10" fmla="*/ 17 w 36"/>
                    <a:gd name="T11" fmla="*/ 27 h 53"/>
                    <a:gd name="T12" fmla="*/ 19 w 36"/>
                    <a:gd name="T13" fmla="*/ 26 h 53"/>
                    <a:gd name="T14" fmla="*/ 32 w 36"/>
                    <a:gd name="T15" fmla="*/ 53 h 53"/>
                    <a:gd name="T16" fmla="*/ 33 w 36"/>
                    <a:gd name="T17" fmla="*/ 53 h 53"/>
                    <a:gd name="T18" fmla="*/ 29 w 36"/>
                    <a:gd name="T19" fmla="*/ 27 h 53"/>
                    <a:gd name="T20" fmla="*/ 27 w 36"/>
                    <a:gd name="T21" fmla="*/ 22 h 53"/>
                    <a:gd name="T22" fmla="*/ 24 w 36"/>
                    <a:gd name="T23" fmla="*/ 17 h 53"/>
                    <a:gd name="T24" fmla="*/ 8 w 36"/>
                    <a:gd name="T25" fmla="*/ 0 h 53"/>
                    <a:gd name="T26" fmla="*/ 6 w 36"/>
                    <a:gd name="T27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3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4" y="0"/>
                        <a:pt x="4" y="1"/>
                      </a:cubicBezTo>
                      <a:cubicBezTo>
                        <a:pt x="0" y="4"/>
                        <a:pt x="3" y="17"/>
                        <a:pt x="11" y="31"/>
                      </a:cubicBezTo>
                      <a:cubicBezTo>
                        <a:pt x="17" y="43"/>
                        <a:pt x="25" y="52"/>
                        <a:pt x="30" y="53"/>
                      </a:cubicBezTo>
                      <a:cubicBezTo>
                        <a:pt x="26" y="45"/>
                        <a:pt x="22" y="36"/>
                        <a:pt x="17" y="27"/>
                      </a:cubicBezTo>
                      <a:cubicBezTo>
                        <a:pt x="18" y="27"/>
                        <a:pt x="18" y="27"/>
                        <a:pt x="19" y="26"/>
                      </a:cubicBezTo>
                      <a:cubicBezTo>
                        <a:pt x="23" y="35"/>
                        <a:pt x="28" y="44"/>
                        <a:pt x="32" y="53"/>
                      </a:cubicBezTo>
                      <a:cubicBezTo>
                        <a:pt x="32" y="53"/>
                        <a:pt x="32" y="53"/>
                        <a:pt x="33" y="53"/>
                      </a:cubicBezTo>
                      <a:cubicBezTo>
                        <a:pt x="36" y="51"/>
                        <a:pt x="35" y="40"/>
                        <a:pt x="29" y="27"/>
                      </a:cubicBezTo>
                      <a:cubicBezTo>
                        <a:pt x="29" y="25"/>
                        <a:pt x="28" y="24"/>
                        <a:pt x="27" y="22"/>
                      </a:cubicBezTo>
                      <a:cubicBezTo>
                        <a:pt x="26" y="20"/>
                        <a:pt x="25" y="19"/>
                        <a:pt x="24" y="17"/>
                      </a:cubicBezTo>
                      <a:cubicBezTo>
                        <a:pt x="18" y="8"/>
                        <a:pt x="12" y="2"/>
                        <a:pt x="8" y="0"/>
                      </a:cubicBezTo>
                      <a:cubicBezTo>
                        <a:pt x="7" y="0"/>
                        <a:pt x="7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7" name="Freeform 926"/>
                <p:cNvSpPr>
                  <a:spLocks/>
                </p:cNvSpPr>
                <p:nvPr/>
              </p:nvSpPr>
              <p:spPr bwMode="auto">
                <a:xfrm>
                  <a:off x="3792" y="1047"/>
                  <a:ext cx="58" cy="53"/>
                </a:xfrm>
                <a:custGeom>
                  <a:avLst/>
                  <a:gdLst>
                    <a:gd name="T0" fmla="*/ 3 w 31"/>
                    <a:gd name="T1" fmla="*/ 0 h 28"/>
                    <a:gd name="T2" fmla="*/ 1 w 31"/>
                    <a:gd name="T3" fmla="*/ 1 h 28"/>
                    <a:gd name="T4" fmla="*/ 5 w 31"/>
                    <a:gd name="T5" fmla="*/ 11 h 28"/>
                    <a:gd name="T6" fmla="*/ 12 w 31"/>
                    <a:gd name="T7" fmla="*/ 18 h 28"/>
                    <a:gd name="T8" fmla="*/ 13 w 31"/>
                    <a:gd name="T9" fmla="*/ 19 h 28"/>
                    <a:gd name="T10" fmla="*/ 28 w 31"/>
                    <a:gd name="T11" fmla="*/ 28 h 28"/>
                    <a:gd name="T12" fmla="*/ 30 w 31"/>
                    <a:gd name="T13" fmla="*/ 28 h 28"/>
                    <a:gd name="T14" fmla="*/ 30 w 31"/>
                    <a:gd name="T15" fmla="*/ 27 h 28"/>
                    <a:gd name="T16" fmla="*/ 30 w 31"/>
                    <a:gd name="T17" fmla="*/ 23 h 28"/>
                    <a:gd name="T18" fmla="*/ 20 w 31"/>
                    <a:gd name="T19" fmla="*/ 10 h 28"/>
                    <a:gd name="T20" fmla="*/ 3 w 31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28">
                      <a:moveTo>
                        <a:pt x="3" y="0"/>
                      </a:move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0" y="2"/>
                        <a:pt x="2" y="6"/>
                        <a:pt x="5" y="11"/>
                      </a:cubicBezTo>
                      <a:cubicBezTo>
                        <a:pt x="7" y="13"/>
                        <a:pt x="9" y="16"/>
                        <a:pt x="12" y="18"/>
                      </a:cubicBezTo>
                      <a:cubicBezTo>
                        <a:pt x="12" y="19"/>
                        <a:pt x="13" y="19"/>
                        <a:pt x="13" y="19"/>
                      </a:cubicBezTo>
                      <a:cubicBezTo>
                        <a:pt x="19" y="25"/>
                        <a:pt x="25" y="28"/>
                        <a:pt x="28" y="28"/>
                      </a:cubicBezTo>
                      <a:cubicBezTo>
                        <a:pt x="29" y="28"/>
                        <a:pt x="29" y="28"/>
                        <a:pt x="30" y="28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1" y="26"/>
                        <a:pt x="31" y="25"/>
                        <a:pt x="30" y="23"/>
                      </a:cubicBezTo>
                      <a:cubicBezTo>
                        <a:pt x="29" y="20"/>
                        <a:pt x="25" y="15"/>
                        <a:pt x="20" y="10"/>
                      </a:cubicBezTo>
                      <a:cubicBezTo>
                        <a:pt x="13" y="4"/>
                        <a:pt x="7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8" name="Freeform 927"/>
                <p:cNvSpPr>
                  <a:spLocks noEditPoints="1"/>
                </p:cNvSpPr>
                <p:nvPr/>
              </p:nvSpPr>
              <p:spPr bwMode="auto">
                <a:xfrm>
                  <a:off x="3217" y="1196"/>
                  <a:ext cx="648" cy="983"/>
                </a:xfrm>
                <a:custGeom>
                  <a:avLst/>
                  <a:gdLst>
                    <a:gd name="T0" fmla="*/ 338 w 345"/>
                    <a:gd name="T1" fmla="*/ 451 h 523"/>
                    <a:gd name="T2" fmla="*/ 141 w 345"/>
                    <a:gd name="T3" fmla="*/ 517 h 523"/>
                    <a:gd name="T4" fmla="*/ 142 w 345"/>
                    <a:gd name="T5" fmla="*/ 520 h 523"/>
                    <a:gd name="T6" fmla="*/ 142 w 345"/>
                    <a:gd name="T7" fmla="*/ 523 h 523"/>
                    <a:gd name="T8" fmla="*/ 340 w 345"/>
                    <a:gd name="T9" fmla="*/ 459 h 523"/>
                    <a:gd name="T10" fmla="*/ 339 w 345"/>
                    <a:gd name="T11" fmla="*/ 455 h 523"/>
                    <a:gd name="T12" fmla="*/ 338 w 345"/>
                    <a:gd name="T13" fmla="*/ 451 h 523"/>
                    <a:gd name="T14" fmla="*/ 335 w 345"/>
                    <a:gd name="T15" fmla="*/ 411 h 523"/>
                    <a:gd name="T16" fmla="*/ 332 w 345"/>
                    <a:gd name="T17" fmla="*/ 412 h 523"/>
                    <a:gd name="T18" fmla="*/ 339 w 345"/>
                    <a:gd name="T19" fmla="*/ 433 h 523"/>
                    <a:gd name="T20" fmla="*/ 341 w 345"/>
                    <a:gd name="T21" fmla="*/ 431 h 523"/>
                    <a:gd name="T22" fmla="*/ 342 w 345"/>
                    <a:gd name="T23" fmla="*/ 431 h 523"/>
                    <a:gd name="T24" fmla="*/ 335 w 345"/>
                    <a:gd name="T25" fmla="*/ 411 h 523"/>
                    <a:gd name="T26" fmla="*/ 14 w 345"/>
                    <a:gd name="T27" fmla="*/ 400 h 523"/>
                    <a:gd name="T28" fmla="*/ 0 w 345"/>
                    <a:gd name="T29" fmla="*/ 411 h 523"/>
                    <a:gd name="T30" fmla="*/ 1 w 345"/>
                    <a:gd name="T31" fmla="*/ 413 h 523"/>
                    <a:gd name="T32" fmla="*/ 3 w 345"/>
                    <a:gd name="T33" fmla="*/ 415 h 523"/>
                    <a:gd name="T34" fmla="*/ 17 w 345"/>
                    <a:gd name="T35" fmla="*/ 405 h 523"/>
                    <a:gd name="T36" fmla="*/ 14 w 345"/>
                    <a:gd name="T37" fmla="*/ 400 h 523"/>
                    <a:gd name="T38" fmla="*/ 70 w 345"/>
                    <a:gd name="T39" fmla="*/ 378 h 523"/>
                    <a:gd name="T40" fmla="*/ 68 w 345"/>
                    <a:gd name="T41" fmla="*/ 380 h 523"/>
                    <a:gd name="T42" fmla="*/ 68 w 345"/>
                    <a:gd name="T43" fmla="*/ 381 h 523"/>
                    <a:gd name="T44" fmla="*/ 128 w 345"/>
                    <a:gd name="T45" fmla="*/ 507 h 523"/>
                    <a:gd name="T46" fmla="*/ 128 w 345"/>
                    <a:gd name="T47" fmla="*/ 507 h 523"/>
                    <a:gd name="T48" fmla="*/ 130 w 345"/>
                    <a:gd name="T49" fmla="*/ 507 h 523"/>
                    <a:gd name="T50" fmla="*/ 131 w 345"/>
                    <a:gd name="T51" fmla="*/ 507 h 523"/>
                    <a:gd name="T52" fmla="*/ 70 w 345"/>
                    <a:gd name="T53" fmla="*/ 378 h 523"/>
                    <a:gd name="T54" fmla="*/ 56 w 345"/>
                    <a:gd name="T55" fmla="*/ 371 h 523"/>
                    <a:gd name="T56" fmla="*/ 17 w 345"/>
                    <a:gd name="T57" fmla="*/ 398 h 523"/>
                    <a:gd name="T58" fmla="*/ 20 w 345"/>
                    <a:gd name="T59" fmla="*/ 403 h 523"/>
                    <a:gd name="T60" fmla="*/ 58 w 345"/>
                    <a:gd name="T61" fmla="*/ 376 h 523"/>
                    <a:gd name="T62" fmla="*/ 58 w 345"/>
                    <a:gd name="T63" fmla="*/ 375 h 523"/>
                    <a:gd name="T64" fmla="*/ 56 w 345"/>
                    <a:gd name="T65" fmla="*/ 371 h 523"/>
                    <a:gd name="T66" fmla="*/ 195 w 345"/>
                    <a:gd name="T67" fmla="*/ 172 h 523"/>
                    <a:gd name="T68" fmla="*/ 195 w 345"/>
                    <a:gd name="T69" fmla="*/ 173 h 523"/>
                    <a:gd name="T70" fmla="*/ 192 w 345"/>
                    <a:gd name="T71" fmla="*/ 174 h 523"/>
                    <a:gd name="T72" fmla="*/ 329 w 345"/>
                    <a:gd name="T73" fmla="*/ 404 h 523"/>
                    <a:gd name="T74" fmla="*/ 332 w 345"/>
                    <a:gd name="T75" fmla="*/ 403 h 523"/>
                    <a:gd name="T76" fmla="*/ 195 w 345"/>
                    <a:gd name="T77" fmla="*/ 172 h 523"/>
                    <a:gd name="T78" fmla="*/ 338 w 345"/>
                    <a:gd name="T79" fmla="*/ 0 h 523"/>
                    <a:gd name="T80" fmla="*/ 183 w 345"/>
                    <a:gd name="T81" fmla="*/ 146 h 523"/>
                    <a:gd name="T82" fmla="*/ 186 w 345"/>
                    <a:gd name="T83" fmla="*/ 149 h 523"/>
                    <a:gd name="T84" fmla="*/ 189 w 345"/>
                    <a:gd name="T85" fmla="*/ 153 h 523"/>
                    <a:gd name="T86" fmla="*/ 345 w 345"/>
                    <a:gd name="T87" fmla="*/ 8 h 523"/>
                    <a:gd name="T88" fmla="*/ 341 w 345"/>
                    <a:gd name="T89" fmla="*/ 4 h 523"/>
                    <a:gd name="T90" fmla="*/ 338 w 345"/>
                    <a:gd name="T91" fmla="*/ 0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5" h="523">
                      <a:moveTo>
                        <a:pt x="338" y="451"/>
                      </a:moveTo>
                      <a:cubicBezTo>
                        <a:pt x="272" y="473"/>
                        <a:pt x="206" y="495"/>
                        <a:pt x="141" y="517"/>
                      </a:cubicBezTo>
                      <a:cubicBezTo>
                        <a:pt x="141" y="518"/>
                        <a:pt x="141" y="519"/>
                        <a:pt x="142" y="520"/>
                      </a:cubicBezTo>
                      <a:cubicBezTo>
                        <a:pt x="142" y="521"/>
                        <a:pt x="142" y="522"/>
                        <a:pt x="142" y="523"/>
                      </a:cubicBezTo>
                      <a:cubicBezTo>
                        <a:pt x="208" y="502"/>
                        <a:pt x="274" y="480"/>
                        <a:pt x="340" y="459"/>
                      </a:cubicBezTo>
                      <a:cubicBezTo>
                        <a:pt x="340" y="458"/>
                        <a:pt x="339" y="457"/>
                        <a:pt x="339" y="455"/>
                      </a:cubicBezTo>
                      <a:cubicBezTo>
                        <a:pt x="338" y="454"/>
                        <a:pt x="338" y="453"/>
                        <a:pt x="338" y="451"/>
                      </a:cubicBezTo>
                      <a:moveTo>
                        <a:pt x="335" y="411"/>
                      </a:moveTo>
                      <a:cubicBezTo>
                        <a:pt x="334" y="411"/>
                        <a:pt x="333" y="412"/>
                        <a:pt x="332" y="412"/>
                      </a:cubicBezTo>
                      <a:cubicBezTo>
                        <a:pt x="334" y="419"/>
                        <a:pt x="336" y="426"/>
                        <a:pt x="339" y="433"/>
                      </a:cubicBezTo>
                      <a:cubicBezTo>
                        <a:pt x="339" y="432"/>
                        <a:pt x="340" y="431"/>
                        <a:pt x="341" y="431"/>
                      </a:cubicBezTo>
                      <a:cubicBezTo>
                        <a:pt x="341" y="431"/>
                        <a:pt x="341" y="431"/>
                        <a:pt x="342" y="431"/>
                      </a:cubicBezTo>
                      <a:cubicBezTo>
                        <a:pt x="339" y="424"/>
                        <a:pt x="337" y="417"/>
                        <a:pt x="335" y="411"/>
                      </a:cubicBezTo>
                      <a:moveTo>
                        <a:pt x="14" y="400"/>
                      </a:moveTo>
                      <a:cubicBezTo>
                        <a:pt x="9" y="404"/>
                        <a:pt x="4" y="407"/>
                        <a:pt x="0" y="411"/>
                      </a:cubicBezTo>
                      <a:cubicBezTo>
                        <a:pt x="0" y="411"/>
                        <a:pt x="1" y="412"/>
                        <a:pt x="1" y="413"/>
                      </a:cubicBezTo>
                      <a:cubicBezTo>
                        <a:pt x="2" y="413"/>
                        <a:pt x="2" y="414"/>
                        <a:pt x="3" y="415"/>
                      </a:cubicBezTo>
                      <a:cubicBezTo>
                        <a:pt x="8" y="412"/>
                        <a:pt x="13" y="408"/>
                        <a:pt x="17" y="405"/>
                      </a:cubicBezTo>
                      <a:cubicBezTo>
                        <a:pt x="16" y="403"/>
                        <a:pt x="15" y="402"/>
                        <a:pt x="14" y="400"/>
                      </a:cubicBezTo>
                      <a:moveTo>
                        <a:pt x="70" y="378"/>
                      </a:moveTo>
                      <a:cubicBezTo>
                        <a:pt x="69" y="379"/>
                        <a:pt x="69" y="380"/>
                        <a:pt x="68" y="380"/>
                      </a:cubicBezTo>
                      <a:cubicBezTo>
                        <a:pt x="68" y="380"/>
                        <a:pt x="68" y="381"/>
                        <a:pt x="68" y="381"/>
                      </a:cubicBezTo>
                      <a:cubicBezTo>
                        <a:pt x="93" y="420"/>
                        <a:pt x="113" y="463"/>
                        <a:pt x="128" y="507"/>
                      </a:cubicBezTo>
                      <a:cubicBezTo>
                        <a:pt x="128" y="507"/>
                        <a:pt x="128" y="507"/>
                        <a:pt x="128" y="507"/>
                      </a:cubicBezTo>
                      <a:cubicBezTo>
                        <a:pt x="129" y="507"/>
                        <a:pt x="129" y="507"/>
                        <a:pt x="130" y="507"/>
                      </a:cubicBezTo>
                      <a:cubicBezTo>
                        <a:pt x="130" y="507"/>
                        <a:pt x="131" y="507"/>
                        <a:pt x="131" y="507"/>
                      </a:cubicBezTo>
                      <a:cubicBezTo>
                        <a:pt x="117" y="461"/>
                        <a:pt x="96" y="418"/>
                        <a:pt x="70" y="378"/>
                      </a:cubicBezTo>
                      <a:moveTo>
                        <a:pt x="56" y="371"/>
                      </a:moveTo>
                      <a:cubicBezTo>
                        <a:pt x="43" y="380"/>
                        <a:pt x="30" y="389"/>
                        <a:pt x="17" y="398"/>
                      </a:cubicBezTo>
                      <a:cubicBezTo>
                        <a:pt x="18" y="400"/>
                        <a:pt x="19" y="401"/>
                        <a:pt x="20" y="403"/>
                      </a:cubicBezTo>
                      <a:cubicBezTo>
                        <a:pt x="33" y="394"/>
                        <a:pt x="46" y="385"/>
                        <a:pt x="58" y="376"/>
                      </a:cubicBezTo>
                      <a:cubicBezTo>
                        <a:pt x="58" y="376"/>
                        <a:pt x="58" y="376"/>
                        <a:pt x="58" y="375"/>
                      </a:cubicBezTo>
                      <a:cubicBezTo>
                        <a:pt x="57" y="374"/>
                        <a:pt x="56" y="372"/>
                        <a:pt x="56" y="371"/>
                      </a:cubicBezTo>
                      <a:moveTo>
                        <a:pt x="195" y="172"/>
                      </a:moveTo>
                      <a:cubicBezTo>
                        <a:pt x="195" y="172"/>
                        <a:pt x="195" y="172"/>
                        <a:pt x="195" y="173"/>
                      </a:cubicBezTo>
                      <a:cubicBezTo>
                        <a:pt x="194" y="173"/>
                        <a:pt x="193" y="174"/>
                        <a:pt x="192" y="174"/>
                      </a:cubicBezTo>
                      <a:cubicBezTo>
                        <a:pt x="253" y="242"/>
                        <a:pt x="298" y="321"/>
                        <a:pt x="329" y="404"/>
                      </a:cubicBezTo>
                      <a:cubicBezTo>
                        <a:pt x="330" y="404"/>
                        <a:pt x="331" y="403"/>
                        <a:pt x="332" y="403"/>
                      </a:cubicBezTo>
                      <a:cubicBezTo>
                        <a:pt x="301" y="319"/>
                        <a:pt x="256" y="241"/>
                        <a:pt x="195" y="172"/>
                      </a:cubicBezTo>
                      <a:moveTo>
                        <a:pt x="338" y="0"/>
                      </a:moveTo>
                      <a:cubicBezTo>
                        <a:pt x="286" y="49"/>
                        <a:pt x="234" y="98"/>
                        <a:pt x="183" y="146"/>
                      </a:cubicBezTo>
                      <a:cubicBezTo>
                        <a:pt x="184" y="147"/>
                        <a:pt x="185" y="148"/>
                        <a:pt x="186" y="149"/>
                      </a:cubicBezTo>
                      <a:cubicBezTo>
                        <a:pt x="187" y="150"/>
                        <a:pt x="188" y="151"/>
                        <a:pt x="189" y="153"/>
                      </a:cubicBezTo>
                      <a:cubicBezTo>
                        <a:pt x="241" y="104"/>
                        <a:pt x="293" y="56"/>
                        <a:pt x="345" y="8"/>
                      </a:cubicBezTo>
                      <a:cubicBezTo>
                        <a:pt x="344" y="7"/>
                        <a:pt x="343" y="6"/>
                        <a:pt x="341" y="4"/>
                      </a:cubicBezTo>
                      <a:cubicBezTo>
                        <a:pt x="340" y="3"/>
                        <a:pt x="339" y="1"/>
                        <a:pt x="3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09" name="Freeform 928"/>
                <p:cNvSpPr>
                  <a:spLocks/>
                </p:cNvSpPr>
                <p:nvPr/>
              </p:nvSpPr>
              <p:spPr bwMode="auto">
                <a:xfrm>
                  <a:off x="3826" y="1149"/>
                  <a:ext cx="90" cy="86"/>
                </a:xfrm>
                <a:custGeom>
                  <a:avLst/>
                  <a:gdLst>
                    <a:gd name="T0" fmla="*/ 6 w 48"/>
                    <a:gd name="T1" fmla="*/ 0 h 46"/>
                    <a:gd name="T2" fmla="*/ 3 w 48"/>
                    <a:gd name="T3" fmla="*/ 1 h 46"/>
                    <a:gd name="T4" fmla="*/ 14 w 48"/>
                    <a:gd name="T5" fmla="*/ 25 h 46"/>
                    <a:gd name="T6" fmla="*/ 17 w 48"/>
                    <a:gd name="T7" fmla="*/ 29 h 46"/>
                    <a:gd name="T8" fmla="*/ 21 w 48"/>
                    <a:gd name="T9" fmla="*/ 33 h 46"/>
                    <a:gd name="T10" fmla="*/ 42 w 48"/>
                    <a:gd name="T11" fmla="*/ 46 h 46"/>
                    <a:gd name="T12" fmla="*/ 44 w 48"/>
                    <a:gd name="T13" fmla="*/ 45 h 46"/>
                    <a:gd name="T14" fmla="*/ 31 w 48"/>
                    <a:gd name="T15" fmla="*/ 17 h 46"/>
                    <a:gd name="T16" fmla="*/ 6 w 48"/>
                    <a:gd name="T17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46">
                      <a:moveTo>
                        <a:pt x="6" y="0"/>
                      </a:moveTo>
                      <a:cubicBezTo>
                        <a:pt x="5" y="0"/>
                        <a:pt x="4" y="1"/>
                        <a:pt x="3" y="1"/>
                      </a:cubicBezTo>
                      <a:cubicBezTo>
                        <a:pt x="0" y="5"/>
                        <a:pt x="5" y="15"/>
                        <a:pt x="14" y="25"/>
                      </a:cubicBezTo>
                      <a:cubicBezTo>
                        <a:pt x="15" y="26"/>
                        <a:pt x="16" y="28"/>
                        <a:pt x="17" y="29"/>
                      </a:cubicBezTo>
                      <a:cubicBezTo>
                        <a:pt x="19" y="31"/>
                        <a:pt x="20" y="32"/>
                        <a:pt x="21" y="33"/>
                      </a:cubicBezTo>
                      <a:cubicBezTo>
                        <a:pt x="29" y="41"/>
                        <a:pt x="37" y="46"/>
                        <a:pt x="42" y="46"/>
                      </a:cubicBezTo>
                      <a:cubicBezTo>
                        <a:pt x="43" y="46"/>
                        <a:pt x="44" y="45"/>
                        <a:pt x="44" y="45"/>
                      </a:cubicBezTo>
                      <a:cubicBezTo>
                        <a:pt x="48" y="42"/>
                        <a:pt x="42" y="29"/>
                        <a:pt x="31" y="17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0" name="Freeform 929"/>
                <p:cNvSpPr>
                  <a:spLocks/>
                </p:cNvSpPr>
                <p:nvPr/>
              </p:nvSpPr>
              <p:spPr bwMode="auto">
                <a:xfrm>
                  <a:off x="3516" y="1455"/>
                  <a:ext cx="73" cy="68"/>
                </a:xfrm>
                <a:custGeom>
                  <a:avLst/>
                  <a:gdLst>
                    <a:gd name="T0" fmla="*/ 7 w 39"/>
                    <a:gd name="T1" fmla="*/ 0 h 36"/>
                    <a:gd name="T2" fmla="*/ 4 w 39"/>
                    <a:gd name="T3" fmla="*/ 1 h 36"/>
                    <a:gd name="T4" fmla="*/ 13 w 39"/>
                    <a:gd name="T5" fmla="*/ 24 h 36"/>
                    <a:gd name="T6" fmla="*/ 33 w 39"/>
                    <a:gd name="T7" fmla="*/ 36 h 36"/>
                    <a:gd name="T8" fmla="*/ 33 w 39"/>
                    <a:gd name="T9" fmla="*/ 36 h 36"/>
                    <a:gd name="T10" fmla="*/ 36 w 39"/>
                    <a:gd name="T11" fmla="*/ 35 h 36"/>
                    <a:gd name="T12" fmla="*/ 36 w 39"/>
                    <a:gd name="T13" fmla="*/ 34 h 36"/>
                    <a:gd name="T14" fmla="*/ 30 w 39"/>
                    <a:gd name="T15" fmla="*/ 15 h 36"/>
                    <a:gd name="T16" fmla="*/ 27 w 39"/>
                    <a:gd name="T17" fmla="*/ 11 h 36"/>
                    <a:gd name="T18" fmla="*/ 24 w 39"/>
                    <a:gd name="T19" fmla="*/ 8 h 36"/>
                    <a:gd name="T20" fmla="*/ 7 w 39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" h="36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4"/>
                        <a:pt x="5" y="15"/>
                        <a:pt x="13" y="24"/>
                      </a:cubicBezTo>
                      <a:cubicBezTo>
                        <a:pt x="20" y="31"/>
                        <a:pt x="28" y="36"/>
                        <a:pt x="33" y="36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cubicBezTo>
                        <a:pt x="34" y="36"/>
                        <a:pt x="35" y="35"/>
                        <a:pt x="36" y="35"/>
                      </a:cubicBezTo>
                      <a:cubicBezTo>
                        <a:pt x="36" y="34"/>
                        <a:pt x="36" y="34"/>
                        <a:pt x="36" y="34"/>
                      </a:cubicBezTo>
                      <a:cubicBezTo>
                        <a:pt x="39" y="31"/>
                        <a:pt x="36" y="23"/>
                        <a:pt x="30" y="15"/>
                      </a:cubicBezTo>
                      <a:cubicBezTo>
                        <a:pt x="29" y="13"/>
                        <a:pt x="28" y="12"/>
                        <a:pt x="27" y="11"/>
                      </a:cubicBezTo>
                      <a:cubicBezTo>
                        <a:pt x="26" y="10"/>
                        <a:pt x="25" y="9"/>
                        <a:pt x="24" y="8"/>
                      </a:cubicBezTo>
                      <a:cubicBezTo>
                        <a:pt x="18" y="3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1" name="Freeform 930"/>
                <p:cNvSpPr>
                  <a:spLocks/>
                </p:cNvSpPr>
                <p:nvPr/>
              </p:nvSpPr>
              <p:spPr bwMode="auto">
                <a:xfrm>
                  <a:off x="3189" y="1961"/>
                  <a:ext cx="35" cy="37"/>
                </a:xfrm>
                <a:custGeom>
                  <a:avLst/>
                  <a:gdLst>
                    <a:gd name="T0" fmla="*/ 7 w 19"/>
                    <a:gd name="T1" fmla="*/ 0 h 20"/>
                    <a:gd name="T2" fmla="*/ 4 w 19"/>
                    <a:gd name="T3" fmla="*/ 1 h 20"/>
                    <a:gd name="T4" fmla="*/ 4 w 19"/>
                    <a:gd name="T5" fmla="*/ 14 h 20"/>
                    <a:gd name="T6" fmla="*/ 13 w 19"/>
                    <a:gd name="T7" fmla="*/ 20 h 20"/>
                    <a:gd name="T8" fmla="*/ 16 w 19"/>
                    <a:gd name="T9" fmla="*/ 20 h 20"/>
                    <a:gd name="T10" fmla="*/ 9 w 19"/>
                    <a:gd name="T11" fmla="*/ 10 h 20"/>
                    <a:gd name="T12" fmla="*/ 11 w 19"/>
                    <a:gd name="T13" fmla="*/ 9 h 20"/>
                    <a:gd name="T14" fmla="*/ 17 w 19"/>
                    <a:gd name="T15" fmla="*/ 19 h 20"/>
                    <a:gd name="T16" fmla="*/ 18 w 19"/>
                    <a:gd name="T17" fmla="*/ 8 h 20"/>
                    <a:gd name="T18" fmla="*/ 16 w 19"/>
                    <a:gd name="T19" fmla="*/ 6 h 20"/>
                    <a:gd name="T20" fmla="*/ 15 w 19"/>
                    <a:gd name="T21" fmla="*/ 4 h 20"/>
                    <a:gd name="T22" fmla="*/ 7 w 19"/>
                    <a:gd name="T2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" h="20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0" y="3"/>
                        <a:pt x="1" y="9"/>
                        <a:pt x="4" y="14"/>
                      </a:cubicBezTo>
                      <a:cubicBezTo>
                        <a:pt x="6" y="18"/>
                        <a:pt x="10" y="20"/>
                        <a:pt x="13" y="20"/>
                      </a:cubicBezTo>
                      <a:cubicBezTo>
                        <a:pt x="14" y="20"/>
                        <a:pt x="15" y="20"/>
                        <a:pt x="16" y="20"/>
                      </a:cubicBezTo>
                      <a:cubicBezTo>
                        <a:pt x="14" y="17"/>
                        <a:pt x="11" y="14"/>
                        <a:pt x="9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13" y="13"/>
                        <a:pt x="15" y="16"/>
                        <a:pt x="17" y="19"/>
                      </a:cubicBezTo>
                      <a:cubicBezTo>
                        <a:pt x="19" y="16"/>
                        <a:pt x="19" y="12"/>
                        <a:pt x="18" y="8"/>
                      </a:cubicBezTo>
                      <a:cubicBezTo>
                        <a:pt x="17" y="7"/>
                        <a:pt x="17" y="6"/>
                        <a:pt x="16" y="6"/>
                      </a:cubicBezTo>
                      <a:cubicBezTo>
                        <a:pt x="16" y="5"/>
                        <a:pt x="15" y="4"/>
                        <a:pt x="15" y="4"/>
                      </a:cubicBezTo>
                      <a:cubicBezTo>
                        <a:pt x="12" y="1"/>
                        <a:pt x="9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2" name="Freeform 931"/>
                <p:cNvSpPr>
                  <a:spLocks/>
                </p:cNvSpPr>
                <p:nvPr/>
              </p:nvSpPr>
              <p:spPr bwMode="auto">
                <a:xfrm>
                  <a:off x="3848" y="2006"/>
                  <a:ext cx="46" cy="81"/>
                </a:xfrm>
                <a:custGeom>
                  <a:avLst/>
                  <a:gdLst>
                    <a:gd name="T0" fmla="*/ 6 w 24"/>
                    <a:gd name="T1" fmla="*/ 0 h 43"/>
                    <a:gd name="T2" fmla="*/ 6 w 24"/>
                    <a:gd name="T3" fmla="*/ 0 h 43"/>
                    <a:gd name="T4" fmla="*/ 5 w 24"/>
                    <a:gd name="T5" fmla="*/ 0 h 43"/>
                    <a:gd name="T6" fmla="*/ 3 w 24"/>
                    <a:gd name="T7" fmla="*/ 2 h 43"/>
                    <a:gd name="T8" fmla="*/ 2 w 24"/>
                    <a:gd name="T9" fmla="*/ 20 h 43"/>
                    <a:gd name="T10" fmla="*/ 3 w 24"/>
                    <a:gd name="T11" fmla="*/ 24 h 43"/>
                    <a:gd name="T12" fmla="*/ 4 w 24"/>
                    <a:gd name="T13" fmla="*/ 28 h 43"/>
                    <a:gd name="T14" fmla="*/ 16 w 24"/>
                    <a:gd name="T15" fmla="*/ 43 h 43"/>
                    <a:gd name="T16" fmla="*/ 18 w 24"/>
                    <a:gd name="T17" fmla="*/ 43 h 43"/>
                    <a:gd name="T18" fmla="*/ 20 w 24"/>
                    <a:gd name="T19" fmla="*/ 18 h 43"/>
                    <a:gd name="T20" fmla="*/ 6 w 24"/>
                    <a:gd name="T2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3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1"/>
                        <a:pt x="3" y="2"/>
                      </a:cubicBezTo>
                      <a:cubicBezTo>
                        <a:pt x="0" y="5"/>
                        <a:pt x="0" y="13"/>
                        <a:pt x="2" y="20"/>
                      </a:cubicBezTo>
                      <a:cubicBezTo>
                        <a:pt x="2" y="22"/>
                        <a:pt x="2" y="23"/>
                        <a:pt x="3" y="24"/>
                      </a:cubicBezTo>
                      <a:cubicBezTo>
                        <a:pt x="3" y="26"/>
                        <a:pt x="4" y="27"/>
                        <a:pt x="4" y="28"/>
                      </a:cubicBezTo>
                      <a:cubicBezTo>
                        <a:pt x="7" y="37"/>
                        <a:pt x="12" y="43"/>
                        <a:pt x="16" y="43"/>
                      </a:cubicBezTo>
                      <a:cubicBezTo>
                        <a:pt x="17" y="43"/>
                        <a:pt x="17" y="43"/>
                        <a:pt x="18" y="43"/>
                      </a:cubicBezTo>
                      <a:cubicBezTo>
                        <a:pt x="22" y="42"/>
                        <a:pt x="24" y="31"/>
                        <a:pt x="20" y="18"/>
                      </a:cubicBezTo>
                      <a:cubicBezTo>
                        <a:pt x="17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3" name="Freeform 932"/>
                <p:cNvSpPr>
                  <a:spLocks/>
                </p:cNvSpPr>
                <p:nvPr/>
              </p:nvSpPr>
              <p:spPr bwMode="auto">
                <a:xfrm>
                  <a:off x="3446" y="2149"/>
                  <a:ext cx="42" cy="58"/>
                </a:xfrm>
                <a:custGeom>
                  <a:avLst/>
                  <a:gdLst>
                    <a:gd name="T0" fmla="*/ 8 w 22"/>
                    <a:gd name="T1" fmla="*/ 0 h 31"/>
                    <a:gd name="T2" fmla="*/ 6 w 22"/>
                    <a:gd name="T3" fmla="*/ 0 h 31"/>
                    <a:gd name="T4" fmla="*/ 6 w 22"/>
                    <a:gd name="T5" fmla="*/ 0 h 31"/>
                    <a:gd name="T6" fmla="*/ 2 w 22"/>
                    <a:gd name="T7" fmla="*/ 18 h 31"/>
                    <a:gd name="T8" fmla="*/ 9 w 22"/>
                    <a:gd name="T9" fmla="*/ 29 h 31"/>
                    <a:gd name="T10" fmla="*/ 6 w 22"/>
                    <a:gd name="T11" fmla="*/ 18 h 31"/>
                    <a:gd name="T12" fmla="*/ 8 w 22"/>
                    <a:gd name="T13" fmla="*/ 18 h 31"/>
                    <a:gd name="T14" fmla="*/ 12 w 22"/>
                    <a:gd name="T15" fmla="*/ 31 h 31"/>
                    <a:gd name="T16" fmla="*/ 14 w 22"/>
                    <a:gd name="T17" fmla="*/ 31 h 31"/>
                    <a:gd name="T18" fmla="*/ 15 w 22"/>
                    <a:gd name="T19" fmla="*/ 31 h 31"/>
                    <a:gd name="T20" fmla="*/ 20 w 22"/>
                    <a:gd name="T21" fmla="*/ 16 h 31"/>
                    <a:gd name="T22" fmla="*/ 20 w 22"/>
                    <a:gd name="T23" fmla="*/ 13 h 31"/>
                    <a:gd name="T24" fmla="*/ 19 w 22"/>
                    <a:gd name="T25" fmla="*/ 10 h 31"/>
                    <a:gd name="T26" fmla="*/ 9 w 22"/>
                    <a:gd name="T27" fmla="*/ 0 h 31"/>
                    <a:gd name="T28" fmla="*/ 8 w 22"/>
                    <a:gd name="T2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2" h="31">
                      <a:moveTo>
                        <a:pt x="8" y="0"/>
                      </a:move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" y="2"/>
                        <a:pt x="0" y="10"/>
                        <a:pt x="2" y="18"/>
                      </a:cubicBezTo>
                      <a:cubicBezTo>
                        <a:pt x="4" y="23"/>
                        <a:pt x="6" y="27"/>
                        <a:pt x="9" y="29"/>
                      </a:cubicBezTo>
                      <a:cubicBezTo>
                        <a:pt x="8" y="25"/>
                        <a:pt x="7" y="22"/>
                        <a:pt x="6" y="18"/>
                      </a:cubicBezTo>
                      <a:cubicBezTo>
                        <a:pt x="7" y="18"/>
                        <a:pt x="7" y="18"/>
                        <a:pt x="8" y="18"/>
                      </a:cubicBezTo>
                      <a:cubicBezTo>
                        <a:pt x="9" y="22"/>
                        <a:pt x="11" y="26"/>
                        <a:pt x="12" y="31"/>
                      </a:cubicBezTo>
                      <a:cubicBezTo>
                        <a:pt x="12" y="31"/>
                        <a:pt x="13" y="31"/>
                        <a:pt x="14" y="31"/>
                      </a:cubicBezTo>
                      <a:cubicBezTo>
                        <a:pt x="14" y="31"/>
                        <a:pt x="15" y="31"/>
                        <a:pt x="15" y="31"/>
                      </a:cubicBezTo>
                      <a:cubicBezTo>
                        <a:pt x="19" y="30"/>
                        <a:pt x="22" y="23"/>
                        <a:pt x="20" y="16"/>
                      </a:cubicBezTo>
                      <a:cubicBezTo>
                        <a:pt x="20" y="15"/>
                        <a:pt x="20" y="14"/>
                        <a:pt x="20" y="13"/>
                      </a:cubicBezTo>
                      <a:cubicBezTo>
                        <a:pt x="19" y="12"/>
                        <a:pt x="19" y="11"/>
                        <a:pt x="19" y="10"/>
                      </a:cubicBezTo>
                      <a:cubicBezTo>
                        <a:pt x="16" y="4"/>
                        <a:pt x="13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4" name="Freeform 933"/>
                <p:cNvSpPr>
                  <a:spLocks/>
                </p:cNvSpPr>
                <p:nvPr/>
              </p:nvSpPr>
              <p:spPr bwMode="auto">
                <a:xfrm>
                  <a:off x="3320" y="1878"/>
                  <a:ext cx="29" cy="34"/>
                </a:xfrm>
                <a:custGeom>
                  <a:avLst/>
                  <a:gdLst>
                    <a:gd name="T0" fmla="*/ 4 w 15"/>
                    <a:gd name="T1" fmla="*/ 0 h 18"/>
                    <a:gd name="T2" fmla="*/ 2 w 15"/>
                    <a:gd name="T3" fmla="*/ 1 h 18"/>
                    <a:gd name="T4" fmla="*/ 1 w 15"/>
                    <a:gd name="T5" fmla="*/ 8 h 18"/>
                    <a:gd name="T6" fmla="*/ 3 w 15"/>
                    <a:gd name="T7" fmla="*/ 12 h 18"/>
                    <a:gd name="T8" fmla="*/ 3 w 15"/>
                    <a:gd name="T9" fmla="*/ 13 h 18"/>
                    <a:gd name="T10" fmla="*/ 11 w 15"/>
                    <a:gd name="T11" fmla="*/ 18 h 18"/>
                    <a:gd name="T12" fmla="*/ 13 w 15"/>
                    <a:gd name="T13" fmla="*/ 18 h 18"/>
                    <a:gd name="T14" fmla="*/ 13 w 15"/>
                    <a:gd name="T15" fmla="*/ 17 h 18"/>
                    <a:gd name="T16" fmla="*/ 15 w 15"/>
                    <a:gd name="T17" fmla="*/ 15 h 18"/>
                    <a:gd name="T18" fmla="*/ 12 w 15"/>
                    <a:gd name="T19" fmla="*/ 6 h 18"/>
                    <a:gd name="T20" fmla="*/ 4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4" y="0"/>
                      </a:moveTo>
                      <a:cubicBezTo>
                        <a:pt x="3" y="0"/>
                        <a:pt x="2" y="0"/>
                        <a:pt x="2" y="1"/>
                      </a:cubicBezTo>
                      <a:cubicBezTo>
                        <a:pt x="0" y="2"/>
                        <a:pt x="0" y="5"/>
                        <a:pt x="1" y="8"/>
                      </a:cubicBezTo>
                      <a:cubicBezTo>
                        <a:pt x="1" y="9"/>
                        <a:pt x="2" y="11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6" y="16"/>
                        <a:pt x="9" y="18"/>
                        <a:pt x="11" y="18"/>
                      </a:cubicBezTo>
                      <a:cubicBezTo>
                        <a:pt x="11" y="18"/>
                        <a:pt x="12" y="18"/>
                        <a:pt x="13" y="18"/>
                      </a:cubicBezTo>
                      <a:cubicBezTo>
                        <a:pt x="13" y="18"/>
                        <a:pt x="13" y="17"/>
                        <a:pt x="13" y="17"/>
                      </a:cubicBezTo>
                      <a:cubicBezTo>
                        <a:pt x="14" y="17"/>
                        <a:pt x="14" y="16"/>
                        <a:pt x="15" y="15"/>
                      </a:cubicBezTo>
                      <a:cubicBezTo>
                        <a:pt x="15" y="12"/>
                        <a:pt x="14" y="9"/>
                        <a:pt x="12" y="6"/>
                      </a:cubicBezTo>
                      <a:cubicBezTo>
                        <a:pt x="10" y="2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5" name="Freeform 934"/>
                <p:cNvSpPr>
                  <a:spLocks noEditPoints="1"/>
                </p:cNvSpPr>
                <p:nvPr/>
              </p:nvSpPr>
              <p:spPr bwMode="auto">
                <a:xfrm>
                  <a:off x="3933" y="1429"/>
                  <a:ext cx="829" cy="1088"/>
                </a:xfrm>
                <a:custGeom>
                  <a:avLst/>
                  <a:gdLst>
                    <a:gd name="T0" fmla="*/ 211 w 441"/>
                    <a:gd name="T1" fmla="*/ 567 h 579"/>
                    <a:gd name="T2" fmla="*/ 113 w 441"/>
                    <a:gd name="T3" fmla="*/ 568 h 579"/>
                    <a:gd name="T4" fmla="*/ 113 w 441"/>
                    <a:gd name="T5" fmla="*/ 573 h 579"/>
                    <a:gd name="T6" fmla="*/ 113 w 441"/>
                    <a:gd name="T7" fmla="*/ 578 h 579"/>
                    <a:gd name="T8" fmla="*/ 211 w 441"/>
                    <a:gd name="T9" fmla="*/ 578 h 579"/>
                    <a:gd name="T10" fmla="*/ 211 w 441"/>
                    <a:gd name="T11" fmla="*/ 567 h 579"/>
                    <a:gd name="T12" fmla="*/ 319 w 441"/>
                    <a:gd name="T13" fmla="*/ 567 h 579"/>
                    <a:gd name="T14" fmla="*/ 215 w 441"/>
                    <a:gd name="T15" fmla="*/ 567 h 579"/>
                    <a:gd name="T16" fmla="*/ 214 w 441"/>
                    <a:gd name="T17" fmla="*/ 578 h 579"/>
                    <a:gd name="T18" fmla="*/ 319 w 441"/>
                    <a:gd name="T19" fmla="*/ 579 h 579"/>
                    <a:gd name="T20" fmla="*/ 319 w 441"/>
                    <a:gd name="T21" fmla="*/ 573 h 579"/>
                    <a:gd name="T22" fmla="*/ 319 w 441"/>
                    <a:gd name="T23" fmla="*/ 567 h 579"/>
                    <a:gd name="T24" fmla="*/ 78 w 441"/>
                    <a:gd name="T25" fmla="*/ 323 h 579"/>
                    <a:gd name="T26" fmla="*/ 76 w 441"/>
                    <a:gd name="T27" fmla="*/ 326 h 579"/>
                    <a:gd name="T28" fmla="*/ 76 w 441"/>
                    <a:gd name="T29" fmla="*/ 326 h 579"/>
                    <a:gd name="T30" fmla="*/ 104 w 441"/>
                    <a:gd name="T31" fmla="*/ 547 h 579"/>
                    <a:gd name="T32" fmla="*/ 104 w 441"/>
                    <a:gd name="T33" fmla="*/ 547 h 579"/>
                    <a:gd name="T34" fmla="*/ 105 w 441"/>
                    <a:gd name="T35" fmla="*/ 547 h 579"/>
                    <a:gd name="T36" fmla="*/ 107 w 441"/>
                    <a:gd name="T37" fmla="*/ 549 h 579"/>
                    <a:gd name="T38" fmla="*/ 78 w 441"/>
                    <a:gd name="T39" fmla="*/ 323 h 579"/>
                    <a:gd name="T40" fmla="*/ 45 w 441"/>
                    <a:gd name="T41" fmla="*/ 311 h 579"/>
                    <a:gd name="T42" fmla="*/ 0 w 441"/>
                    <a:gd name="T43" fmla="*/ 325 h 579"/>
                    <a:gd name="T44" fmla="*/ 2 w 441"/>
                    <a:gd name="T45" fmla="*/ 329 h 579"/>
                    <a:gd name="T46" fmla="*/ 3 w 441"/>
                    <a:gd name="T47" fmla="*/ 333 h 579"/>
                    <a:gd name="T48" fmla="*/ 48 w 441"/>
                    <a:gd name="T49" fmla="*/ 320 h 579"/>
                    <a:gd name="T50" fmla="*/ 45 w 441"/>
                    <a:gd name="T51" fmla="*/ 311 h 579"/>
                    <a:gd name="T52" fmla="*/ 65 w 441"/>
                    <a:gd name="T53" fmla="*/ 304 h 579"/>
                    <a:gd name="T54" fmla="*/ 48 w 441"/>
                    <a:gd name="T55" fmla="*/ 310 h 579"/>
                    <a:gd name="T56" fmla="*/ 51 w 441"/>
                    <a:gd name="T57" fmla="*/ 319 h 579"/>
                    <a:gd name="T58" fmla="*/ 67 w 441"/>
                    <a:gd name="T59" fmla="*/ 314 h 579"/>
                    <a:gd name="T60" fmla="*/ 67 w 441"/>
                    <a:gd name="T61" fmla="*/ 312 h 579"/>
                    <a:gd name="T62" fmla="*/ 65 w 441"/>
                    <a:gd name="T63" fmla="*/ 304 h 579"/>
                    <a:gd name="T64" fmla="*/ 246 w 441"/>
                    <a:gd name="T65" fmla="*/ 128 h 579"/>
                    <a:gd name="T66" fmla="*/ 326 w 441"/>
                    <a:gd name="T67" fmla="*/ 542 h 579"/>
                    <a:gd name="T68" fmla="*/ 328 w 441"/>
                    <a:gd name="T69" fmla="*/ 541 h 579"/>
                    <a:gd name="T70" fmla="*/ 329 w 441"/>
                    <a:gd name="T71" fmla="*/ 541 h 579"/>
                    <a:gd name="T72" fmla="*/ 250 w 441"/>
                    <a:gd name="T73" fmla="*/ 129 h 579"/>
                    <a:gd name="T74" fmla="*/ 250 w 441"/>
                    <a:gd name="T75" fmla="*/ 129 h 579"/>
                    <a:gd name="T76" fmla="*/ 249 w 441"/>
                    <a:gd name="T77" fmla="*/ 129 h 579"/>
                    <a:gd name="T78" fmla="*/ 246 w 441"/>
                    <a:gd name="T79" fmla="*/ 128 h 579"/>
                    <a:gd name="T80" fmla="*/ 270 w 441"/>
                    <a:gd name="T81" fmla="*/ 78 h 579"/>
                    <a:gd name="T82" fmla="*/ 243 w 441"/>
                    <a:gd name="T83" fmla="*/ 90 h 579"/>
                    <a:gd name="T84" fmla="*/ 246 w 441"/>
                    <a:gd name="T85" fmla="*/ 95 h 579"/>
                    <a:gd name="T86" fmla="*/ 248 w 441"/>
                    <a:gd name="T87" fmla="*/ 101 h 579"/>
                    <a:gd name="T88" fmla="*/ 274 w 441"/>
                    <a:gd name="T89" fmla="*/ 89 h 579"/>
                    <a:gd name="T90" fmla="*/ 270 w 441"/>
                    <a:gd name="T91" fmla="*/ 78 h 579"/>
                    <a:gd name="T92" fmla="*/ 435 w 441"/>
                    <a:gd name="T93" fmla="*/ 0 h 579"/>
                    <a:gd name="T94" fmla="*/ 273 w 441"/>
                    <a:gd name="T95" fmla="*/ 76 h 579"/>
                    <a:gd name="T96" fmla="*/ 277 w 441"/>
                    <a:gd name="T97" fmla="*/ 88 h 579"/>
                    <a:gd name="T98" fmla="*/ 441 w 441"/>
                    <a:gd name="T99" fmla="*/ 13 h 579"/>
                    <a:gd name="T100" fmla="*/ 438 w 441"/>
                    <a:gd name="T101" fmla="*/ 6 h 579"/>
                    <a:gd name="T102" fmla="*/ 435 w 441"/>
                    <a:gd name="T103" fmla="*/ 0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41" h="579">
                      <a:moveTo>
                        <a:pt x="211" y="567"/>
                      </a:moveTo>
                      <a:cubicBezTo>
                        <a:pt x="178" y="568"/>
                        <a:pt x="146" y="568"/>
                        <a:pt x="113" y="568"/>
                      </a:cubicBezTo>
                      <a:cubicBezTo>
                        <a:pt x="113" y="570"/>
                        <a:pt x="113" y="571"/>
                        <a:pt x="113" y="573"/>
                      </a:cubicBezTo>
                      <a:cubicBezTo>
                        <a:pt x="113" y="575"/>
                        <a:pt x="113" y="576"/>
                        <a:pt x="113" y="578"/>
                      </a:cubicBezTo>
                      <a:cubicBezTo>
                        <a:pt x="146" y="578"/>
                        <a:pt x="178" y="578"/>
                        <a:pt x="211" y="578"/>
                      </a:cubicBezTo>
                      <a:cubicBezTo>
                        <a:pt x="211" y="575"/>
                        <a:pt x="211" y="571"/>
                        <a:pt x="211" y="567"/>
                      </a:cubicBezTo>
                      <a:moveTo>
                        <a:pt x="319" y="567"/>
                      </a:moveTo>
                      <a:cubicBezTo>
                        <a:pt x="284" y="567"/>
                        <a:pt x="249" y="567"/>
                        <a:pt x="215" y="567"/>
                      </a:cubicBezTo>
                      <a:cubicBezTo>
                        <a:pt x="214" y="571"/>
                        <a:pt x="214" y="575"/>
                        <a:pt x="214" y="578"/>
                      </a:cubicBezTo>
                      <a:cubicBezTo>
                        <a:pt x="249" y="579"/>
                        <a:pt x="284" y="579"/>
                        <a:pt x="319" y="579"/>
                      </a:cubicBezTo>
                      <a:cubicBezTo>
                        <a:pt x="319" y="577"/>
                        <a:pt x="319" y="575"/>
                        <a:pt x="319" y="573"/>
                      </a:cubicBezTo>
                      <a:cubicBezTo>
                        <a:pt x="319" y="571"/>
                        <a:pt x="319" y="569"/>
                        <a:pt x="319" y="567"/>
                      </a:cubicBezTo>
                      <a:moveTo>
                        <a:pt x="78" y="323"/>
                      </a:moveTo>
                      <a:cubicBezTo>
                        <a:pt x="78" y="325"/>
                        <a:pt x="77" y="326"/>
                        <a:pt x="76" y="326"/>
                      </a:cubicBezTo>
                      <a:cubicBezTo>
                        <a:pt x="76" y="326"/>
                        <a:pt x="76" y="326"/>
                        <a:pt x="76" y="326"/>
                      </a:cubicBezTo>
                      <a:cubicBezTo>
                        <a:pt x="94" y="398"/>
                        <a:pt x="103" y="473"/>
                        <a:pt x="104" y="547"/>
                      </a:cubicBezTo>
                      <a:cubicBezTo>
                        <a:pt x="104" y="547"/>
                        <a:pt x="104" y="547"/>
                        <a:pt x="104" y="547"/>
                      </a:cubicBezTo>
                      <a:cubicBezTo>
                        <a:pt x="104" y="547"/>
                        <a:pt x="104" y="547"/>
                        <a:pt x="105" y="547"/>
                      </a:cubicBezTo>
                      <a:cubicBezTo>
                        <a:pt x="105" y="547"/>
                        <a:pt x="106" y="548"/>
                        <a:pt x="107" y="549"/>
                      </a:cubicBezTo>
                      <a:cubicBezTo>
                        <a:pt x="107" y="472"/>
                        <a:pt x="97" y="396"/>
                        <a:pt x="78" y="323"/>
                      </a:cubicBezTo>
                      <a:moveTo>
                        <a:pt x="45" y="311"/>
                      </a:moveTo>
                      <a:cubicBezTo>
                        <a:pt x="30" y="316"/>
                        <a:pt x="15" y="320"/>
                        <a:pt x="0" y="325"/>
                      </a:cubicBezTo>
                      <a:cubicBezTo>
                        <a:pt x="1" y="326"/>
                        <a:pt x="1" y="328"/>
                        <a:pt x="2" y="329"/>
                      </a:cubicBezTo>
                      <a:cubicBezTo>
                        <a:pt x="2" y="331"/>
                        <a:pt x="3" y="332"/>
                        <a:pt x="3" y="333"/>
                      </a:cubicBezTo>
                      <a:cubicBezTo>
                        <a:pt x="18" y="329"/>
                        <a:pt x="33" y="324"/>
                        <a:pt x="48" y="320"/>
                      </a:cubicBezTo>
                      <a:cubicBezTo>
                        <a:pt x="47" y="317"/>
                        <a:pt x="46" y="314"/>
                        <a:pt x="45" y="311"/>
                      </a:cubicBezTo>
                      <a:moveTo>
                        <a:pt x="65" y="304"/>
                      </a:moveTo>
                      <a:cubicBezTo>
                        <a:pt x="60" y="306"/>
                        <a:pt x="54" y="308"/>
                        <a:pt x="48" y="310"/>
                      </a:cubicBezTo>
                      <a:cubicBezTo>
                        <a:pt x="49" y="313"/>
                        <a:pt x="50" y="316"/>
                        <a:pt x="51" y="319"/>
                      </a:cubicBezTo>
                      <a:cubicBezTo>
                        <a:pt x="56" y="317"/>
                        <a:pt x="62" y="315"/>
                        <a:pt x="67" y="314"/>
                      </a:cubicBezTo>
                      <a:cubicBezTo>
                        <a:pt x="67" y="313"/>
                        <a:pt x="67" y="313"/>
                        <a:pt x="67" y="312"/>
                      </a:cubicBezTo>
                      <a:cubicBezTo>
                        <a:pt x="66" y="310"/>
                        <a:pt x="66" y="307"/>
                        <a:pt x="65" y="304"/>
                      </a:cubicBezTo>
                      <a:moveTo>
                        <a:pt x="246" y="128"/>
                      </a:moveTo>
                      <a:cubicBezTo>
                        <a:pt x="299" y="260"/>
                        <a:pt x="324" y="401"/>
                        <a:pt x="326" y="542"/>
                      </a:cubicBezTo>
                      <a:cubicBezTo>
                        <a:pt x="326" y="541"/>
                        <a:pt x="327" y="541"/>
                        <a:pt x="328" y="541"/>
                      </a:cubicBezTo>
                      <a:cubicBezTo>
                        <a:pt x="328" y="541"/>
                        <a:pt x="329" y="541"/>
                        <a:pt x="329" y="541"/>
                      </a:cubicBezTo>
                      <a:cubicBezTo>
                        <a:pt x="328" y="400"/>
                        <a:pt x="302" y="259"/>
                        <a:pt x="250" y="129"/>
                      </a:cubicBezTo>
                      <a:cubicBezTo>
                        <a:pt x="250" y="129"/>
                        <a:pt x="250" y="129"/>
                        <a:pt x="250" y="129"/>
                      </a:cubicBezTo>
                      <a:cubicBezTo>
                        <a:pt x="249" y="129"/>
                        <a:pt x="249" y="129"/>
                        <a:pt x="249" y="129"/>
                      </a:cubicBezTo>
                      <a:cubicBezTo>
                        <a:pt x="248" y="129"/>
                        <a:pt x="247" y="129"/>
                        <a:pt x="246" y="128"/>
                      </a:cubicBezTo>
                      <a:moveTo>
                        <a:pt x="270" y="78"/>
                      </a:moveTo>
                      <a:cubicBezTo>
                        <a:pt x="261" y="82"/>
                        <a:pt x="252" y="86"/>
                        <a:pt x="243" y="90"/>
                      </a:cubicBezTo>
                      <a:cubicBezTo>
                        <a:pt x="244" y="92"/>
                        <a:pt x="245" y="93"/>
                        <a:pt x="246" y="95"/>
                      </a:cubicBezTo>
                      <a:cubicBezTo>
                        <a:pt x="247" y="97"/>
                        <a:pt x="247" y="99"/>
                        <a:pt x="248" y="101"/>
                      </a:cubicBezTo>
                      <a:cubicBezTo>
                        <a:pt x="257" y="97"/>
                        <a:pt x="266" y="93"/>
                        <a:pt x="274" y="89"/>
                      </a:cubicBezTo>
                      <a:cubicBezTo>
                        <a:pt x="273" y="85"/>
                        <a:pt x="271" y="81"/>
                        <a:pt x="270" y="78"/>
                      </a:cubicBezTo>
                      <a:moveTo>
                        <a:pt x="435" y="0"/>
                      </a:moveTo>
                      <a:cubicBezTo>
                        <a:pt x="381" y="25"/>
                        <a:pt x="327" y="51"/>
                        <a:pt x="273" y="76"/>
                      </a:cubicBezTo>
                      <a:cubicBezTo>
                        <a:pt x="274" y="80"/>
                        <a:pt x="276" y="84"/>
                        <a:pt x="277" y="88"/>
                      </a:cubicBezTo>
                      <a:cubicBezTo>
                        <a:pt x="332" y="63"/>
                        <a:pt x="386" y="38"/>
                        <a:pt x="441" y="13"/>
                      </a:cubicBezTo>
                      <a:cubicBezTo>
                        <a:pt x="440" y="11"/>
                        <a:pt x="439" y="9"/>
                        <a:pt x="438" y="6"/>
                      </a:cubicBezTo>
                      <a:cubicBezTo>
                        <a:pt x="437" y="4"/>
                        <a:pt x="436" y="2"/>
                        <a:pt x="43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6" name="Freeform 935"/>
                <p:cNvSpPr>
                  <a:spLocks/>
                </p:cNvSpPr>
                <p:nvPr/>
              </p:nvSpPr>
              <p:spPr bwMode="auto">
                <a:xfrm>
                  <a:off x="4734" y="1367"/>
                  <a:ext cx="73" cy="133"/>
                </a:xfrm>
                <a:custGeom>
                  <a:avLst/>
                  <a:gdLst>
                    <a:gd name="T0" fmla="*/ 6 w 39"/>
                    <a:gd name="T1" fmla="*/ 0 h 71"/>
                    <a:gd name="T2" fmla="*/ 4 w 39"/>
                    <a:gd name="T3" fmla="*/ 0 h 71"/>
                    <a:gd name="T4" fmla="*/ 9 w 39"/>
                    <a:gd name="T5" fmla="*/ 33 h 71"/>
                    <a:gd name="T6" fmla="*/ 12 w 39"/>
                    <a:gd name="T7" fmla="*/ 39 h 71"/>
                    <a:gd name="T8" fmla="*/ 15 w 39"/>
                    <a:gd name="T9" fmla="*/ 46 h 71"/>
                    <a:gd name="T10" fmla="*/ 34 w 39"/>
                    <a:gd name="T11" fmla="*/ 71 h 71"/>
                    <a:gd name="T12" fmla="*/ 35 w 39"/>
                    <a:gd name="T13" fmla="*/ 71 h 71"/>
                    <a:gd name="T14" fmla="*/ 29 w 39"/>
                    <a:gd name="T15" fmla="*/ 31 h 71"/>
                    <a:gd name="T16" fmla="*/ 6 w 39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71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3" y="16"/>
                        <a:pt x="9" y="33"/>
                      </a:cubicBezTo>
                      <a:cubicBezTo>
                        <a:pt x="10" y="35"/>
                        <a:pt x="11" y="37"/>
                        <a:pt x="12" y="39"/>
                      </a:cubicBezTo>
                      <a:cubicBezTo>
                        <a:pt x="13" y="42"/>
                        <a:pt x="14" y="44"/>
                        <a:pt x="15" y="46"/>
                      </a:cubicBezTo>
                      <a:cubicBezTo>
                        <a:pt x="22" y="61"/>
                        <a:pt x="29" y="71"/>
                        <a:pt x="34" y="71"/>
                      </a:cubicBezTo>
                      <a:cubicBezTo>
                        <a:pt x="34" y="71"/>
                        <a:pt x="35" y="71"/>
                        <a:pt x="35" y="71"/>
                      </a:cubicBezTo>
                      <a:cubicBezTo>
                        <a:pt x="39" y="69"/>
                        <a:pt x="37" y="51"/>
                        <a:pt x="29" y="31"/>
                      </a:cubicBezTo>
                      <a:cubicBezTo>
                        <a:pt x="21" y="13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7" name="Freeform 936"/>
                <p:cNvSpPr>
                  <a:spLocks/>
                </p:cNvSpPr>
                <p:nvPr/>
              </p:nvSpPr>
              <p:spPr bwMode="auto">
                <a:xfrm>
                  <a:off x="4346" y="1560"/>
                  <a:ext cx="64" cy="111"/>
                </a:xfrm>
                <a:custGeom>
                  <a:avLst/>
                  <a:gdLst>
                    <a:gd name="T0" fmla="*/ 6 w 34"/>
                    <a:gd name="T1" fmla="*/ 0 h 59"/>
                    <a:gd name="T2" fmla="*/ 4 w 34"/>
                    <a:gd name="T3" fmla="*/ 0 h 59"/>
                    <a:gd name="T4" fmla="*/ 8 w 34"/>
                    <a:gd name="T5" fmla="*/ 30 h 59"/>
                    <a:gd name="T6" fmla="*/ 16 w 34"/>
                    <a:gd name="T7" fmla="*/ 26 h 59"/>
                    <a:gd name="T8" fmla="*/ 19 w 34"/>
                    <a:gd name="T9" fmla="*/ 32 h 59"/>
                    <a:gd name="T10" fmla="*/ 10 w 34"/>
                    <a:gd name="T11" fmla="*/ 36 h 59"/>
                    <a:gd name="T12" fmla="*/ 26 w 34"/>
                    <a:gd name="T13" fmla="*/ 58 h 59"/>
                    <a:gd name="T14" fmla="*/ 29 w 34"/>
                    <a:gd name="T15" fmla="*/ 59 h 59"/>
                    <a:gd name="T16" fmla="*/ 30 w 34"/>
                    <a:gd name="T17" fmla="*/ 59 h 59"/>
                    <a:gd name="T18" fmla="*/ 30 w 34"/>
                    <a:gd name="T19" fmla="*/ 59 h 59"/>
                    <a:gd name="T20" fmla="*/ 28 w 34"/>
                    <a:gd name="T21" fmla="*/ 31 h 59"/>
                    <a:gd name="T22" fmla="*/ 26 w 34"/>
                    <a:gd name="T23" fmla="*/ 25 h 59"/>
                    <a:gd name="T24" fmla="*/ 23 w 34"/>
                    <a:gd name="T25" fmla="*/ 20 h 59"/>
                    <a:gd name="T26" fmla="*/ 6 w 34"/>
                    <a:gd name="T27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" h="59">
                      <a:moveTo>
                        <a:pt x="6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2"/>
                        <a:pt x="2" y="15"/>
                        <a:pt x="8" y="30"/>
                      </a:cubicBezTo>
                      <a:cubicBezTo>
                        <a:pt x="11" y="29"/>
                        <a:pt x="13" y="28"/>
                        <a:pt x="16" y="26"/>
                      </a:cubicBezTo>
                      <a:cubicBezTo>
                        <a:pt x="17" y="28"/>
                        <a:pt x="18" y="30"/>
                        <a:pt x="19" y="32"/>
                      </a:cubicBezTo>
                      <a:cubicBezTo>
                        <a:pt x="16" y="33"/>
                        <a:pt x="13" y="35"/>
                        <a:pt x="10" y="36"/>
                      </a:cubicBezTo>
                      <a:cubicBezTo>
                        <a:pt x="15" y="47"/>
                        <a:pt x="22" y="56"/>
                        <a:pt x="26" y="58"/>
                      </a:cubicBezTo>
                      <a:cubicBezTo>
                        <a:pt x="27" y="59"/>
                        <a:pt x="28" y="59"/>
                        <a:pt x="29" y="59"/>
                      </a:cubicBezTo>
                      <a:cubicBezTo>
                        <a:pt x="29" y="59"/>
                        <a:pt x="29" y="59"/>
                        <a:pt x="30" y="59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4" y="56"/>
                        <a:pt x="33" y="45"/>
                        <a:pt x="28" y="31"/>
                      </a:cubicBezTo>
                      <a:cubicBezTo>
                        <a:pt x="27" y="29"/>
                        <a:pt x="27" y="27"/>
                        <a:pt x="26" y="25"/>
                      </a:cubicBezTo>
                      <a:cubicBezTo>
                        <a:pt x="25" y="23"/>
                        <a:pt x="24" y="22"/>
                        <a:pt x="23" y="20"/>
                      </a:cubicBezTo>
                      <a:cubicBezTo>
                        <a:pt x="17" y="8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8" name="Freeform 937"/>
                <p:cNvSpPr>
                  <a:spLocks/>
                </p:cNvSpPr>
                <p:nvPr/>
              </p:nvSpPr>
              <p:spPr bwMode="auto">
                <a:xfrm>
                  <a:off x="3905" y="2017"/>
                  <a:ext cx="36" cy="70"/>
                </a:xfrm>
                <a:custGeom>
                  <a:avLst/>
                  <a:gdLst>
                    <a:gd name="T0" fmla="*/ 6 w 19"/>
                    <a:gd name="T1" fmla="*/ 0 h 37"/>
                    <a:gd name="T2" fmla="*/ 5 w 19"/>
                    <a:gd name="T3" fmla="*/ 0 h 37"/>
                    <a:gd name="T4" fmla="*/ 3 w 19"/>
                    <a:gd name="T5" fmla="*/ 21 h 37"/>
                    <a:gd name="T6" fmla="*/ 14 w 19"/>
                    <a:gd name="T7" fmla="*/ 37 h 37"/>
                    <a:gd name="T8" fmla="*/ 15 w 19"/>
                    <a:gd name="T9" fmla="*/ 37 h 37"/>
                    <a:gd name="T10" fmla="*/ 18 w 19"/>
                    <a:gd name="T11" fmla="*/ 20 h 37"/>
                    <a:gd name="T12" fmla="*/ 17 w 19"/>
                    <a:gd name="T13" fmla="*/ 16 h 37"/>
                    <a:gd name="T14" fmla="*/ 15 w 19"/>
                    <a:gd name="T15" fmla="*/ 12 h 37"/>
                    <a:gd name="T16" fmla="*/ 6 w 19"/>
                    <a:gd name="T1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37">
                      <a:moveTo>
                        <a:pt x="6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2"/>
                        <a:pt x="0" y="11"/>
                        <a:pt x="3" y="21"/>
                      </a:cubicBezTo>
                      <a:cubicBezTo>
                        <a:pt x="5" y="30"/>
                        <a:pt x="10" y="37"/>
                        <a:pt x="14" y="37"/>
                      </a:cubicBezTo>
                      <a:cubicBezTo>
                        <a:pt x="14" y="37"/>
                        <a:pt x="15" y="37"/>
                        <a:pt x="15" y="37"/>
                      </a:cubicBezTo>
                      <a:cubicBezTo>
                        <a:pt x="18" y="36"/>
                        <a:pt x="19" y="29"/>
                        <a:pt x="18" y="20"/>
                      </a:cubicBezTo>
                      <a:cubicBezTo>
                        <a:pt x="18" y="19"/>
                        <a:pt x="17" y="18"/>
                        <a:pt x="17" y="16"/>
                      </a:cubicBezTo>
                      <a:cubicBezTo>
                        <a:pt x="16" y="15"/>
                        <a:pt x="16" y="13"/>
                        <a:pt x="15" y="12"/>
                      </a:cubicBezTo>
                      <a:cubicBezTo>
                        <a:pt x="13" y="5"/>
                        <a:pt x="9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19" name="Freeform 938"/>
                <p:cNvSpPr>
                  <a:spLocks/>
                </p:cNvSpPr>
                <p:nvPr/>
              </p:nvSpPr>
              <p:spPr bwMode="auto">
                <a:xfrm>
                  <a:off x="4532" y="2446"/>
                  <a:ext cx="36" cy="120"/>
                </a:xfrm>
                <a:custGeom>
                  <a:avLst/>
                  <a:gdLst>
                    <a:gd name="T0" fmla="*/ 9 w 19"/>
                    <a:gd name="T1" fmla="*/ 0 h 64"/>
                    <a:gd name="T2" fmla="*/ 7 w 19"/>
                    <a:gd name="T3" fmla="*/ 1 h 64"/>
                    <a:gd name="T4" fmla="*/ 0 w 19"/>
                    <a:gd name="T5" fmla="*/ 26 h 64"/>
                    <a:gd name="T6" fmla="*/ 0 w 19"/>
                    <a:gd name="T7" fmla="*/ 32 h 64"/>
                    <a:gd name="T8" fmla="*/ 0 w 19"/>
                    <a:gd name="T9" fmla="*/ 38 h 64"/>
                    <a:gd name="T10" fmla="*/ 8 w 19"/>
                    <a:gd name="T11" fmla="*/ 64 h 64"/>
                    <a:gd name="T12" fmla="*/ 8 w 19"/>
                    <a:gd name="T13" fmla="*/ 64 h 64"/>
                    <a:gd name="T14" fmla="*/ 8 w 19"/>
                    <a:gd name="T15" fmla="*/ 64 h 64"/>
                    <a:gd name="T16" fmla="*/ 18 w 19"/>
                    <a:gd name="T17" fmla="*/ 32 h 64"/>
                    <a:gd name="T18" fmla="*/ 10 w 19"/>
                    <a:gd name="T19" fmla="*/ 0 h 64"/>
                    <a:gd name="T20" fmla="*/ 9 w 19"/>
                    <a:gd name="T21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64">
                      <a:moveTo>
                        <a:pt x="9" y="0"/>
                      </a:move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5"/>
                        <a:pt x="1" y="14"/>
                        <a:pt x="0" y="26"/>
                      </a:cubicBezTo>
                      <a:cubicBezTo>
                        <a:pt x="0" y="28"/>
                        <a:pt x="0" y="30"/>
                        <a:pt x="0" y="32"/>
                      </a:cubicBezTo>
                      <a:cubicBezTo>
                        <a:pt x="0" y="34"/>
                        <a:pt x="0" y="36"/>
                        <a:pt x="0" y="38"/>
                      </a:cubicBezTo>
                      <a:cubicBezTo>
                        <a:pt x="0" y="53"/>
                        <a:pt x="4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8" y="64"/>
                        <a:pt x="8" y="64"/>
                        <a:pt x="8" y="64"/>
                      </a:cubicBezTo>
                      <a:cubicBezTo>
                        <a:pt x="13" y="64"/>
                        <a:pt x="18" y="50"/>
                        <a:pt x="18" y="32"/>
                      </a:cubicBezTo>
                      <a:cubicBezTo>
                        <a:pt x="19" y="15"/>
                        <a:pt x="15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0" name="Freeform 939"/>
                <p:cNvSpPr>
                  <a:spLocks/>
                </p:cNvSpPr>
                <p:nvPr/>
              </p:nvSpPr>
              <p:spPr bwMode="auto">
                <a:xfrm>
                  <a:off x="4112" y="2457"/>
                  <a:ext cx="33" cy="98"/>
                </a:xfrm>
                <a:custGeom>
                  <a:avLst/>
                  <a:gdLst>
                    <a:gd name="T0" fmla="*/ 10 w 18"/>
                    <a:gd name="T1" fmla="*/ 0 h 52"/>
                    <a:gd name="T2" fmla="*/ 9 w 18"/>
                    <a:gd name="T3" fmla="*/ 0 h 52"/>
                    <a:gd name="T4" fmla="*/ 9 w 18"/>
                    <a:gd name="T5" fmla="*/ 0 h 52"/>
                    <a:gd name="T6" fmla="*/ 0 w 18"/>
                    <a:gd name="T7" fmla="*/ 26 h 52"/>
                    <a:gd name="T8" fmla="*/ 9 w 18"/>
                    <a:gd name="T9" fmla="*/ 52 h 52"/>
                    <a:gd name="T10" fmla="*/ 9 w 18"/>
                    <a:gd name="T11" fmla="*/ 52 h 52"/>
                    <a:gd name="T12" fmla="*/ 18 w 18"/>
                    <a:gd name="T13" fmla="*/ 31 h 52"/>
                    <a:gd name="T14" fmla="*/ 18 w 18"/>
                    <a:gd name="T15" fmla="*/ 26 h 52"/>
                    <a:gd name="T16" fmla="*/ 18 w 18"/>
                    <a:gd name="T17" fmla="*/ 21 h 52"/>
                    <a:gd name="T18" fmla="*/ 12 w 18"/>
                    <a:gd name="T19" fmla="*/ 2 h 52"/>
                    <a:gd name="T20" fmla="*/ 10 w 18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52">
                      <a:moveTo>
                        <a:pt x="10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1" y="13"/>
                        <a:pt x="0" y="26"/>
                      </a:cubicBezTo>
                      <a:cubicBezTo>
                        <a:pt x="0" y="40"/>
                        <a:pt x="3" y="51"/>
                        <a:pt x="9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13" y="52"/>
                        <a:pt x="17" y="43"/>
                        <a:pt x="18" y="31"/>
                      </a:cubicBezTo>
                      <a:cubicBezTo>
                        <a:pt x="18" y="29"/>
                        <a:pt x="18" y="28"/>
                        <a:pt x="18" y="26"/>
                      </a:cubicBezTo>
                      <a:cubicBezTo>
                        <a:pt x="18" y="24"/>
                        <a:pt x="18" y="23"/>
                        <a:pt x="18" y="21"/>
                      </a:cubicBezTo>
                      <a:cubicBezTo>
                        <a:pt x="18" y="12"/>
                        <a:pt x="15" y="5"/>
                        <a:pt x="12" y="2"/>
                      </a:cubicBezTo>
                      <a:cubicBezTo>
                        <a:pt x="11" y="1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1" name="Freeform 940"/>
                <p:cNvSpPr>
                  <a:spLocks/>
                </p:cNvSpPr>
                <p:nvPr/>
              </p:nvSpPr>
              <p:spPr bwMode="auto">
                <a:xfrm>
                  <a:off x="4055" y="1983"/>
                  <a:ext cx="26" cy="59"/>
                </a:xfrm>
                <a:custGeom>
                  <a:avLst/>
                  <a:gdLst>
                    <a:gd name="T0" fmla="*/ 4 w 14"/>
                    <a:gd name="T1" fmla="*/ 0 h 31"/>
                    <a:gd name="T2" fmla="*/ 3 w 14"/>
                    <a:gd name="T3" fmla="*/ 0 h 31"/>
                    <a:gd name="T4" fmla="*/ 0 w 14"/>
                    <a:gd name="T5" fmla="*/ 9 h 31"/>
                    <a:gd name="T6" fmla="*/ 2 w 14"/>
                    <a:gd name="T7" fmla="*/ 17 h 31"/>
                    <a:gd name="T8" fmla="*/ 2 w 14"/>
                    <a:gd name="T9" fmla="*/ 19 h 31"/>
                    <a:gd name="T10" fmla="*/ 11 w 14"/>
                    <a:gd name="T11" fmla="*/ 31 h 31"/>
                    <a:gd name="T12" fmla="*/ 11 w 14"/>
                    <a:gd name="T13" fmla="*/ 31 h 31"/>
                    <a:gd name="T14" fmla="*/ 11 w 14"/>
                    <a:gd name="T15" fmla="*/ 31 h 31"/>
                    <a:gd name="T16" fmla="*/ 13 w 14"/>
                    <a:gd name="T17" fmla="*/ 28 h 31"/>
                    <a:gd name="T18" fmla="*/ 13 w 14"/>
                    <a:gd name="T19" fmla="*/ 14 h 31"/>
                    <a:gd name="T20" fmla="*/ 4 w 14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31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0" y="5"/>
                        <a:pt x="0" y="9"/>
                      </a:cubicBezTo>
                      <a:cubicBezTo>
                        <a:pt x="1" y="12"/>
                        <a:pt x="1" y="15"/>
                        <a:pt x="2" y="17"/>
                      </a:cubicBezTo>
                      <a:cubicBezTo>
                        <a:pt x="2" y="18"/>
                        <a:pt x="2" y="18"/>
                        <a:pt x="2" y="19"/>
                      </a:cubicBezTo>
                      <a:cubicBezTo>
                        <a:pt x="4" y="26"/>
                        <a:pt x="8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1" y="31"/>
                        <a:pt x="11" y="31"/>
                        <a:pt x="11" y="31"/>
                      </a:cubicBezTo>
                      <a:cubicBezTo>
                        <a:pt x="12" y="31"/>
                        <a:pt x="13" y="30"/>
                        <a:pt x="13" y="28"/>
                      </a:cubicBezTo>
                      <a:cubicBezTo>
                        <a:pt x="14" y="25"/>
                        <a:pt x="14" y="20"/>
                        <a:pt x="13" y="14"/>
                      </a:cubicBezTo>
                      <a:cubicBezTo>
                        <a:pt x="10" y="6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2" name="Freeform 941"/>
                <p:cNvSpPr>
                  <a:spLocks noEditPoints="1"/>
                </p:cNvSpPr>
                <p:nvPr/>
              </p:nvSpPr>
              <p:spPr bwMode="auto">
                <a:xfrm>
                  <a:off x="3721" y="71"/>
                  <a:ext cx="1772" cy="3929"/>
                </a:xfrm>
                <a:custGeom>
                  <a:avLst/>
                  <a:gdLst>
                    <a:gd name="T0" fmla="*/ 731 w 943"/>
                    <a:gd name="T1" fmla="*/ 1798 h 2090"/>
                    <a:gd name="T2" fmla="*/ 600 w 943"/>
                    <a:gd name="T3" fmla="*/ 2088 h 2090"/>
                    <a:gd name="T4" fmla="*/ 601 w 943"/>
                    <a:gd name="T5" fmla="*/ 2088 h 2090"/>
                    <a:gd name="T6" fmla="*/ 602 w 943"/>
                    <a:gd name="T7" fmla="*/ 2088 h 2090"/>
                    <a:gd name="T8" fmla="*/ 603 w 943"/>
                    <a:gd name="T9" fmla="*/ 2090 h 2090"/>
                    <a:gd name="T10" fmla="*/ 733 w 943"/>
                    <a:gd name="T11" fmla="*/ 1803 h 2090"/>
                    <a:gd name="T12" fmla="*/ 733 w 943"/>
                    <a:gd name="T13" fmla="*/ 1803 h 2090"/>
                    <a:gd name="T14" fmla="*/ 731 w 943"/>
                    <a:gd name="T15" fmla="*/ 1798 h 2090"/>
                    <a:gd name="T16" fmla="*/ 750 w 943"/>
                    <a:gd name="T17" fmla="*/ 1766 h 2090"/>
                    <a:gd name="T18" fmla="*/ 746 w 943"/>
                    <a:gd name="T19" fmla="*/ 1779 h 2090"/>
                    <a:gd name="T20" fmla="*/ 745 w 943"/>
                    <a:gd name="T21" fmla="*/ 1782 h 2090"/>
                    <a:gd name="T22" fmla="*/ 821 w 943"/>
                    <a:gd name="T23" fmla="*/ 1807 h 2090"/>
                    <a:gd name="T24" fmla="*/ 821 w 943"/>
                    <a:gd name="T25" fmla="*/ 1805 h 2090"/>
                    <a:gd name="T26" fmla="*/ 826 w 943"/>
                    <a:gd name="T27" fmla="*/ 1791 h 2090"/>
                    <a:gd name="T28" fmla="*/ 750 w 943"/>
                    <a:gd name="T29" fmla="*/ 1766 h 2090"/>
                    <a:gd name="T30" fmla="*/ 835 w 943"/>
                    <a:gd name="T31" fmla="*/ 743 h 2090"/>
                    <a:gd name="T32" fmla="*/ 834 w 943"/>
                    <a:gd name="T33" fmla="*/ 744 h 2090"/>
                    <a:gd name="T34" fmla="*/ 833 w 943"/>
                    <a:gd name="T35" fmla="*/ 744 h 2090"/>
                    <a:gd name="T36" fmla="*/ 832 w 943"/>
                    <a:gd name="T37" fmla="*/ 744 h 2090"/>
                    <a:gd name="T38" fmla="*/ 842 w 943"/>
                    <a:gd name="T39" fmla="*/ 1764 h 2090"/>
                    <a:gd name="T40" fmla="*/ 843 w 943"/>
                    <a:gd name="T41" fmla="*/ 1764 h 2090"/>
                    <a:gd name="T42" fmla="*/ 844 w 943"/>
                    <a:gd name="T43" fmla="*/ 1764 h 2090"/>
                    <a:gd name="T44" fmla="*/ 845 w 943"/>
                    <a:gd name="T45" fmla="*/ 1765 h 2090"/>
                    <a:gd name="T46" fmla="*/ 835 w 943"/>
                    <a:gd name="T47" fmla="*/ 743 h 2090"/>
                    <a:gd name="T48" fmla="*/ 809 w 943"/>
                    <a:gd name="T49" fmla="*/ 702 h 2090"/>
                    <a:gd name="T50" fmla="*/ 697 w 943"/>
                    <a:gd name="T51" fmla="*/ 747 h 2090"/>
                    <a:gd name="T52" fmla="*/ 698 w 943"/>
                    <a:gd name="T53" fmla="*/ 749 h 2090"/>
                    <a:gd name="T54" fmla="*/ 702 w 943"/>
                    <a:gd name="T55" fmla="*/ 762 h 2090"/>
                    <a:gd name="T56" fmla="*/ 815 w 943"/>
                    <a:gd name="T57" fmla="*/ 718 h 2090"/>
                    <a:gd name="T58" fmla="*/ 810 w 943"/>
                    <a:gd name="T59" fmla="*/ 704 h 2090"/>
                    <a:gd name="T60" fmla="*/ 809 w 943"/>
                    <a:gd name="T61" fmla="*/ 702 h 2090"/>
                    <a:gd name="T62" fmla="*/ 2 w 943"/>
                    <a:gd name="T63" fmla="*/ 0 h 2090"/>
                    <a:gd name="T64" fmla="*/ 2 w 943"/>
                    <a:gd name="T65" fmla="*/ 2 h 2090"/>
                    <a:gd name="T66" fmla="*/ 0 w 943"/>
                    <a:gd name="T67" fmla="*/ 3 h 2090"/>
                    <a:gd name="T68" fmla="*/ 165 w 943"/>
                    <a:gd name="T69" fmla="*/ 94 h 2090"/>
                    <a:gd name="T70" fmla="*/ 179 w 943"/>
                    <a:gd name="T71" fmla="*/ 103 h 2090"/>
                    <a:gd name="T72" fmla="*/ 673 w 943"/>
                    <a:gd name="T73" fmla="*/ 715 h 2090"/>
                    <a:gd name="T74" fmla="*/ 674 w 943"/>
                    <a:gd name="T75" fmla="*/ 714 h 2090"/>
                    <a:gd name="T76" fmla="*/ 675 w 943"/>
                    <a:gd name="T77" fmla="*/ 714 h 2090"/>
                    <a:gd name="T78" fmla="*/ 676 w 943"/>
                    <a:gd name="T79" fmla="*/ 714 h 2090"/>
                    <a:gd name="T80" fmla="*/ 181 w 943"/>
                    <a:gd name="T81" fmla="*/ 101 h 2090"/>
                    <a:gd name="T82" fmla="*/ 167 w 943"/>
                    <a:gd name="T83" fmla="*/ 91 h 2090"/>
                    <a:gd name="T84" fmla="*/ 2 w 943"/>
                    <a:gd name="T85" fmla="*/ 0 h 2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43" h="2090">
                      <a:moveTo>
                        <a:pt x="731" y="1798"/>
                      </a:moveTo>
                      <a:cubicBezTo>
                        <a:pt x="697" y="1899"/>
                        <a:pt x="653" y="1996"/>
                        <a:pt x="600" y="2088"/>
                      </a:cubicBezTo>
                      <a:cubicBezTo>
                        <a:pt x="601" y="2088"/>
                        <a:pt x="601" y="2088"/>
                        <a:pt x="601" y="2088"/>
                      </a:cubicBezTo>
                      <a:cubicBezTo>
                        <a:pt x="601" y="2088"/>
                        <a:pt x="602" y="2088"/>
                        <a:pt x="602" y="2088"/>
                      </a:cubicBezTo>
                      <a:cubicBezTo>
                        <a:pt x="602" y="2088"/>
                        <a:pt x="603" y="2089"/>
                        <a:pt x="603" y="2090"/>
                      </a:cubicBezTo>
                      <a:cubicBezTo>
                        <a:pt x="656" y="1999"/>
                        <a:pt x="699" y="1903"/>
                        <a:pt x="733" y="1803"/>
                      </a:cubicBezTo>
                      <a:cubicBezTo>
                        <a:pt x="733" y="1803"/>
                        <a:pt x="733" y="1803"/>
                        <a:pt x="733" y="1803"/>
                      </a:cubicBezTo>
                      <a:cubicBezTo>
                        <a:pt x="732" y="1802"/>
                        <a:pt x="731" y="1801"/>
                        <a:pt x="731" y="1798"/>
                      </a:cubicBezTo>
                      <a:moveTo>
                        <a:pt x="750" y="1766"/>
                      </a:moveTo>
                      <a:cubicBezTo>
                        <a:pt x="749" y="1770"/>
                        <a:pt x="748" y="1774"/>
                        <a:pt x="746" y="1779"/>
                      </a:cubicBezTo>
                      <a:cubicBezTo>
                        <a:pt x="746" y="1780"/>
                        <a:pt x="746" y="1781"/>
                        <a:pt x="745" y="1782"/>
                      </a:cubicBezTo>
                      <a:cubicBezTo>
                        <a:pt x="771" y="1790"/>
                        <a:pt x="796" y="1799"/>
                        <a:pt x="821" y="1807"/>
                      </a:cubicBezTo>
                      <a:cubicBezTo>
                        <a:pt x="821" y="1807"/>
                        <a:pt x="821" y="1806"/>
                        <a:pt x="821" y="1805"/>
                      </a:cubicBezTo>
                      <a:cubicBezTo>
                        <a:pt x="823" y="1800"/>
                        <a:pt x="825" y="1796"/>
                        <a:pt x="826" y="1791"/>
                      </a:cubicBezTo>
                      <a:cubicBezTo>
                        <a:pt x="801" y="1783"/>
                        <a:pt x="775" y="1774"/>
                        <a:pt x="750" y="1766"/>
                      </a:cubicBezTo>
                      <a:moveTo>
                        <a:pt x="835" y="743"/>
                      </a:moveTo>
                      <a:cubicBezTo>
                        <a:pt x="835" y="743"/>
                        <a:pt x="834" y="744"/>
                        <a:pt x="834" y="744"/>
                      </a:cubicBezTo>
                      <a:cubicBezTo>
                        <a:pt x="833" y="744"/>
                        <a:pt x="833" y="744"/>
                        <a:pt x="833" y="744"/>
                      </a:cubicBezTo>
                      <a:cubicBezTo>
                        <a:pt x="832" y="744"/>
                        <a:pt x="832" y="744"/>
                        <a:pt x="832" y="744"/>
                      </a:cubicBezTo>
                      <a:cubicBezTo>
                        <a:pt x="940" y="1071"/>
                        <a:pt x="940" y="1433"/>
                        <a:pt x="842" y="1764"/>
                      </a:cubicBezTo>
                      <a:cubicBezTo>
                        <a:pt x="842" y="1764"/>
                        <a:pt x="843" y="1764"/>
                        <a:pt x="843" y="1764"/>
                      </a:cubicBezTo>
                      <a:cubicBezTo>
                        <a:pt x="843" y="1764"/>
                        <a:pt x="844" y="1764"/>
                        <a:pt x="844" y="1764"/>
                      </a:cubicBezTo>
                      <a:cubicBezTo>
                        <a:pt x="844" y="1764"/>
                        <a:pt x="845" y="1765"/>
                        <a:pt x="845" y="1765"/>
                      </a:cubicBezTo>
                      <a:cubicBezTo>
                        <a:pt x="943" y="1433"/>
                        <a:pt x="943" y="1070"/>
                        <a:pt x="835" y="743"/>
                      </a:cubicBezTo>
                      <a:moveTo>
                        <a:pt x="809" y="702"/>
                      </a:moveTo>
                      <a:cubicBezTo>
                        <a:pt x="772" y="717"/>
                        <a:pt x="734" y="732"/>
                        <a:pt x="697" y="747"/>
                      </a:cubicBezTo>
                      <a:cubicBezTo>
                        <a:pt x="697" y="748"/>
                        <a:pt x="697" y="748"/>
                        <a:pt x="698" y="749"/>
                      </a:cubicBezTo>
                      <a:cubicBezTo>
                        <a:pt x="699" y="754"/>
                        <a:pt x="700" y="758"/>
                        <a:pt x="702" y="762"/>
                      </a:cubicBezTo>
                      <a:cubicBezTo>
                        <a:pt x="739" y="747"/>
                        <a:pt x="777" y="732"/>
                        <a:pt x="815" y="718"/>
                      </a:cubicBezTo>
                      <a:cubicBezTo>
                        <a:pt x="814" y="714"/>
                        <a:pt x="812" y="709"/>
                        <a:pt x="810" y="704"/>
                      </a:cubicBezTo>
                      <a:cubicBezTo>
                        <a:pt x="810" y="704"/>
                        <a:pt x="809" y="703"/>
                        <a:pt x="809" y="702"/>
                      </a:cubicBezTo>
                      <a:moveTo>
                        <a:pt x="2" y="0"/>
                      </a:moveTo>
                      <a:cubicBezTo>
                        <a:pt x="2" y="1"/>
                        <a:pt x="2" y="2"/>
                        <a:pt x="2" y="2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58" y="31"/>
                        <a:pt x="113" y="61"/>
                        <a:pt x="165" y="94"/>
                      </a:cubicBezTo>
                      <a:cubicBezTo>
                        <a:pt x="169" y="97"/>
                        <a:pt x="174" y="100"/>
                        <a:pt x="179" y="103"/>
                      </a:cubicBezTo>
                      <a:cubicBezTo>
                        <a:pt x="415" y="260"/>
                        <a:pt x="578" y="475"/>
                        <a:pt x="673" y="715"/>
                      </a:cubicBezTo>
                      <a:cubicBezTo>
                        <a:pt x="673" y="714"/>
                        <a:pt x="674" y="714"/>
                        <a:pt x="674" y="714"/>
                      </a:cubicBezTo>
                      <a:cubicBezTo>
                        <a:pt x="674" y="714"/>
                        <a:pt x="675" y="714"/>
                        <a:pt x="675" y="714"/>
                      </a:cubicBezTo>
                      <a:cubicBezTo>
                        <a:pt x="675" y="714"/>
                        <a:pt x="676" y="714"/>
                        <a:pt x="676" y="714"/>
                      </a:cubicBezTo>
                      <a:cubicBezTo>
                        <a:pt x="581" y="473"/>
                        <a:pt x="417" y="257"/>
                        <a:pt x="181" y="101"/>
                      </a:cubicBezTo>
                      <a:cubicBezTo>
                        <a:pt x="176" y="98"/>
                        <a:pt x="171" y="94"/>
                        <a:pt x="167" y="91"/>
                      </a:cubicBezTo>
                      <a:cubicBezTo>
                        <a:pt x="115" y="58"/>
                        <a:pt x="60" y="28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3" name="Freeform 942"/>
                <p:cNvSpPr>
                  <a:spLocks/>
                </p:cNvSpPr>
                <p:nvPr/>
              </p:nvSpPr>
              <p:spPr bwMode="auto">
                <a:xfrm>
                  <a:off x="3551" y="0"/>
                  <a:ext cx="173" cy="79"/>
                </a:xfrm>
                <a:custGeom>
                  <a:avLst/>
                  <a:gdLst>
                    <a:gd name="T0" fmla="*/ 8 w 92"/>
                    <a:gd name="T1" fmla="*/ 0 h 42"/>
                    <a:gd name="T2" fmla="*/ 2 w 92"/>
                    <a:gd name="T3" fmla="*/ 1 h 42"/>
                    <a:gd name="T4" fmla="*/ 43 w 92"/>
                    <a:gd name="T5" fmla="*/ 28 h 42"/>
                    <a:gd name="T6" fmla="*/ 59 w 92"/>
                    <a:gd name="T7" fmla="*/ 35 h 42"/>
                    <a:gd name="T8" fmla="*/ 63 w 92"/>
                    <a:gd name="T9" fmla="*/ 26 h 42"/>
                    <a:gd name="T10" fmla="*/ 72 w 92"/>
                    <a:gd name="T11" fmla="*/ 30 h 42"/>
                    <a:gd name="T12" fmla="*/ 68 w 92"/>
                    <a:gd name="T13" fmla="*/ 38 h 42"/>
                    <a:gd name="T14" fmla="*/ 87 w 92"/>
                    <a:gd name="T15" fmla="*/ 42 h 42"/>
                    <a:gd name="T16" fmla="*/ 90 w 92"/>
                    <a:gd name="T17" fmla="*/ 41 h 42"/>
                    <a:gd name="T18" fmla="*/ 92 w 92"/>
                    <a:gd name="T19" fmla="*/ 40 h 42"/>
                    <a:gd name="T20" fmla="*/ 92 w 92"/>
                    <a:gd name="T21" fmla="*/ 38 h 42"/>
                    <a:gd name="T22" fmla="*/ 51 w 92"/>
                    <a:gd name="T23" fmla="*/ 12 h 42"/>
                    <a:gd name="T24" fmla="*/ 8 w 92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2" h="42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9" y="18"/>
                        <a:pt x="43" y="28"/>
                      </a:cubicBezTo>
                      <a:cubicBezTo>
                        <a:pt x="49" y="31"/>
                        <a:pt x="54" y="33"/>
                        <a:pt x="59" y="35"/>
                      </a:cubicBezTo>
                      <a:cubicBezTo>
                        <a:pt x="61" y="32"/>
                        <a:pt x="62" y="29"/>
                        <a:pt x="63" y="26"/>
                      </a:cubicBezTo>
                      <a:cubicBezTo>
                        <a:pt x="66" y="27"/>
                        <a:pt x="69" y="28"/>
                        <a:pt x="72" y="30"/>
                      </a:cubicBezTo>
                      <a:cubicBezTo>
                        <a:pt x="70" y="32"/>
                        <a:pt x="69" y="35"/>
                        <a:pt x="68" y="38"/>
                      </a:cubicBezTo>
                      <a:cubicBezTo>
                        <a:pt x="76" y="40"/>
                        <a:pt x="83" y="42"/>
                        <a:pt x="87" y="42"/>
                      </a:cubicBezTo>
                      <a:cubicBezTo>
                        <a:pt x="88" y="42"/>
                        <a:pt x="89" y="41"/>
                        <a:pt x="90" y="41"/>
                      </a:cubicBezTo>
                      <a:cubicBezTo>
                        <a:pt x="91" y="41"/>
                        <a:pt x="91" y="41"/>
                        <a:pt x="92" y="40"/>
                      </a:cubicBezTo>
                      <a:cubicBezTo>
                        <a:pt x="92" y="40"/>
                        <a:pt x="92" y="39"/>
                        <a:pt x="92" y="38"/>
                      </a:cubicBezTo>
                      <a:cubicBezTo>
                        <a:pt x="90" y="33"/>
                        <a:pt x="73" y="22"/>
                        <a:pt x="51" y="12"/>
                      </a:cubicBezTo>
                      <a:cubicBezTo>
                        <a:pt x="33" y="4"/>
                        <a:pt x="16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4" name="Freeform 943"/>
                <p:cNvSpPr>
                  <a:spLocks/>
                </p:cNvSpPr>
                <p:nvPr/>
              </p:nvSpPr>
              <p:spPr bwMode="auto">
                <a:xfrm>
                  <a:off x="4980" y="1414"/>
                  <a:ext cx="67" cy="146"/>
                </a:xfrm>
                <a:custGeom>
                  <a:avLst/>
                  <a:gdLst>
                    <a:gd name="T0" fmla="*/ 5 w 36"/>
                    <a:gd name="T1" fmla="*/ 0 h 78"/>
                    <a:gd name="T2" fmla="*/ 4 w 36"/>
                    <a:gd name="T3" fmla="*/ 0 h 78"/>
                    <a:gd name="T4" fmla="*/ 3 w 36"/>
                    <a:gd name="T5" fmla="*/ 1 h 78"/>
                    <a:gd name="T6" fmla="*/ 10 w 36"/>
                    <a:gd name="T7" fmla="*/ 42 h 78"/>
                    <a:gd name="T8" fmla="*/ 32 w 36"/>
                    <a:gd name="T9" fmla="*/ 78 h 78"/>
                    <a:gd name="T10" fmla="*/ 33 w 36"/>
                    <a:gd name="T11" fmla="*/ 78 h 78"/>
                    <a:gd name="T12" fmla="*/ 32 w 36"/>
                    <a:gd name="T13" fmla="*/ 48 h 78"/>
                    <a:gd name="T14" fmla="*/ 28 w 36"/>
                    <a:gd name="T15" fmla="*/ 35 h 78"/>
                    <a:gd name="T16" fmla="*/ 27 w 36"/>
                    <a:gd name="T17" fmla="*/ 33 h 78"/>
                    <a:gd name="T18" fmla="*/ 6 w 36"/>
                    <a:gd name="T19" fmla="*/ 0 h 78"/>
                    <a:gd name="T20" fmla="*/ 5 w 36"/>
                    <a:gd name="T2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6" h="78">
                      <a:moveTo>
                        <a:pt x="5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6"/>
                        <a:pt x="4" y="23"/>
                        <a:pt x="10" y="42"/>
                      </a:cubicBezTo>
                      <a:cubicBezTo>
                        <a:pt x="18" y="63"/>
                        <a:pt x="27" y="78"/>
                        <a:pt x="32" y="78"/>
                      </a:cubicBezTo>
                      <a:cubicBezTo>
                        <a:pt x="32" y="78"/>
                        <a:pt x="32" y="78"/>
                        <a:pt x="33" y="78"/>
                      </a:cubicBezTo>
                      <a:cubicBezTo>
                        <a:pt x="36" y="77"/>
                        <a:pt x="36" y="64"/>
                        <a:pt x="32" y="48"/>
                      </a:cubicBezTo>
                      <a:cubicBezTo>
                        <a:pt x="30" y="44"/>
                        <a:pt x="29" y="40"/>
                        <a:pt x="28" y="35"/>
                      </a:cubicBezTo>
                      <a:cubicBezTo>
                        <a:pt x="27" y="34"/>
                        <a:pt x="27" y="34"/>
                        <a:pt x="27" y="33"/>
                      </a:cubicBezTo>
                      <a:cubicBezTo>
                        <a:pt x="20" y="15"/>
                        <a:pt x="11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5" name="Freeform 944"/>
                <p:cNvSpPr>
                  <a:spLocks/>
                </p:cNvSpPr>
                <p:nvPr/>
              </p:nvSpPr>
              <p:spPr bwMode="auto">
                <a:xfrm>
                  <a:off x="4777" y="3997"/>
                  <a:ext cx="79" cy="112"/>
                </a:xfrm>
                <a:custGeom>
                  <a:avLst/>
                  <a:gdLst>
                    <a:gd name="T0" fmla="*/ 39 w 42"/>
                    <a:gd name="T1" fmla="*/ 0 h 60"/>
                    <a:gd name="T2" fmla="*/ 38 w 42"/>
                    <a:gd name="T3" fmla="*/ 0 h 60"/>
                    <a:gd name="T4" fmla="*/ 16 w 42"/>
                    <a:gd name="T5" fmla="*/ 26 h 60"/>
                    <a:gd name="T6" fmla="*/ 4 w 42"/>
                    <a:gd name="T7" fmla="*/ 59 h 60"/>
                    <a:gd name="T8" fmla="*/ 5 w 42"/>
                    <a:gd name="T9" fmla="*/ 60 h 60"/>
                    <a:gd name="T10" fmla="*/ 28 w 42"/>
                    <a:gd name="T11" fmla="*/ 34 h 60"/>
                    <a:gd name="T12" fmla="*/ 41 w 42"/>
                    <a:gd name="T13" fmla="*/ 2 h 60"/>
                    <a:gd name="T14" fmla="*/ 40 w 42"/>
                    <a:gd name="T15" fmla="*/ 0 h 60"/>
                    <a:gd name="T16" fmla="*/ 39 w 42"/>
                    <a:gd name="T17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60">
                      <a:moveTo>
                        <a:pt x="39" y="0"/>
                      </a:moveTo>
                      <a:cubicBezTo>
                        <a:pt x="39" y="0"/>
                        <a:pt x="39" y="0"/>
                        <a:pt x="38" y="0"/>
                      </a:cubicBezTo>
                      <a:cubicBezTo>
                        <a:pt x="34" y="1"/>
                        <a:pt x="25" y="12"/>
                        <a:pt x="16" y="26"/>
                      </a:cubicBezTo>
                      <a:cubicBezTo>
                        <a:pt x="6" y="42"/>
                        <a:pt x="0" y="57"/>
                        <a:pt x="4" y="59"/>
                      </a:cubicBezTo>
                      <a:cubicBezTo>
                        <a:pt x="4" y="60"/>
                        <a:pt x="4" y="60"/>
                        <a:pt x="5" y="60"/>
                      </a:cubicBezTo>
                      <a:cubicBezTo>
                        <a:pt x="9" y="60"/>
                        <a:pt x="19" y="49"/>
                        <a:pt x="28" y="34"/>
                      </a:cubicBezTo>
                      <a:cubicBezTo>
                        <a:pt x="37" y="20"/>
                        <a:pt x="42" y="7"/>
                        <a:pt x="41" y="2"/>
                      </a:cubicBezTo>
                      <a:cubicBezTo>
                        <a:pt x="41" y="1"/>
                        <a:pt x="40" y="0"/>
                        <a:pt x="40" y="0"/>
                      </a:cubicBezTo>
                      <a:cubicBezTo>
                        <a:pt x="40" y="0"/>
                        <a:pt x="39" y="0"/>
                        <a:pt x="3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6" name="Freeform 945"/>
                <p:cNvSpPr>
                  <a:spLocks/>
                </p:cNvSpPr>
                <p:nvPr/>
              </p:nvSpPr>
              <p:spPr bwMode="auto">
                <a:xfrm>
                  <a:off x="5220" y="1308"/>
                  <a:ext cx="76" cy="162"/>
                </a:xfrm>
                <a:custGeom>
                  <a:avLst/>
                  <a:gdLst>
                    <a:gd name="T0" fmla="*/ 6 w 40"/>
                    <a:gd name="T1" fmla="*/ 0 h 86"/>
                    <a:gd name="T2" fmla="*/ 22 w 40"/>
                    <a:gd name="T3" fmla="*/ 43 h 86"/>
                    <a:gd name="T4" fmla="*/ 20 w 40"/>
                    <a:gd name="T5" fmla="*/ 43 h 86"/>
                    <a:gd name="T6" fmla="*/ 4 w 40"/>
                    <a:gd name="T7" fmla="*/ 1 h 86"/>
                    <a:gd name="T8" fmla="*/ 11 w 40"/>
                    <a:gd name="T9" fmla="*/ 44 h 86"/>
                    <a:gd name="T10" fmla="*/ 12 w 40"/>
                    <a:gd name="T11" fmla="*/ 46 h 86"/>
                    <a:gd name="T12" fmla="*/ 17 w 40"/>
                    <a:gd name="T13" fmla="*/ 60 h 86"/>
                    <a:gd name="T14" fmla="*/ 34 w 40"/>
                    <a:gd name="T15" fmla="*/ 86 h 86"/>
                    <a:gd name="T16" fmla="*/ 35 w 40"/>
                    <a:gd name="T17" fmla="*/ 86 h 86"/>
                    <a:gd name="T18" fmla="*/ 36 w 40"/>
                    <a:gd name="T19" fmla="*/ 86 h 86"/>
                    <a:gd name="T20" fmla="*/ 37 w 40"/>
                    <a:gd name="T21" fmla="*/ 85 h 86"/>
                    <a:gd name="T22" fmla="*/ 29 w 40"/>
                    <a:gd name="T23" fmla="*/ 40 h 86"/>
                    <a:gd name="T24" fmla="*/ 6 w 40"/>
                    <a:gd name="T2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86">
                      <a:moveTo>
                        <a:pt x="6" y="0"/>
                      </a:moveTo>
                      <a:cubicBezTo>
                        <a:pt x="11" y="14"/>
                        <a:pt x="17" y="28"/>
                        <a:pt x="22" y="43"/>
                      </a:cubicBezTo>
                      <a:cubicBezTo>
                        <a:pt x="22" y="43"/>
                        <a:pt x="21" y="43"/>
                        <a:pt x="20" y="43"/>
                      </a:cubicBezTo>
                      <a:cubicBezTo>
                        <a:pt x="15" y="29"/>
                        <a:pt x="10" y="15"/>
                        <a:pt x="4" y="1"/>
                      </a:cubicBezTo>
                      <a:cubicBezTo>
                        <a:pt x="0" y="3"/>
                        <a:pt x="3" y="22"/>
                        <a:pt x="11" y="44"/>
                      </a:cubicBezTo>
                      <a:cubicBezTo>
                        <a:pt x="11" y="45"/>
                        <a:pt x="12" y="46"/>
                        <a:pt x="12" y="46"/>
                      </a:cubicBezTo>
                      <a:cubicBezTo>
                        <a:pt x="14" y="51"/>
                        <a:pt x="16" y="56"/>
                        <a:pt x="17" y="60"/>
                      </a:cubicBezTo>
                      <a:cubicBezTo>
                        <a:pt x="23" y="74"/>
                        <a:pt x="30" y="84"/>
                        <a:pt x="34" y="86"/>
                      </a:cubicBezTo>
                      <a:cubicBezTo>
                        <a:pt x="34" y="86"/>
                        <a:pt x="34" y="86"/>
                        <a:pt x="35" y="86"/>
                      </a:cubicBezTo>
                      <a:cubicBezTo>
                        <a:pt x="35" y="86"/>
                        <a:pt x="35" y="86"/>
                        <a:pt x="36" y="86"/>
                      </a:cubicBezTo>
                      <a:cubicBezTo>
                        <a:pt x="36" y="86"/>
                        <a:pt x="37" y="85"/>
                        <a:pt x="37" y="85"/>
                      </a:cubicBezTo>
                      <a:cubicBezTo>
                        <a:pt x="40" y="80"/>
                        <a:pt x="37" y="61"/>
                        <a:pt x="29" y="40"/>
                      </a:cubicBezTo>
                      <a:cubicBezTo>
                        <a:pt x="21" y="18"/>
                        <a:pt x="11" y="1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7" name="Freeform 946"/>
                <p:cNvSpPr>
                  <a:spLocks/>
                </p:cNvSpPr>
                <p:nvPr/>
              </p:nvSpPr>
              <p:spPr bwMode="auto">
                <a:xfrm>
                  <a:off x="5245" y="3388"/>
                  <a:ext cx="69" cy="165"/>
                </a:xfrm>
                <a:custGeom>
                  <a:avLst/>
                  <a:gdLst>
                    <a:gd name="T0" fmla="*/ 32 w 37"/>
                    <a:gd name="T1" fmla="*/ 0 h 88"/>
                    <a:gd name="T2" fmla="*/ 31 w 37"/>
                    <a:gd name="T3" fmla="*/ 0 h 88"/>
                    <a:gd name="T4" fmla="*/ 15 w 37"/>
                    <a:gd name="T5" fmla="*/ 27 h 88"/>
                    <a:gd name="T6" fmla="*/ 10 w 37"/>
                    <a:gd name="T7" fmla="*/ 41 h 88"/>
                    <a:gd name="T8" fmla="*/ 10 w 37"/>
                    <a:gd name="T9" fmla="*/ 43 h 88"/>
                    <a:gd name="T10" fmla="*/ 4 w 37"/>
                    <a:gd name="T11" fmla="*/ 87 h 88"/>
                    <a:gd name="T12" fmla="*/ 5 w 37"/>
                    <a:gd name="T13" fmla="*/ 88 h 88"/>
                    <a:gd name="T14" fmla="*/ 28 w 37"/>
                    <a:gd name="T15" fmla="*/ 47 h 88"/>
                    <a:gd name="T16" fmla="*/ 34 w 37"/>
                    <a:gd name="T17" fmla="*/ 1 h 88"/>
                    <a:gd name="T18" fmla="*/ 33 w 37"/>
                    <a:gd name="T19" fmla="*/ 0 h 88"/>
                    <a:gd name="T20" fmla="*/ 32 w 37"/>
                    <a:gd name="T2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88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7" y="2"/>
                        <a:pt x="21" y="13"/>
                        <a:pt x="15" y="27"/>
                      </a:cubicBezTo>
                      <a:cubicBezTo>
                        <a:pt x="14" y="32"/>
                        <a:pt x="12" y="36"/>
                        <a:pt x="10" y="41"/>
                      </a:cubicBezTo>
                      <a:cubicBezTo>
                        <a:pt x="10" y="42"/>
                        <a:pt x="10" y="43"/>
                        <a:pt x="10" y="43"/>
                      </a:cubicBezTo>
                      <a:cubicBezTo>
                        <a:pt x="3" y="66"/>
                        <a:pt x="0" y="86"/>
                        <a:pt x="4" y="87"/>
                      </a:cubicBezTo>
                      <a:cubicBezTo>
                        <a:pt x="5" y="88"/>
                        <a:pt x="5" y="88"/>
                        <a:pt x="5" y="88"/>
                      </a:cubicBezTo>
                      <a:cubicBezTo>
                        <a:pt x="10" y="88"/>
                        <a:pt x="20" y="70"/>
                        <a:pt x="28" y="47"/>
                      </a:cubicBezTo>
                      <a:cubicBezTo>
                        <a:pt x="35" y="25"/>
                        <a:pt x="37" y="6"/>
                        <a:pt x="34" y="1"/>
                      </a:cubicBezTo>
                      <a:cubicBezTo>
                        <a:pt x="34" y="1"/>
                        <a:pt x="33" y="0"/>
                        <a:pt x="33" y="0"/>
                      </a:cubicBezTo>
                      <a:cubicBezTo>
                        <a:pt x="33" y="0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8" name="Freeform 947"/>
                <p:cNvSpPr>
                  <a:spLocks/>
                </p:cNvSpPr>
                <p:nvPr/>
              </p:nvSpPr>
              <p:spPr bwMode="auto">
                <a:xfrm>
                  <a:off x="5094" y="3363"/>
                  <a:ext cx="38" cy="98"/>
                </a:xfrm>
                <a:custGeom>
                  <a:avLst/>
                  <a:gdLst>
                    <a:gd name="T0" fmla="*/ 18 w 20"/>
                    <a:gd name="T1" fmla="*/ 0 h 52"/>
                    <a:gd name="T2" fmla="*/ 5 w 20"/>
                    <a:gd name="T3" fmla="*/ 24 h 52"/>
                    <a:gd name="T4" fmla="*/ 0 w 20"/>
                    <a:gd name="T5" fmla="*/ 47 h 52"/>
                    <a:gd name="T6" fmla="*/ 2 w 20"/>
                    <a:gd name="T7" fmla="*/ 52 h 52"/>
                    <a:gd name="T8" fmla="*/ 2 w 20"/>
                    <a:gd name="T9" fmla="*/ 52 h 52"/>
                    <a:gd name="T10" fmla="*/ 2 w 20"/>
                    <a:gd name="T11" fmla="*/ 52 h 52"/>
                    <a:gd name="T12" fmla="*/ 14 w 20"/>
                    <a:gd name="T13" fmla="*/ 31 h 52"/>
                    <a:gd name="T14" fmla="*/ 15 w 20"/>
                    <a:gd name="T15" fmla="*/ 28 h 52"/>
                    <a:gd name="T16" fmla="*/ 19 w 20"/>
                    <a:gd name="T17" fmla="*/ 15 h 52"/>
                    <a:gd name="T18" fmla="*/ 18 w 20"/>
                    <a:gd name="T19" fmla="*/ 0 h 52"/>
                    <a:gd name="T20" fmla="*/ 18 w 20"/>
                    <a:gd name="T2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52">
                      <a:moveTo>
                        <a:pt x="18" y="0"/>
                      </a:moveTo>
                      <a:cubicBezTo>
                        <a:pt x="15" y="0"/>
                        <a:pt x="9" y="11"/>
                        <a:pt x="5" y="24"/>
                      </a:cubicBezTo>
                      <a:cubicBezTo>
                        <a:pt x="2" y="33"/>
                        <a:pt x="0" y="42"/>
                        <a:pt x="0" y="47"/>
                      </a:cubicBezTo>
                      <a:cubicBezTo>
                        <a:pt x="0" y="50"/>
                        <a:pt x="1" y="51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2" y="52"/>
                        <a:pt x="2" y="52"/>
                        <a:pt x="2" y="52"/>
                      </a:cubicBezTo>
                      <a:cubicBezTo>
                        <a:pt x="5" y="52"/>
                        <a:pt x="11" y="43"/>
                        <a:pt x="14" y="31"/>
                      </a:cubicBezTo>
                      <a:cubicBezTo>
                        <a:pt x="15" y="30"/>
                        <a:pt x="15" y="29"/>
                        <a:pt x="15" y="28"/>
                      </a:cubicBezTo>
                      <a:cubicBezTo>
                        <a:pt x="17" y="23"/>
                        <a:pt x="18" y="19"/>
                        <a:pt x="19" y="15"/>
                      </a:cubicBezTo>
                      <a:cubicBezTo>
                        <a:pt x="20" y="7"/>
                        <a:pt x="20" y="1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29" name="Freeform 948"/>
                <p:cNvSpPr>
                  <a:spLocks noEditPoints="1"/>
                </p:cNvSpPr>
                <p:nvPr/>
              </p:nvSpPr>
              <p:spPr bwMode="auto">
                <a:xfrm>
                  <a:off x="3091" y="1286"/>
                  <a:ext cx="1022" cy="1991"/>
                </a:xfrm>
                <a:custGeom>
                  <a:avLst/>
                  <a:gdLst>
                    <a:gd name="T0" fmla="*/ 386 w 544"/>
                    <a:gd name="T1" fmla="*/ 908 h 1059"/>
                    <a:gd name="T2" fmla="*/ 318 w 544"/>
                    <a:gd name="T3" fmla="*/ 1057 h 1059"/>
                    <a:gd name="T4" fmla="*/ 320 w 544"/>
                    <a:gd name="T5" fmla="*/ 1057 h 1059"/>
                    <a:gd name="T6" fmla="*/ 321 w 544"/>
                    <a:gd name="T7" fmla="*/ 1059 h 1059"/>
                    <a:gd name="T8" fmla="*/ 389 w 544"/>
                    <a:gd name="T9" fmla="*/ 911 h 1059"/>
                    <a:gd name="T10" fmla="*/ 388 w 544"/>
                    <a:gd name="T11" fmla="*/ 910 h 1059"/>
                    <a:gd name="T12" fmla="*/ 386 w 544"/>
                    <a:gd name="T13" fmla="*/ 908 h 1059"/>
                    <a:gd name="T14" fmla="*/ 399 w 544"/>
                    <a:gd name="T15" fmla="*/ 892 h 1059"/>
                    <a:gd name="T16" fmla="*/ 398 w 544"/>
                    <a:gd name="T17" fmla="*/ 899 h 1059"/>
                    <a:gd name="T18" fmla="*/ 397 w 544"/>
                    <a:gd name="T19" fmla="*/ 901 h 1059"/>
                    <a:gd name="T20" fmla="*/ 473 w 544"/>
                    <a:gd name="T21" fmla="*/ 926 h 1059"/>
                    <a:gd name="T22" fmla="*/ 473 w 544"/>
                    <a:gd name="T23" fmla="*/ 925 h 1059"/>
                    <a:gd name="T24" fmla="*/ 476 w 544"/>
                    <a:gd name="T25" fmla="*/ 918 h 1059"/>
                    <a:gd name="T26" fmla="*/ 399 w 544"/>
                    <a:gd name="T27" fmla="*/ 892 h 1059"/>
                    <a:gd name="T28" fmla="*/ 485 w 544"/>
                    <a:gd name="T29" fmla="*/ 348 h 1059"/>
                    <a:gd name="T30" fmla="*/ 483 w 544"/>
                    <a:gd name="T31" fmla="*/ 349 h 1059"/>
                    <a:gd name="T32" fmla="*/ 482 w 544"/>
                    <a:gd name="T33" fmla="*/ 349 h 1059"/>
                    <a:gd name="T34" fmla="*/ 482 w 544"/>
                    <a:gd name="T35" fmla="*/ 349 h 1059"/>
                    <a:gd name="T36" fmla="*/ 493 w 544"/>
                    <a:gd name="T37" fmla="*/ 387 h 1059"/>
                    <a:gd name="T38" fmla="*/ 496 w 544"/>
                    <a:gd name="T39" fmla="*/ 396 h 1059"/>
                    <a:gd name="T40" fmla="*/ 487 w 544"/>
                    <a:gd name="T41" fmla="*/ 904 h 1059"/>
                    <a:gd name="T42" fmla="*/ 488 w 544"/>
                    <a:gd name="T43" fmla="*/ 904 h 1059"/>
                    <a:gd name="T44" fmla="*/ 489 w 544"/>
                    <a:gd name="T45" fmla="*/ 904 h 1059"/>
                    <a:gd name="T46" fmla="*/ 490 w 544"/>
                    <a:gd name="T47" fmla="*/ 905 h 1059"/>
                    <a:gd name="T48" fmla="*/ 499 w 544"/>
                    <a:gd name="T49" fmla="*/ 395 h 1059"/>
                    <a:gd name="T50" fmla="*/ 496 w 544"/>
                    <a:gd name="T51" fmla="*/ 386 h 1059"/>
                    <a:gd name="T52" fmla="*/ 485 w 544"/>
                    <a:gd name="T53" fmla="*/ 348 h 1059"/>
                    <a:gd name="T54" fmla="*/ 466 w 544"/>
                    <a:gd name="T55" fmla="*/ 328 h 1059"/>
                    <a:gd name="T56" fmla="*/ 399 w 544"/>
                    <a:gd name="T57" fmla="*/ 355 h 1059"/>
                    <a:gd name="T58" fmla="*/ 396 w 544"/>
                    <a:gd name="T59" fmla="*/ 356 h 1059"/>
                    <a:gd name="T60" fmla="*/ 354 w 544"/>
                    <a:gd name="T61" fmla="*/ 373 h 1059"/>
                    <a:gd name="T62" fmla="*/ 354 w 544"/>
                    <a:gd name="T63" fmla="*/ 374 h 1059"/>
                    <a:gd name="T64" fmla="*/ 356 w 544"/>
                    <a:gd name="T65" fmla="*/ 381 h 1059"/>
                    <a:gd name="T66" fmla="*/ 399 w 544"/>
                    <a:gd name="T67" fmla="*/ 364 h 1059"/>
                    <a:gd name="T68" fmla="*/ 402 w 544"/>
                    <a:gd name="T69" fmla="*/ 363 h 1059"/>
                    <a:gd name="T70" fmla="*/ 470 w 544"/>
                    <a:gd name="T71" fmla="*/ 336 h 1059"/>
                    <a:gd name="T72" fmla="*/ 467 w 544"/>
                    <a:gd name="T73" fmla="*/ 329 h 1059"/>
                    <a:gd name="T74" fmla="*/ 466 w 544"/>
                    <a:gd name="T75" fmla="*/ 328 h 1059"/>
                    <a:gd name="T76" fmla="*/ 156 w 544"/>
                    <a:gd name="T77" fmla="*/ 99 h 1059"/>
                    <a:gd name="T78" fmla="*/ 153 w 544"/>
                    <a:gd name="T79" fmla="*/ 101 h 1059"/>
                    <a:gd name="T80" fmla="*/ 337 w 544"/>
                    <a:gd name="T81" fmla="*/ 359 h 1059"/>
                    <a:gd name="T82" fmla="*/ 338 w 544"/>
                    <a:gd name="T83" fmla="*/ 358 h 1059"/>
                    <a:gd name="T84" fmla="*/ 340 w 544"/>
                    <a:gd name="T85" fmla="*/ 358 h 1059"/>
                    <a:gd name="T86" fmla="*/ 156 w 544"/>
                    <a:gd name="T87" fmla="*/ 99 h 1059"/>
                    <a:gd name="T88" fmla="*/ 2 w 544"/>
                    <a:gd name="T89" fmla="*/ 0 h 1059"/>
                    <a:gd name="T90" fmla="*/ 1 w 544"/>
                    <a:gd name="T91" fmla="*/ 2 h 1059"/>
                    <a:gd name="T92" fmla="*/ 0 w 544"/>
                    <a:gd name="T93" fmla="*/ 3 h 1059"/>
                    <a:gd name="T94" fmla="*/ 149 w 544"/>
                    <a:gd name="T95" fmla="*/ 98 h 1059"/>
                    <a:gd name="T96" fmla="*/ 151 w 544"/>
                    <a:gd name="T97" fmla="*/ 95 h 1059"/>
                    <a:gd name="T98" fmla="*/ 2 w 544"/>
                    <a:gd name="T99" fmla="*/ 0 h 1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44" h="1059">
                      <a:moveTo>
                        <a:pt x="386" y="908"/>
                      </a:moveTo>
                      <a:cubicBezTo>
                        <a:pt x="368" y="960"/>
                        <a:pt x="346" y="1010"/>
                        <a:pt x="318" y="1057"/>
                      </a:cubicBezTo>
                      <a:cubicBezTo>
                        <a:pt x="319" y="1057"/>
                        <a:pt x="320" y="1057"/>
                        <a:pt x="320" y="1057"/>
                      </a:cubicBezTo>
                      <a:cubicBezTo>
                        <a:pt x="321" y="1058"/>
                        <a:pt x="321" y="1058"/>
                        <a:pt x="321" y="1059"/>
                      </a:cubicBezTo>
                      <a:cubicBezTo>
                        <a:pt x="348" y="1012"/>
                        <a:pt x="371" y="962"/>
                        <a:pt x="389" y="911"/>
                      </a:cubicBezTo>
                      <a:cubicBezTo>
                        <a:pt x="388" y="911"/>
                        <a:pt x="388" y="911"/>
                        <a:pt x="388" y="910"/>
                      </a:cubicBezTo>
                      <a:cubicBezTo>
                        <a:pt x="387" y="910"/>
                        <a:pt x="386" y="909"/>
                        <a:pt x="386" y="908"/>
                      </a:cubicBezTo>
                      <a:moveTo>
                        <a:pt x="399" y="892"/>
                      </a:moveTo>
                      <a:cubicBezTo>
                        <a:pt x="399" y="895"/>
                        <a:pt x="398" y="897"/>
                        <a:pt x="398" y="899"/>
                      </a:cubicBezTo>
                      <a:cubicBezTo>
                        <a:pt x="397" y="900"/>
                        <a:pt x="397" y="900"/>
                        <a:pt x="397" y="901"/>
                      </a:cubicBezTo>
                      <a:cubicBezTo>
                        <a:pt x="422" y="909"/>
                        <a:pt x="447" y="918"/>
                        <a:pt x="473" y="926"/>
                      </a:cubicBezTo>
                      <a:cubicBezTo>
                        <a:pt x="473" y="926"/>
                        <a:pt x="473" y="926"/>
                        <a:pt x="473" y="925"/>
                      </a:cubicBezTo>
                      <a:cubicBezTo>
                        <a:pt x="474" y="922"/>
                        <a:pt x="475" y="920"/>
                        <a:pt x="476" y="918"/>
                      </a:cubicBezTo>
                      <a:cubicBezTo>
                        <a:pt x="450" y="909"/>
                        <a:pt x="425" y="901"/>
                        <a:pt x="399" y="892"/>
                      </a:cubicBezTo>
                      <a:moveTo>
                        <a:pt x="485" y="348"/>
                      </a:moveTo>
                      <a:cubicBezTo>
                        <a:pt x="484" y="349"/>
                        <a:pt x="484" y="349"/>
                        <a:pt x="483" y="349"/>
                      </a:cubicBezTo>
                      <a:cubicBezTo>
                        <a:pt x="483" y="349"/>
                        <a:pt x="483" y="349"/>
                        <a:pt x="482" y="349"/>
                      </a:cubicBezTo>
                      <a:cubicBezTo>
                        <a:pt x="482" y="349"/>
                        <a:pt x="482" y="349"/>
                        <a:pt x="482" y="349"/>
                      </a:cubicBezTo>
                      <a:cubicBezTo>
                        <a:pt x="486" y="362"/>
                        <a:pt x="490" y="374"/>
                        <a:pt x="493" y="387"/>
                      </a:cubicBezTo>
                      <a:cubicBezTo>
                        <a:pt x="494" y="390"/>
                        <a:pt x="495" y="393"/>
                        <a:pt x="496" y="396"/>
                      </a:cubicBezTo>
                      <a:cubicBezTo>
                        <a:pt x="540" y="561"/>
                        <a:pt x="536" y="739"/>
                        <a:pt x="487" y="904"/>
                      </a:cubicBezTo>
                      <a:cubicBezTo>
                        <a:pt x="487" y="904"/>
                        <a:pt x="487" y="904"/>
                        <a:pt x="488" y="904"/>
                      </a:cubicBezTo>
                      <a:cubicBezTo>
                        <a:pt x="488" y="904"/>
                        <a:pt x="488" y="904"/>
                        <a:pt x="489" y="904"/>
                      </a:cubicBezTo>
                      <a:cubicBezTo>
                        <a:pt x="489" y="904"/>
                        <a:pt x="490" y="905"/>
                        <a:pt x="490" y="905"/>
                      </a:cubicBezTo>
                      <a:cubicBezTo>
                        <a:pt x="539" y="740"/>
                        <a:pt x="544" y="560"/>
                        <a:pt x="499" y="395"/>
                      </a:cubicBezTo>
                      <a:cubicBezTo>
                        <a:pt x="498" y="392"/>
                        <a:pt x="497" y="389"/>
                        <a:pt x="496" y="386"/>
                      </a:cubicBezTo>
                      <a:cubicBezTo>
                        <a:pt x="493" y="373"/>
                        <a:pt x="489" y="361"/>
                        <a:pt x="485" y="348"/>
                      </a:cubicBezTo>
                      <a:moveTo>
                        <a:pt x="466" y="328"/>
                      </a:moveTo>
                      <a:cubicBezTo>
                        <a:pt x="444" y="337"/>
                        <a:pt x="421" y="346"/>
                        <a:pt x="399" y="355"/>
                      </a:cubicBezTo>
                      <a:cubicBezTo>
                        <a:pt x="398" y="355"/>
                        <a:pt x="397" y="356"/>
                        <a:pt x="396" y="356"/>
                      </a:cubicBezTo>
                      <a:cubicBezTo>
                        <a:pt x="382" y="362"/>
                        <a:pt x="368" y="367"/>
                        <a:pt x="354" y="373"/>
                      </a:cubicBezTo>
                      <a:cubicBezTo>
                        <a:pt x="354" y="373"/>
                        <a:pt x="354" y="374"/>
                        <a:pt x="354" y="374"/>
                      </a:cubicBezTo>
                      <a:cubicBezTo>
                        <a:pt x="355" y="376"/>
                        <a:pt x="355" y="379"/>
                        <a:pt x="356" y="381"/>
                      </a:cubicBezTo>
                      <a:cubicBezTo>
                        <a:pt x="370" y="375"/>
                        <a:pt x="384" y="370"/>
                        <a:pt x="399" y="364"/>
                      </a:cubicBezTo>
                      <a:cubicBezTo>
                        <a:pt x="400" y="364"/>
                        <a:pt x="401" y="363"/>
                        <a:pt x="402" y="363"/>
                      </a:cubicBezTo>
                      <a:cubicBezTo>
                        <a:pt x="424" y="354"/>
                        <a:pt x="447" y="345"/>
                        <a:pt x="470" y="336"/>
                      </a:cubicBezTo>
                      <a:cubicBezTo>
                        <a:pt x="469" y="334"/>
                        <a:pt x="468" y="332"/>
                        <a:pt x="467" y="329"/>
                      </a:cubicBezTo>
                      <a:cubicBezTo>
                        <a:pt x="466" y="329"/>
                        <a:pt x="466" y="328"/>
                        <a:pt x="466" y="328"/>
                      </a:cubicBezTo>
                      <a:moveTo>
                        <a:pt x="156" y="99"/>
                      </a:moveTo>
                      <a:cubicBezTo>
                        <a:pt x="155" y="100"/>
                        <a:pt x="154" y="100"/>
                        <a:pt x="153" y="101"/>
                      </a:cubicBezTo>
                      <a:cubicBezTo>
                        <a:pt x="238" y="173"/>
                        <a:pt x="298" y="262"/>
                        <a:pt x="337" y="359"/>
                      </a:cubicBezTo>
                      <a:cubicBezTo>
                        <a:pt x="337" y="359"/>
                        <a:pt x="338" y="358"/>
                        <a:pt x="338" y="358"/>
                      </a:cubicBezTo>
                      <a:cubicBezTo>
                        <a:pt x="339" y="358"/>
                        <a:pt x="339" y="358"/>
                        <a:pt x="340" y="358"/>
                      </a:cubicBezTo>
                      <a:cubicBezTo>
                        <a:pt x="301" y="260"/>
                        <a:pt x="240" y="171"/>
                        <a:pt x="156" y="99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56" y="29"/>
                        <a:pt x="106" y="61"/>
                        <a:pt x="149" y="98"/>
                      </a:cubicBezTo>
                      <a:cubicBezTo>
                        <a:pt x="150" y="97"/>
                        <a:pt x="151" y="96"/>
                        <a:pt x="151" y="95"/>
                      </a:cubicBezTo>
                      <a:cubicBezTo>
                        <a:pt x="108" y="58"/>
                        <a:pt x="58" y="26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0" name="Freeform 949"/>
                <p:cNvSpPr>
                  <a:spLocks/>
                </p:cNvSpPr>
                <p:nvPr/>
              </p:nvSpPr>
              <p:spPr bwMode="auto">
                <a:xfrm>
                  <a:off x="3008" y="1246"/>
                  <a:ext cx="87" cy="49"/>
                </a:xfrm>
                <a:custGeom>
                  <a:avLst/>
                  <a:gdLst>
                    <a:gd name="T0" fmla="*/ 9 w 46"/>
                    <a:gd name="T1" fmla="*/ 0 h 26"/>
                    <a:gd name="T2" fmla="*/ 1 w 46"/>
                    <a:gd name="T3" fmla="*/ 3 h 26"/>
                    <a:gd name="T4" fmla="*/ 24 w 46"/>
                    <a:gd name="T5" fmla="*/ 12 h 26"/>
                    <a:gd name="T6" fmla="*/ 23 w 46"/>
                    <a:gd name="T7" fmla="*/ 14 h 26"/>
                    <a:gd name="T8" fmla="*/ 0 w 46"/>
                    <a:gd name="T9" fmla="*/ 4 h 26"/>
                    <a:gd name="T10" fmla="*/ 19 w 46"/>
                    <a:gd name="T11" fmla="*/ 21 h 26"/>
                    <a:gd name="T12" fmla="*/ 38 w 46"/>
                    <a:gd name="T13" fmla="*/ 26 h 26"/>
                    <a:gd name="T14" fmla="*/ 44 w 46"/>
                    <a:gd name="T15" fmla="*/ 24 h 26"/>
                    <a:gd name="T16" fmla="*/ 45 w 46"/>
                    <a:gd name="T17" fmla="*/ 23 h 26"/>
                    <a:gd name="T18" fmla="*/ 46 w 46"/>
                    <a:gd name="T19" fmla="*/ 21 h 26"/>
                    <a:gd name="T20" fmla="*/ 27 w 46"/>
                    <a:gd name="T21" fmla="*/ 5 h 26"/>
                    <a:gd name="T22" fmla="*/ 9 w 46"/>
                    <a:gd name="T2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" h="26">
                      <a:moveTo>
                        <a:pt x="9" y="0"/>
                      </a:move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9" y="6"/>
                        <a:pt x="16" y="9"/>
                        <a:pt x="24" y="12"/>
                      </a:cubicBezTo>
                      <a:cubicBezTo>
                        <a:pt x="23" y="13"/>
                        <a:pt x="23" y="13"/>
                        <a:pt x="23" y="14"/>
                      </a:cubicBezTo>
                      <a:cubicBezTo>
                        <a:pt x="15" y="11"/>
                        <a:pt x="8" y="7"/>
                        <a:pt x="0" y="4"/>
                      </a:cubicBezTo>
                      <a:cubicBezTo>
                        <a:pt x="0" y="9"/>
                        <a:pt x="8" y="16"/>
                        <a:pt x="19" y="21"/>
                      </a:cubicBezTo>
                      <a:cubicBezTo>
                        <a:pt x="26" y="24"/>
                        <a:pt x="33" y="26"/>
                        <a:pt x="38" y="26"/>
                      </a:cubicBezTo>
                      <a:cubicBezTo>
                        <a:pt x="41" y="26"/>
                        <a:pt x="43" y="25"/>
                        <a:pt x="44" y="24"/>
                      </a:cubicBezTo>
                      <a:cubicBezTo>
                        <a:pt x="45" y="24"/>
                        <a:pt x="45" y="23"/>
                        <a:pt x="45" y="23"/>
                      </a:cubicBezTo>
                      <a:cubicBezTo>
                        <a:pt x="46" y="22"/>
                        <a:pt x="46" y="22"/>
                        <a:pt x="46" y="21"/>
                      </a:cubicBezTo>
                      <a:cubicBezTo>
                        <a:pt x="46" y="16"/>
                        <a:pt x="38" y="9"/>
                        <a:pt x="27" y="5"/>
                      </a:cubicBezTo>
                      <a:cubicBezTo>
                        <a:pt x="20" y="2"/>
                        <a:pt x="14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1" name="Freeform 950"/>
                <p:cNvSpPr>
                  <a:spLocks/>
                </p:cNvSpPr>
                <p:nvPr/>
              </p:nvSpPr>
              <p:spPr bwMode="auto">
                <a:xfrm>
                  <a:off x="3717" y="1959"/>
                  <a:ext cx="45" cy="75"/>
                </a:xfrm>
                <a:custGeom>
                  <a:avLst/>
                  <a:gdLst>
                    <a:gd name="T0" fmla="*/ 7 w 24"/>
                    <a:gd name="T1" fmla="*/ 0 h 40"/>
                    <a:gd name="T2" fmla="*/ 7 w 24"/>
                    <a:gd name="T3" fmla="*/ 0 h 40"/>
                    <a:gd name="T4" fmla="*/ 5 w 24"/>
                    <a:gd name="T5" fmla="*/ 0 h 40"/>
                    <a:gd name="T6" fmla="*/ 4 w 24"/>
                    <a:gd name="T7" fmla="*/ 1 h 40"/>
                    <a:gd name="T8" fmla="*/ 4 w 24"/>
                    <a:gd name="T9" fmla="*/ 23 h 40"/>
                    <a:gd name="T10" fmla="*/ 18 w 24"/>
                    <a:gd name="T11" fmla="*/ 40 h 40"/>
                    <a:gd name="T12" fmla="*/ 19 w 24"/>
                    <a:gd name="T13" fmla="*/ 39 h 40"/>
                    <a:gd name="T14" fmla="*/ 23 w 24"/>
                    <a:gd name="T15" fmla="*/ 23 h 40"/>
                    <a:gd name="T16" fmla="*/ 21 w 24"/>
                    <a:gd name="T17" fmla="*/ 16 h 40"/>
                    <a:gd name="T18" fmla="*/ 21 w 24"/>
                    <a:gd name="T19" fmla="*/ 15 h 40"/>
                    <a:gd name="T20" fmla="*/ 7 w 24"/>
                    <a:gd name="T2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" h="40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1"/>
                        <a:pt x="4" y="1"/>
                      </a:cubicBezTo>
                      <a:cubicBezTo>
                        <a:pt x="0" y="4"/>
                        <a:pt x="1" y="13"/>
                        <a:pt x="4" y="23"/>
                      </a:cubicBezTo>
                      <a:cubicBezTo>
                        <a:pt x="7" y="33"/>
                        <a:pt x="13" y="40"/>
                        <a:pt x="18" y="40"/>
                      </a:cubicBezTo>
                      <a:cubicBezTo>
                        <a:pt x="18" y="40"/>
                        <a:pt x="19" y="40"/>
                        <a:pt x="19" y="39"/>
                      </a:cubicBezTo>
                      <a:cubicBezTo>
                        <a:pt x="23" y="38"/>
                        <a:pt x="24" y="31"/>
                        <a:pt x="23" y="23"/>
                      </a:cubicBezTo>
                      <a:cubicBezTo>
                        <a:pt x="22" y="21"/>
                        <a:pt x="22" y="18"/>
                        <a:pt x="21" y="16"/>
                      </a:cubicBezTo>
                      <a:cubicBezTo>
                        <a:pt x="21" y="16"/>
                        <a:pt x="21" y="15"/>
                        <a:pt x="21" y="15"/>
                      </a:cubicBezTo>
                      <a:cubicBezTo>
                        <a:pt x="17" y="6"/>
                        <a:pt x="11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2" name="Freeform 951"/>
                <p:cNvSpPr>
                  <a:spLocks/>
                </p:cNvSpPr>
                <p:nvPr/>
              </p:nvSpPr>
              <p:spPr bwMode="auto">
                <a:xfrm>
                  <a:off x="3651" y="3273"/>
                  <a:ext cx="47" cy="58"/>
                </a:xfrm>
                <a:custGeom>
                  <a:avLst/>
                  <a:gdLst>
                    <a:gd name="T0" fmla="*/ 20 w 25"/>
                    <a:gd name="T1" fmla="*/ 0 h 31"/>
                    <a:gd name="T2" fmla="*/ 7 w 25"/>
                    <a:gd name="T3" fmla="*/ 12 h 31"/>
                    <a:gd name="T4" fmla="*/ 3 w 25"/>
                    <a:gd name="T5" fmla="*/ 31 h 31"/>
                    <a:gd name="T6" fmla="*/ 5 w 25"/>
                    <a:gd name="T7" fmla="*/ 31 h 31"/>
                    <a:gd name="T8" fmla="*/ 19 w 25"/>
                    <a:gd name="T9" fmla="*/ 20 h 31"/>
                    <a:gd name="T10" fmla="*/ 23 w 25"/>
                    <a:gd name="T11" fmla="*/ 2 h 31"/>
                    <a:gd name="T12" fmla="*/ 22 w 25"/>
                    <a:gd name="T13" fmla="*/ 0 h 31"/>
                    <a:gd name="T14" fmla="*/ 20 w 25"/>
                    <a:gd name="T15" fmla="*/ 0 h 31"/>
                    <a:gd name="T16" fmla="*/ 20 w 25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1">
                      <a:moveTo>
                        <a:pt x="20" y="0"/>
                      </a:moveTo>
                      <a:cubicBezTo>
                        <a:pt x="16" y="0"/>
                        <a:pt x="11" y="5"/>
                        <a:pt x="7" y="12"/>
                      </a:cubicBezTo>
                      <a:cubicBezTo>
                        <a:pt x="2" y="20"/>
                        <a:pt x="0" y="29"/>
                        <a:pt x="3" y="31"/>
                      </a:cubicBezTo>
                      <a:cubicBezTo>
                        <a:pt x="4" y="31"/>
                        <a:pt x="5" y="31"/>
                        <a:pt x="5" y="31"/>
                      </a:cubicBezTo>
                      <a:cubicBezTo>
                        <a:pt x="9" y="31"/>
                        <a:pt x="15" y="27"/>
                        <a:pt x="19" y="20"/>
                      </a:cubicBezTo>
                      <a:cubicBezTo>
                        <a:pt x="24" y="12"/>
                        <a:pt x="25" y="5"/>
                        <a:pt x="23" y="2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3" name="Freeform 952"/>
                <p:cNvSpPr>
                  <a:spLocks/>
                </p:cNvSpPr>
                <p:nvPr/>
              </p:nvSpPr>
              <p:spPr bwMode="auto">
                <a:xfrm>
                  <a:off x="3959" y="1854"/>
                  <a:ext cx="49" cy="88"/>
                </a:xfrm>
                <a:custGeom>
                  <a:avLst/>
                  <a:gdLst>
                    <a:gd name="T0" fmla="*/ 6 w 26"/>
                    <a:gd name="T1" fmla="*/ 0 h 47"/>
                    <a:gd name="T2" fmla="*/ 4 w 26"/>
                    <a:gd name="T3" fmla="*/ 1 h 47"/>
                    <a:gd name="T4" fmla="*/ 4 w 26"/>
                    <a:gd name="T5" fmla="*/ 26 h 47"/>
                    <a:gd name="T6" fmla="*/ 5 w 26"/>
                    <a:gd name="T7" fmla="*/ 27 h 47"/>
                    <a:gd name="T8" fmla="*/ 8 w 26"/>
                    <a:gd name="T9" fmla="*/ 34 h 47"/>
                    <a:gd name="T10" fmla="*/ 20 w 26"/>
                    <a:gd name="T11" fmla="*/ 47 h 47"/>
                    <a:gd name="T12" fmla="*/ 20 w 26"/>
                    <a:gd name="T13" fmla="*/ 47 h 47"/>
                    <a:gd name="T14" fmla="*/ 21 w 26"/>
                    <a:gd name="T15" fmla="*/ 47 h 47"/>
                    <a:gd name="T16" fmla="*/ 23 w 26"/>
                    <a:gd name="T17" fmla="*/ 46 h 47"/>
                    <a:gd name="T18" fmla="*/ 22 w 26"/>
                    <a:gd name="T19" fmla="*/ 20 h 47"/>
                    <a:gd name="T20" fmla="*/ 6 w 26"/>
                    <a:gd name="T21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47">
                      <a:moveTo>
                        <a:pt x="6" y="0"/>
                      </a:move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0" y="3"/>
                        <a:pt x="0" y="14"/>
                        <a:pt x="4" y="26"/>
                      </a:cubicBezTo>
                      <a:cubicBezTo>
                        <a:pt x="4" y="26"/>
                        <a:pt x="4" y="27"/>
                        <a:pt x="5" y="27"/>
                      </a:cubicBezTo>
                      <a:cubicBezTo>
                        <a:pt x="6" y="30"/>
                        <a:pt x="7" y="32"/>
                        <a:pt x="8" y="34"/>
                      </a:cubicBezTo>
                      <a:cubicBezTo>
                        <a:pt x="12" y="42"/>
                        <a:pt x="16" y="47"/>
                        <a:pt x="20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1" y="47"/>
                        <a:pt x="21" y="47"/>
                        <a:pt x="21" y="47"/>
                      </a:cubicBezTo>
                      <a:cubicBezTo>
                        <a:pt x="22" y="47"/>
                        <a:pt x="22" y="47"/>
                        <a:pt x="23" y="46"/>
                      </a:cubicBezTo>
                      <a:cubicBezTo>
                        <a:pt x="26" y="43"/>
                        <a:pt x="26" y="32"/>
                        <a:pt x="22" y="20"/>
                      </a:cubicBezTo>
                      <a:cubicBezTo>
                        <a:pt x="17" y="9"/>
                        <a:pt x="10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4" name="Freeform 953"/>
                <p:cNvSpPr>
                  <a:spLocks/>
                </p:cNvSpPr>
                <p:nvPr/>
              </p:nvSpPr>
              <p:spPr bwMode="auto">
                <a:xfrm>
                  <a:off x="3972" y="2985"/>
                  <a:ext cx="47" cy="91"/>
                </a:xfrm>
                <a:custGeom>
                  <a:avLst/>
                  <a:gdLst>
                    <a:gd name="T0" fmla="*/ 19 w 25"/>
                    <a:gd name="T1" fmla="*/ 0 h 48"/>
                    <a:gd name="T2" fmla="*/ 18 w 25"/>
                    <a:gd name="T3" fmla="*/ 0 h 48"/>
                    <a:gd name="T4" fmla="*/ 7 w 25"/>
                    <a:gd name="T5" fmla="*/ 14 h 48"/>
                    <a:gd name="T6" fmla="*/ 4 w 25"/>
                    <a:gd name="T7" fmla="*/ 21 h 48"/>
                    <a:gd name="T8" fmla="*/ 4 w 25"/>
                    <a:gd name="T9" fmla="*/ 22 h 48"/>
                    <a:gd name="T10" fmla="*/ 5 w 25"/>
                    <a:gd name="T11" fmla="*/ 48 h 48"/>
                    <a:gd name="T12" fmla="*/ 5 w 25"/>
                    <a:gd name="T13" fmla="*/ 48 h 48"/>
                    <a:gd name="T14" fmla="*/ 10 w 25"/>
                    <a:gd name="T15" fmla="*/ 34 h 48"/>
                    <a:gd name="T16" fmla="*/ 11 w 25"/>
                    <a:gd name="T17" fmla="*/ 35 h 48"/>
                    <a:gd name="T18" fmla="*/ 7 w 25"/>
                    <a:gd name="T19" fmla="*/ 48 h 48"/>
                    <a:gd name="T20" fmla="*/ 21 w 25"/>
                    <a:gd name="T21" fmla="*/ 27 h 48"/>
                    <a:gd name="T22" fmla="*/ 21 w 25"/>
                    <a:gd name="T23" fmla="*/ 1 h 48"/>
                    <a:gd name="T24" fmla="*/ 20 w 25"/>
                    <a:gd name="T25" fmla="*/ 0 h 48"/>
                    <a:gd name="T26" fmla="*/ 19 w 25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" h="48">
                      <a:moveTo>
                        <a:pt x="19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1"/>
                        <a:pt x="10" y="6"/>
                        <a:pt x="7" y="14"/>
                      </a:cubicBezTo>
                      <a:cubicBezTo>
                        <a:pt x="6" y="16"/>
                        <a:pt x="5" y="18"/>
                        <a:pt x="4" y="21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0" y="35"/>
                        <a:pt x="0" y="46"/>
                        <a:pt x="5" y="48"/>
                      </a:cubicBezTo>
                      <a:cubicBezTo>
                        <a:pt x="5" y="48"/>
                        <a:pt x="5" y="48"/>
                        <a:pt x="5" y="48"/>
                      </a:cubicBezTo>
                      <a:cubicBezTo>
                        <a:pt x="7" y="43"/>
                        <a:pt x="8" y="39"/>
                        <a:pt x="10" y="34"/>
                      </a:cubicBezTo>
                      <a:cubicBezTo>
                        <a:pt x="10" y="35"/>
                        <a:pt x="11" y="35"/>
                        <a:pt x="11" y="35"/>
                      </a:cubicBezTo>
                      <a:cubicBezTo>
                        <a:pt x="10" y="39"/>
                        <a:pt x="9" y="44"/>
                        <a:pt x="7" y="48"/>
                      </a:cubicBezTo>
                      <a:cubicBezTo>
                        <a:pt x="12" y="46"/>
                        <a:pt x="18" y="38"/>
                        <a:pt x="21" y="27"/>
                      </a:cubicBezTo>
                      <a:cubicBezTo>
                        <a:pt x="25" y="15"/>
                        <a:pt x="25" y="4"/>
                        <a:pt x="21" y="1"/>
                      </a:cubicBezTo>
                      <a:cubicBezTo>
                        <a:pt x="21" y="1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5" name="Freeform 954"/>
                <p:cNvSpPr>
                  <a:spLocks/>
                </p:cNvSpPr>
                <p:nvPr/>
              </p:nvSpPr>
              <p:spPr bwMode="auto">
                <a:xfrm>
                  <a:off x="3815" y="2948"/>
                  <a:ext cx="26" cy="50"/>
                </a:xfrm>
                <a:custGeom>
                  <a:avLst/>
                  <a:gdLst>
                    <a:gd name="T0" fmla="*/ 11 w 14"/>
                    <a:gd name="T1" fmla="*/ 0 h 27"/>
                    <a:gd name="T2" fmla="*/ 2 w 14"/>
                    <a:gd name="T3" fmla="*/ 10 h 27"/>
                    <a:gd name="T4" fmla="*/ 8 w 14"/>
                    <a:gd name="T5" fmla="*/ 12 h 27"/>
                    <a:gd name="T6" fmla="*/ 6 w 14"/>
                    <a:gd name="T7" fmla="*/ 18 h 27"/>
                    <a:gd name="T8" fmla="*/ 1 w 14"/>
                    <a:gd name="T9" fmla="*/ 16 h 27"/>
                    <a:gd name="T10" fmla="*/ 1 w 14"/>
                    <a:gd name="T11" fmla="*/ 24 h 27"/>
                    <a:gd name="T12" fmla="*/ 3 w 14"/>
                    <a:gd name="T13" fmla="*/ 26 h 27"/>
                    <a:gd name="T14" fmla="*/ 4 w 14"/>
                    <a:gd name="T15" fmla="*/ 27 h 27"/>
                    <a:gd name="T16" fmla="*/ 4 w 14"/>
                    <a:gd name="T17" fmla="*/ 27 h 27"/>
                    <a:gd name="T18" fmla="*/ 12 w 14"/>
                    <a:gd name="T19" fmla="*/ 17 h 27"/>
                    <a:gd name="T20" fmla="*/ 13 w 14"/>
                    <a:gd name="T21" fmla="*/ 15 h 27"/>
                    <a:gd name="T22" fmla="*/ 14 w 14"/>
                    <a:gd name="T23" fmla="*/ 8 h 27"/>
                    <a:gd name="T24" fmla="*/ 12 w 14"/>
                    <a:gd name="T25" fmla="*/ 0 h 27"/>
                    <a:gd name="T26" fmla="*/ 11 w 14"/>
                    <a:gd name="T2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7">
                      <a:moveTo>
                        <a:pt x="11" y="0"/>
                      </a:moveTo>
                      <a:cubicBezTo>
                        <a:pt x="8" y="0"/>
                        <a:pt x="5" y="4"/>
                        <a:pt x="2" y="10"/>
                      </a:cubicBezTo>
                      <a:cubicBezTo>
                        <a:pt x="4" y="11"/>
                        <a:pt x="6" y="11"/>
                        <a:pt x="8" y="12"/>
                      </a:cubicBezTo>
                      <a:cubicBezTo>
                        <a:pt x="7" y="14"/>
                        <a:pt x="7" y="16"/>
                        <a:pt x="6" y="18"/>
                      </a:cubicBezTo>
                      <a:cubicBezTo>
                        <a:pt x="4" y="17"/>
                        <a:pt x="2" y="17"/>
                        <a:pt x="1" y="16"/>
                      </a:cubicBezTo>
                      <a:cubicBezTo>
                        <a:pt x="0" y="19"/>
                        <a:pt x="0" y="22"/>
                        <a:pt x="1" y="24"/>
                      </a:cubicBezTo>
                      <a:cubicBezTo>
                        <a:pt x="1" y="25"/>
                        <a:pt x="2" y="26"/>
                        <a:pt x="3" y="26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6" y="27"/>
                        <a:pt x="10" y="23"/>
                        <a:pt x="12" y="17"/>
                      </a:cubicBezTo>
                      <a:cubicBezTo>
                        <a:pt x="12" y="16"/>
                        <a:pt x="12" y="16"/>
                        <a:pt x="13" y="15"/>
                      </a:cubicBezTo>
                      <a:cubicBezTo>
                        <a:pt x="13" y="13"/>
                        <a:pt x="14" y="11"/>
                        <a:pt x="14" y="8"/>
                      </a:cubicBezTo>
                      <a:cubicBezTo>
                        <a:pt x="14" y="4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6" name="Freeform 955"/>
                <p:cNvSpPr>
                  <a:spLocks noEditPoints="1"/>
                </p:cNvSpPr>
                <p:nvPr/>
              </p:nvSpPr>
              <p:spPr bwMode="auto">
                <a:xfrm>
                  <a:off x="3474" y="1449"/>
                  <a:ext cx="1102" cy="2766"/>
                </a:xfrm>
                <a:custGeom>
                  <a:avLst/>
                  <a:gdLst>
                    <a:gd name="T0" fmla="*/ 125 w 586"/>
                    <a:gd name="T1" fmla="*/ 1379 h 1471"/>
                    <a:gd name="T2" fmla="*/ 0 w 586"/>
                    <a:gd name="T3" fmla="*/ 1468 h 1471"/>
                    <a:gd name="T4" fmla="*/ 1 w 586"/>
                    <a:gd name="T5" fmla="*/ 1469 h 1471"/>
                    <a:gd name="T6" fmla="*/ 1 w 586"/>
                    <a:gd name="T7" fmla="*/ 1471 h 1471"/>
                    <a:gd name="T8" fmla="*/ 127 w 586"/>
                    <a:gd name="T9" fmla="*/ 1381 h 1471"/>
                    <a:gd name="T10" fmla="*/ 125 w 586"/>
                    <a:gd name="T11" fmla="*/ 1379 h 1471"/>
                    <a:gd name="T12" fmla="*/ 177 w 586"/>
                    <a:gd name="T13" fmla="*/ 1332 h 1471"/>
                    <a:gd name="T14" fmla="*/ 131 w 586"/>
                    <a:gd name="T15" fmla="*/ 1374 h 1471"/>
                    <a:gd name="T16" fmla="*/ 133 w 586"/>
                    <a:gd name="T17" fmla="*/ 1376 h 1471"/>
                    <a:gd name="T18" fmla="*/ 177 w 586"/>
                    <a:gd name="T19" fmla="*/ 1336 h 1471"/>
                    <a:gd name="T20" fmla="*/ 177 w 586"/>
                    <a:gd name="T21" fmla="*/ 1336 h 1471"/>
                    <a:gd name="T22" fmla="*/ 177 w 586"/>
                    <a:gd name="T23" fmla="*/ 1332 h 1471"/>
                    <a:gd name="T24" fmla="*/ 200 w 586"/>
                    <a:gd name="T25" fmla="*/ 1320 h 1471"/>
                    <a:gd name="T26" fmla="*/ 194 w 586"/>
                    <a:gd name="T27" fmla="*/ 1327 h 1471"/>
                    <a:gd name="T28" fmla="*/ 193 w 586"/>
                    <a:gd name="T29" fmla="*/ 1328 h 1471"/>
                    <a:gd name="T30" fmla="*/ 248 w 586"/>
                    <a:gd name="T31" fmla="*/ 1387 h 1471"/>
                    <a:gd name="T32" fmla="*/ 250 w 586"/>
                    <a:gd name="T33" fmla="*/ 1385 h 1471"/>
                    <a:gd name="T34" fmla="*/ 257 w 586"/>
                    <a:gd name="T35" fmla="*/ 1378 h 1471"/>
                    <a:gd name="T36" fmla="*/ 200 w 586"/>
                    <a:gd name="T37" fmla="*/ 1320 h 1471"/>
                    <a:gd name="T38" fmla="*/ 340 w 586"/>
                    <a:gd name="T39" fmla="*/ 1295 h 1471"/>
                    <a:gd name="T40" fmla="*/ 277 w 586"/>
                    <a:gd name="T41" fmla="*/ 1368 h 1471"/>
                    <a:gd name="T42" fmla="*/ 279 w 586"/>
                    <a:gd name="T43" fmla="*/ 1368 h 1471"/>
                    <a:gd name="T44" fmla="*/ 280 w 586"/>
                    <a:gd name="T45" fmla="*/ 1370 h 1471"/>
                    <a:gd name="T46" fmla="*/ 342 w 586"/>
                    <a:gd name="T47" fmla="*/ 1297 h 1471"/>
                    <a:gd name="T48" fmla="*/ 340 w 586"/>
                    <a:gd name="T49" fmla="*/ 1295 h 1471"/>
                    <a:gd name="T50" fmla="*/ 582 w 586"/>
                    <a:gd name="T51" fmla="*/ 706 h 1471"/>
                    <a:gd name="T52" fmla="*/ 345 w 586"/>
                    <a:gd name="T53" fmla="*/ 1287 h 1471"/>
                    <a:gd name="T54" fmla="*/ 348 w 586"/>
                    <a:gd name="T55" fmla="*/ 1290 h 1471"/>
                    <a:gd name="T56" fmla="*/ 586 w 586"/>
                    <a:gd name="T57" fmla="*/ 707 h 1471"/>
                    <a:gd name="T58" fmla="*/ 584 w 586"/>
                    <a:gd name="T59" fmla="*/ 707 h 1471"/>
                    <a:gd name="T60" fmla="*/ 584 w 586"/>
                    <a:gd name="T61" fmla="*/ 707 h 1471"/>
                    <a:gd name="T62" fmla="*/ 582 w 586"/>
                    <a:gd name="T63" fmla="*/ 706 h 1471"/>
                    <a:gd name="T64" fmla="*/ 457 w 586"/>
                    <a:gd name="T65" fmla="*/ 660 h 1471"/>
                    <a:gd name="T66" fmla="*/ 457 w 586"/>
                    <a:gd name="T67" fmla="*/ 662 h 1471"/>
                    <a:gd name="T68" fmla="*/ 456 w 586"/>
                    <a:gd name="T69" fmla="*/ 670 h 1471"/>
                    <a:gd name="T70" fmla="*/ 578 w 586"/>
                    <a:gd name="T71" fmla="*/ 684 h 1471"/>
                    <a:gd name="T72" fmla="*/ 579 w 586"/>
                    <a:gd name="T73" fmla="*/ 674 h 1471"/>
                    <a:gd name="T74" fmla="*/ 579 w 586"/>
                    <a:gd name="T75" fmla="*/ 671 h 1471"/>
                    <a:gd name="T76" fmla="*/ 457 w 586"/>
                    <a:gd name="T77" fmla="*/ 660 h 1471"/>
                    <a:gd name="T78" fmla="*/ 304 w 586"/>
                    <a:gd name="T79" fmla="*/ 0 h 1471"/>
                    <a:gd name="T80" fmla="*/ 303 w 586"/>
                    <a:gd name="T81" fmla="*/ 1 h 1471"/>
                    <a:gd name="T82" fmla="*/ 301 w 586"/>
                    <a:gd name="T83" fmla="*/ 2 h 1471"/>
                    <a:gd name="T84" fmla="*/ 455 w 586"/>
                    <a:gd name="T85" fmla="*/ 556 h 1471"/>
                    <a:gd name="T86" fmla="*/ 455 w 586"/>
                    <a:gd name="T87" fmla="*/ 567 h 1471"/>
                    <a:gd name="T88" fmla="*/ 452 w 586"/>
                    <a:gd name="T89" fmla="*/ 632 h 1471"/>
                    <a:gd name="T90" fmla="*/ 455 w 586"/>
                    <a:gd name="T91" fmla="*/ 636 h 1471"/>
                    <a:gd name="T92" fmla="*/ 458 w 586"/>
                    <a:gd name="T93" fmla="*/ 567 h 1471"/>
                    <a:gd name="T94" fmla="*/ 459 w 586"/>
                    <a:gd name="T95" fmla="*/ 556 h 1471"/>
                    <a:gd name="T96" fmla="*/ 304 w 586"/>
                    <a:gd name="T97" fmla="*/ 0 h 1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586" h="1471">
                      <a:moveTo>
                        <a:pt x="125" y="1379"/>
                      </a:moveTo>
                      <a:cubicBezTo>
                        <a:pt x="86" y="1412"/>
                        <a:pt x="44" y="1442"/>
                        <a:pt x="0" y="1468"/>
                      </a:cubicBezTo>
                      <a:cubicBezTo>
                        <a:pt x="0" y="1468"/>
                        <a:pt x="1" y="1469"/>
                        <a:pt x="1" y="1469"/>
                      </a:cubicBezTo>
                      <a:cubicBezTo>
                        <a:pt x="1" y="1470"/>
                        <a:pt x="1" y="1470"/>
                        <a:pt x="1" y="1471"/>
                      </a:cubicBezTo>
                      <a:cubicBezTo>
                        <a:pt x="46" y="1444"/>
                        <a:pt x="88" y="1414"/>
                        <a:pt x="127" y="1381"/>
                      </a:cubicBezTo>
                      <a:cubicBezTo>
                        <a:pt x="127" y="1381"/>
                        <a:pt x="126" y="1380"/>
                        <a:pt x="125" y="1379"/>
                      </a:cubicBezTo>
                      <a:moveTo>
                        <a:pt x="177" y="1332"/>
                      </a:moveTo>
                      <a:cubicBezTo>
                        <a:pt x="162" y="1346"/>
                        <a:pt x="147" y="1360"/>
                        <a:pt x="131" y="1374"/>
                      </a:cubicBezTo>
                      <a:cubicBezTo>
                        <a:pt x="132" y="1375"/>
                        <a:pt x="133" y="1375"/>
                        <a:pt x="133" y="1376"/>
                      </a:cubicBezTo>
                      <a:cubicBezTo>
                        <a:pt x="148" y="1363"/>
                        <a:pt x="163" y="1350"/>
                        <a:pt x="177" y="1336"/>
                      </a:cubicBezTo>
                      <a:cubicBezTo>
                        <a:pt x="177" y="1336"/>
                        <a:pt x="177" y="1336"/>
                        <a:pt x="177" y="1336"/>
                      </a:cubicBezTo>
                      <a:cubicBezTo>
                        <a:pt x="176" y="1335"/>
                        <a:pt x="176" y="1334"/>
                        <a:pt x="177" y="1332"/>
                      </a:cubicBezTo>
                      <a:moveTo>
                        <a:pt x="200" y="1320"/>
                      </a:moveTo>
                      <a:cubicBezTo>
                        <a:pt x="199" y="1322"/>
                        <a:pt x="197" y="1325"/>
                        <a:pt x="194" y="1327"/>
                      </a:cubicBezTo>
                      <a:cubicBezTo>
                        <a:pt x="194" y="1328"/>
                        <a:pt x="193" y="1328"/>
                        <a:pt x="193" y="1328"/>
                      </a:cubicBezTo>
                      <a:cubicBezTo>
                        <a:pt x="211" y="1348"/>
                        <a:pt x="230" y="1367"/>
                        <a:pt x="248" y="1387"/>
                      </a:cubicBezTo>
                      <a:cubicBezTo>
                        <a:pt x="249" y="1386"/>
                        <a:pt x="249" y="1386"/>
                        <a:pt x="250" y="1385"/>
                      </a:cubicBezTo>
                      <a:cubicBezTo>
                        <a:pt x="252" y="1383"/>
                        <a:pt x="255" y="1380"/>
                        <a:pt x="257" y="1378"/>
                      </a:cubicBezTo>
                      <a:cubicBezTo>
                        <a:pt x="238" y="1359"/>
                        <a:pt x="219" y="1339"/>
                        <a:pt x="200" y="1320"/>
                      </a:cubicBezTo>
                      <a:moveTo>
                        <a:pt x="340" y="1295"/>
                      </a:moveTo>
                      <a:cubicBezTo>
                        <a:pt x="320" y="1320"/>
                        <a:pt x="299" y="1344"/>
                        <a:pt x="277" y="1368"/>
                      </a:cubicBezTo>
                      <a:cubicBezTo>
                        <a:pt x="278" y="1368"/>
                        <a:pt x="279" y="1368"/>
                        <a:pt x="279" y="1368"/>
                      </a:cubicBezTo>
                      <a:cubicBezTo>
                        <a:pt x="279" y="1369"/>
                        <a:pt x="280" y="1369"/>
                        <a:pt x="280" y="1370"/>
                      </a:cubicBezTo>
                      <a:cubicBezTo>
                        <a:pt x="302" y="1347"/>
                        <a:pt x="323" y="1322"/>
                        <a:pt x="342" y="1297"/>
                      </a:cubicBezTo>
                      <a:cubicBezTo>
                        <a:pt x="341" y="1296"/>
                        <a:pt x="340" y="1296"/>
                        <a:pt x="340" y="1295"/>
                      </a:cubicBezTo>
                      <a:moveTo>
                        <a:pt x="582" y="706"/>
                      </a:moveTo>
                      <a:cubicBezTo>
                        <a:pt x="554" y="916"/>
                        <a:pt x="474" y="1120"/>
                        <a:pt x="345" y="1287"/>
                      </a:cubicBezTo>
                      <a:cubicBezTo>
                        <a:pt x="346" y="1288"/>
                        <a:pt x="347" y="1289"/>
                        <a:pt x="348" y="1290"/>
                      </a:cubicBezTo>
                      <a:cubicBezTo>
                        <a:pt x="477" y="1122"/>
                        <a:pt x="558" y="918"/>
                        <a:pt x="586" y="707"/>
                      </a:cubicBezTo>
                      <a:cubicBezTo>
                        <a:pt x="585" y="707"/>
                        <a:pt x="585" y="707"/>
                        <a:pt x="584" y="707"/>
                      </a:cubicBezTo>
                      <a:cubicBezTo>
                        <a:pt x="584" y="707"/>
                        <a:pt x="584" y="707"/>
                        <a:pt x="584" y="707"/>
                      </a:cubicBezTo>
                      <a:cubicBezTo>
                        <a:pt x="583" y="707"/>
                        <a:pt x="583" y="707"/>
                        <a:pt x="582" y="706"/>
                      </a:cubicBezTo>
                      <a:moveTo>
                        <a:pt x="457" y="660"/>
                      </a:moveTo>
                      <a:cubicBezTo>
                        <a:pt x="457" y="660"/>
                        <a:pt x="457" y="661"/>
                        <a:pt x="457" y="662"/>
                      </a:cubicBezTo>
                      <a:cubicBezTo>
                        <a:pt x="457" y="665"/>
                        <a:pt x="456" y="668"/>
                        <a:pt x="456" y="670"/>
                      </a:cubicBezTo>
                      <a:cubicBezTo>
                        <a:pt x="497" y="675"/>
                        <a:pt x="538" y="679"/>
                        <a:pt x="578" y="684"/>
                      </a:cubicBezTo>
                      <a:cubicBezTo>
                        <a:pt x="578" y="681"/>
                        <a:pt x="578" y="677"/>
                        <a:pt x="579" y="674"/>
                      </a:cubicBezTo>
                      <a:cubicBezTo>
                        <a:pt x="579" y="673"/>
                        <a:pt x="579" y="672"/>
                        <a:pt x="579" y="671"/>
                      </a:cubicBezTo>
                      <a:cubicBezTo>
                        <a:pt x="539" y="668"/>
                        <a:pt x="498" y="664"/>
                        <a:pt x="457" y="660"/>
                      </a:cubicBezTo>
                      <a:moveTo>
                        <a:pt x="304" y="0"/>
                      </a:moveTo>
                      <a:cubicBezTo>
                        <a:pt x="304" y="0"/>
                        <a:pt x="303" y="1"/>
                        <a:pt x="303" y="1"/>
                      </a:cubicBezTo>
                      <a:cubicBezTo>
                        <a:pt x="302" y="1"/>
                        <a:pt x="302" y="2"/>
                        <a:pt x="301" y="2"/>
                      </a:cubicBezTo>
                      <a:cubicBezTo>
                        <a:pt x="408" y="166"/>
                        <a:pt x="458" y="361"/>
                        <a:pt x="455" y="556"/>
                      </a:cubicBezTo>
                      <a:cubicBezTo>
                        <a:pt x="455" y="560"/>
                        <a:pt x="455" y="564"/>
                        <a:pt x="455" y="567"/>
                      </a:cubicBezTo>
                      <a:cubicBezTo>
                        <a:pt x="454" y="589"/>
                        <a:pt x="453" y="610"/>
                        <a:pt x="452" y="632"/>
                      </a:cubicBezTo>
                      <a:cubicBezTo>
                        <a:pt x="453" y="632"/>
                        <a:pt x="454" y="634"/>
                        <a:pt x="455" y="636"/>
                      </a:cubicBezTo>
                      <a:cubicBezTo>
                        <a:pt x="457" y="613"/>
                        <a:pt x="458" y="590"/>
                        <a:pt x="458" y="567"/>
                      </a:cubicBezTo>
                      <a:cubicBezTo>
                        <a:pt x="458" y="564"/>
                        <a:pt x="458" y="560"/>
                        <a:pt x="459" y="556"/>
                      </a:cubicBezTo>
                      <a:cubicBezTo>
                        <a:pt x="461" y="361"/>
                        <a:pt x="411" y="165"/>
                        <a:pt x="30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7" name="Freeform 956"/>
                <p:cNvSpPr>
                  <a:spLocks/>
                </p:cNvSpPr>
                <p:nvPr/>
              </p:nvSpPr>
              <p:spPr bwMode="auto">
                <a:xfrm>
                  <a:off x="3974" y="1361"/>
                  <a:ext cx="76" cy="92"/>
                </a:xfrm>
                <a:custGeom>
                  <a:avLst/>
                  <a:gdLst>
                    <a:gd name="T0" fmla="*/ 6 w 40"/>
                    <a:gd name="T1" fmla="*/ 0 h 49"/>
                    <a:gd name="T2" fmla="*/ 4 w 40"/>
                    <a:gd name="T3" fmla="*/ 1 h 49"/>
                    <a:gd name="T4" fmla="*/ 13 w 40"/>
                    <a:gd name="T5" fmla="*/ 29 h 49"/>
                    <a:gd name="T6" fmla="*/ 35 w 40"/>
                    <a:gd name="T7" fmla="*/ 49 h 49"/>
                    <a:gd name="T8" fmla="*/ 35 w 40"/>
                    <a:gd name="T9" fmla="*/ 49 h 49"/>
                    <a:gd name="T10" fmla="*/ 37 w 40"/>
                    <a:gd name="T11" fmla="*/ 48 h 49"/>
                    <a:gd name="T12" fmla="*/ 38 w 40"/>
                    <a:gd name="T13" fmla="*/ 47 h 49"/>
                    <a:gd name="T14" fmla="*/ 28 w 40"/>
                    <a:gd name="T15" fmla="*/ 19 h 49"/>
                    <a:gd name="T16" fmla="*/ 6 w 40"/>
                    <a:gd name="T17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49">
                      <a:moveTo>
                        <a:pt x="6" y="0"/>
                      </a:moveTo>
                      <a:cubicBezTo>
                        <a:pt x="5" y="0"/>
                        <a:pt x="4" y="0"/>
                        <a:pt x="4" y="1"/>
                      </a:cubicBezTo>
                      <a:cubicBezTo>
                        <a:pt x="0" y="4"/>
                        <a:pt x="4" y="16"/>
                        <a:pt x="13" y="29"/>
                      </a:cubicBezTo>
                      <a:cubicBezTo>
                        <a:pt x="21" y="41"/>
                        <a:pt x="30" y="49"/>
                        <a:pt x="35" y="49"/>
                      </a:cubicBezTo>
                      <a:cubicBezTo>
                        <a:pt x="35" y="49"/>
                        <a:pt x="35" y="49"/>
                        <a:pt x="35" y="49"/>
                      </a:cubicBezTo>
                      <a:cubicBezTo>
                        <a:pt x="36" y="49"/>
                        <a:pt x="36" y="48"/>
                        <a:pt x="37" y="48"/>
                      </a:cubicBezTo>
                      <a:cubicBezTo>
                        <a:pt x="37" y="48"/>
                        <a:pt x="38" y="47"/>
                        <a:pt x="38" y="47"/>
                      </a:cubicBezTo>
                      <a:cubicBezTo>
                        <a:pt x="40" y="42"/>
                        <a:pt x="37" y="31"/>
                        <a:pt x="28" y="19"/>
                      </a:cubicBezTo>
                      <a:cubicBezTo>
                        <a:pt x="21" y="7"/>
                        <a:pt x="11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8" name="Freeform 957"/>
                <p:cNvSpPr>
                  <a:spLocks/>
                </p:cNvSpPr>
                <p:nvPr/>
              </p:nvSpPr>
              <p:spPr bwMode="auto">
                <a:xfrm>
                  <a:off x="4298" y="2638"/>
                  <a:ext cx="37" cy="107"/>
                </a:xfrm>
                <a:custGeom>
                  <a:avLst/>
                  <a:gdLst>
                    <a:gd name="T0" fmla="*/ 13 w 20"/>
                    <a:gd name="T1" fmla="*/ 0 h 57"/>
                    <a:gd name="T2" fmla="*/ 1 w 20"/>
                    <a:gd name="T3" fmla="*/ 28 h 57"/>
                    <a:gd name="T4" fmla="*/ 4 w 20"/>
                    <a:gd name="T5" fmla="*/ 55 h 57"/>
                    <a:gd name="T6" fmla="*/ 7 w 20"/>
                    <a:gd name="T7" fmla="*/ 28 h 57"/>
                    <a:gd name="T8" fmla="*/ 10 w 20"/>
                    <a:gd name="T9" fmla="*/ 28 h 57"/>
                    <a:gd name="T10" fmla="*/ 6 w 20"/>
                    <a:gd name="T11" fmla="*/ 57 h 57"/>
                    <a:gd name="T12" fmla="*/ 7 w 20"/>
                    <a:gd name="T13" fmla="*/ 57 h 57"/>
                    <a:gd name="T14" fmla="*/ 7 w 20"/>
                    <a:gd name="T15" fmla="*/ 57 h 57"/>
                    <a:gd name="T16" fmla="*/ 18 w 20"/>
                    <a:gd name="T17" fmla="*/ 38 h 57"/>
                    <a:gd name="T18" fmla="*/ 19 w 20"/>
                    <a:gd name="T19" fmla="*/ 30 h 57"/>
                    <a:gd name="T20" fmla="*/ 19 w 20"/>
                    <a:gd name="T21" fmla="*/ 28 h 57"/>
                    <a:gd name="T22" fmla="*/ 17 w 20"/>
                    <a:gd name="T23" fmla="*/ 4 h 57"/>
                    <a:gd name="T24" fmla="*/ 14 w 20"/>
                    <a:gd name="T25" fmla="*/ 0 h 57"/>
                    <a:gd name="T26" fmla="*/ 13 w 20"/>
                    <a:gd name="T27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57">
                      <a:moveTo>
                        <a:pt x="13" y="0"/>
                      </a:moveTo>
                      <a:cubicBezTo>
                        <a:pt x="8" y="0"/>
                        <a:pt x="3" y="12"/>
                        <a:pt x="1" y="28"/>
                      </a:cubicBezTo>
                      <a:cubicBezTo>
                        <a:pt x="0" y="40"/>
                        <a:pt x="1" y="51"/>
                        <a:pt x="4" y="55"/>
                      </a:cubicBezTo>
                      <a:cubicBezTo>
                        <a:pt x="5" y="46"/>
                        <a:pt x="6" y="37"/>
                        <a:pt x="7" y="28"/>
                      </a:cubicBezTo>
                      <a:cubicBezTo>
                        <a:pt x="8" y="28"/>
                        <a:pt x="9" y="28"/>
                        <a:pt x="10" y="28"/>
                      </a:cubicBezTo>
                      <a:cubicBezTo>
                        <a:pt x="9" y="38"/>
                        <a:pt x="8" y="48"/>
                        <a:pt x="6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11" y="57"/>
                        <a:pt x="15" y="49"/>
                        <a:pt x="18" y="38"/>
                      </a:cubicBezTo>
                      <a:cubicBezTo>
                        <a:pt x="18" y="36"/>
                        <a:pt x="19" y="33"/>
                        <a:pt x="19" y="30"/>
                      </a:cubicBezTo>
                      <a:cubicBezTo>
                        <a:pt x="19" y="29"/>
                        <a:pt x="19" y="28"/>
                        <a:pt x="19" y="28"/>
                      </a:cubicBezTo>
                      <a:cubicBezTo>
                        <a:pt x="20" y="17"/>
                        <a:pt x="19" y="8"/>
                        <a:pt x="17" y="4"/>
                      </a:cubicBezTo>
                      <a:cubicBezTo>
                        <a:pt x="16" y="2"/>
                        <a:pt x="15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39" name="Freeform 958"/>
                <p:cNvSpPr>
                  <a:spLocks/>
                </p:cNvSpPr>
                <p:nvPr/>
              </p:nvSpPr>
              <p:spPr bwMode="auto">
                <a:xfrm>
                  <a:off x="3390" y="4209"/>
                  <a:ext cx="86" cy="51"/>
                </a:xfrm>
                <a:custGeom>
                  <a:avLst/>
                  <a:gdLst>
                    <a:gd name="T0" fmla="*/ 42 w 46"/>
                    <a:gd name="T1" fmla="*/ 0 h 27"/>
                    <a:gd name="T2" fmla="*/ 20 w 46"/>
                    <a:gd name="T3" fmla="*/ 7 h 27"/>
                    <a:gd name="T4" fmla="*/ 2 w 46"/>
                    <a:gd name="T5" fmla="*/ 26 h 27"/>
                    <a:gd name="T6" fmla="*/ 6 w 46"/>
                    <a:gd name="T7" fmla="*/ 27 h 27"/>
                    <a:gd name="T8" fmla="*/ 28 w 46"/>
                    <a:gd name="T9" fmla="*/ 20 h 27"/>
                    <a:gd name="T10" fmla="*/ 46 w 46"/>
                    <a:gd name="T11" fmla="*/ 3 h 27"/>
                    <a:gd name="T12" fmla="*/ 46 w 46"/>
                    <a:gd name="T13" fmla="*/ 1 h 27"/>
                    <a:gd name="T14" fmla="*/ 45 w 46"/>
                    <a:gd name="T15" fmla="*/ 0 h 27"/>
                    <a:gd name="T16" fmla="*/ 42 w 4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27">
                      <a:moveTo>
                        <a:pt x="42" y="0"/>
                      </a:moveTo>
                      <a:cubicBezTo>
                        <a:pt x="37" y="0"/>
                        <a:pt x="29" y="2"/>
                        <a:pt x="20" y="7"/>
                      </a:cubicBezTo>
                      <a:cubicBezTo>
                        <a:pt x="8" y="14"/>
                        <a:pt x="0" y="22"/>
                        <a:pt x="2" y="26"/>
                      </a:cubicBezTo>
                      <a:cubicBezTo>
                        <a:pt x="3" y="27"/>
                        <a:pt x="4" y="27"/>
                        <a:pt x="6" y="27"/>
                      </a:cubicBezTo>
                      <a:cubicBezTo>
                        <a:pt x="11" y="27"/>
                        <a:pt x="19" y="25"/>
                        <a:pt x="28" y="20"/>
                      </a:cubicBezTo>
                      <a:cubicBezTo>
                        <a:pt x="38" y="14"/>
                        <a:pt x="46" y="7"/>
                        <a:pt x="46" y="3"/>
                      </a:cubicBezTo>
                      <a:cubicBezTo>
                        <a:pt x="46" y="2"/>
                        <a:pt x="46" y="2"/>
                        <a:pt x="46" y="1"/>
                      </a:cubicBezTo>
                      <a:cubicBezTo>
                        <a:pt x="46" y="1"/>
                        <a:pt x="45" y="0"/>
                        <a:pt x="45" y="0"/>
                      </a:cubicBezTo>
                      <a:cubicBezTo>
                        <a:pt x="44" y="0"/>
                        <a:pt x="43" y="0"/>
                        <a:pt x="4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0" name="Freeform 959"/>
                <p:cNvSpPr>
                  <a:spLocks/>
                </p:cNvSpPr>
                <p:nvPr/>
              </p:nvSpPr>
              <p:spPr bwMode="auto">
                <a:xfrm>
                  <a:off x="4561" y="2656"/>
                  <a:ext cx="37" cy="123"/>
                </a:xfrm>
                <a:custGeom>
                  <a:avLst/>
                  <a:gdLst>
                    <a:gd name="T0" fmla="*/ 13 w 20"/>
                    <a:gd name="T1" fmla="*/ 0 h 65"/>
                    <a:gd name="T2" fmla="*/ 1 w 20"/>
                    <a:gd name="T3" fmla="*/ 29 h 65"/>
                    <a:gd name="T4" fmla="*/ 1 w 20"/>
                    <a:gd name="T5" fmla="*/ 32 h 65"/>
                    <a:gd name="T6" fmla="*/ 0 w 20"/>
                    <a:gd name="T7" fmla="*/ 42 h 65"/>
                    <a:gd name="T8" fmla="*/ 4 w 20"/>
                    <a:gd name="T9" fmla="*/ 64 h 65"/>
                    <a:gd name="T10" fmla="*/ 6 w 20"/>
                    <a:gd name="T11" fmla="*/ 65 h 65"/>
                    <a:gd name="T12" fmla="*/ 6 w 20"/>
                    <a:gd name="T13" fmla="*/ 65 h 65"/>
                    <a:gd name="T14" fmla="*/ 8 w 20"/>
                    <a:gd name="T15" fmla="*/ 65 h 65"/>
                    <a:gd name="T16" fmla="*/ 18 w 20"/>
                    <a:gd name="T17" fmla="*/ 38 h 65"/>
                    <a:gd name="T18" fmla="*/ 9 w 20"/>
                    <a:gd name="T19" fmla="*/ 37 h 65"/>
                    <a:gd name="T20" fmla="*/ 10 w 20"/>
                    <a:gd name="T21" fmla="*/ 28 h 65"/>
                    <a:gd name="T22" fmla="*/ 19 w 20"/>
                    <a:gd name="T23" fmla="*/ 29 h 65"/>
                    <a:gd name="T24" fmla="*/ 13 w 20"/>
                    <a:gd name="T25" fmla="*/ 0 h 65"/>
                    <a:gd name="T26" fmla="*/ 13 w 20"/>
                    <a:gd name="T27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" h="65">
                      <a:moveTo>
                        <a:pt x="13" y="0"/>
                      </a:moveTo>
                      <a:cubicBezTo>
                        <a:pt x="8" y="0"/>
                        <a:pt x="3" y="13"/>
                        <a:pt x="1" y="29"/>
                      </a:cubicBezTo>
                      <a:cubicBezTo>
                        <a:pt x="1" y="30"/>
                        <a:pt x="1" y="31"/>
                        <a:pt x="1" y="32"/>
                      </a:cubicBezTo>
                      <a:cubicBezTo>
                        <a:pt x="0" y="35"/>
                        <a:pt x="0" y="39"/>
                        <a:pt x="0" y="42"/>
                      </a:cubicBezTo>
                      <a:cubicBezTo>
                        <a:pt x="0" y="53"/>
                        <a:pt x="1" y="62"/>
                        <a:pt x="4" y="64"/>
                      </a:cubicBezTo>
                      <a:cubicBezTo>
                        <a:pt x="5" y="65"/>
                        <a:pt x="5" y="65"/>
                        <a:pt x="6" y="65"/>
                      </a:cubicBezTo>
                      <a:cubicBezTo>
                        <a:pt x="6" y="65"/>
                        <a:pt x="6" y="65"/>
                        <a:pt x="6" y="65"/>
                      </a:cubicBezTo>
                      <a:cubicBezTo>
                        <a:pt x="7" y="65"/>
                        <a:pt x="7" y="65"/>
                        <a:pt x="8" y="65"/>
                      </a:cubicBezTo>
                      <a:cubicBezTo>
                        <a:pt x="12" y="62"/>
                        <a:pt x="16" y="52"/>
                        <a:pt x="18" y="38"/>
                      </a:cubicBezTo>
                      <a:cubicBezTo>
                        <a:pt x="15" y="37"/>
                        <a:pt x="12" y="37"/>
                        <a:pt x="9" y="37"/>
                      </a:cubicBezTo>
                      <a:cubicBezTo>
                        <a:pt x="10" y="34"/>
                        <a:pt x="10" y="31"/>
                        <a:pt x="10" y="28"/>
                      </a:cubicBezTo>
                      <a:cubicBezTo>
                        <a:pt x="13" y="28"/>
                        <a:pt x="16" y="28"/>
                        <a:pt x="19" y="29"/>
                      </a:cubicBezTo>
                      <a:cubicBezTo>
                        <a:pt x="20" y="13"/>
                        <a:pt x="17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1" name="Freeform 960"/>
                <p:cNvSpPr>
                  <a:spLocks/>
                </p:cNvSpPr>
                <p:nvPr/>
              </p:nvSpPr>
              <p:spPr bwMode="auto">
                <a:xfrm>
                  <a:off x="3907" y="4021"/>
                  <a:ext cx="96" cy="90"/>
                </a:xfrm>
                <a:custGeom>
                  <a:avLst/>
                  <a:gdLst>
                    <a:gd name="T0" fmla="*/ 46 w 51"/>
                    <a:gd name="T1" fmla="*/ 0 h 48"/>
                    <a:gd name="T2" fmla="*/ 27 w 51"/>
                    <a:gd name="T3" fmla="*/ 10 h 48"/>
                    <a:gd name="T4" fmla="*/ 20 w 51"/>
                    <a:gd name="T5" fmla="*/ 17 h 48"/>
                    <a:gd name="T6" fmla="*/ 18 w 51"/>
                    <a:gd name="T7" fmla="*/ 19 h 48"/>
                    <a:gd name="T8" fmla="*/ 3 w 51"/>
                    <a:gd name="T9" fmla="*/ 47 h 48"/>
                    <a:gd name="T10" fmla="*/ 6 w 51"/>
                    <a:gd name="T11" fmla="*/ 48 h 48"/>
                    <a:gd name="T12" fmla="*/ 26 w 51"/>
                    <a:gd name="T13" fmla="*/ 36 h 48"/>
                    <a:gd name="T14" fmla="*/ 22 w 51"/>
                    <a:gd name="T15" fmla="*/ 32 h 48"/>
                    <a:gd name="T16" fmla="*/ 28 w 51"/>
                    <a:gd name="T17" fmla="*/ 25 h 48"/>
                    <a:gd name="T18" fmla="*/ 33 w 51"/>
                    <a:gd name="T19" fmla="*/ 30 h 48"/>
                    <a:gd name="T20" fmla="*/ 50 w 51"/>
                    <a:gd name="T21" fmla="*/ 2 h 48"/>
                    <a:gd name="T22" fmla="*/ 49 w 51"/>
                    <a:gd name="T23" fmla="*/ 0 h 48"/>
                    <a:gd name="T24" fmla="*/ 47 w 51"/>
                    <a:gd name="T25" fmla="*/ 0 h 48"/>
                    <a:gd name="T26" fmla="*/ 46 w 51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1" h="48">
                      <a:moveTo>
                        <a:pt x="46" y="0"/>
                      </a:moveTo>
                      <a:cubicBezTo>
                        <a:pt x="42" y="0"/>
                        <a:pt x="35" y="4"/>
                        <a:pt x="27" y="10"/>
                      </a:cubicBezTo>
                      <a:cubicBezTo>
                        <a:pt x="25" y="12"/>
                        <a:pt x="22" y="15"/>
                        <a:pt x="20" y="17"/>
                      </a:cubicBezTo>
                      <a:cubicBezTo>
                        <a:pt x="19" y="18"/>
                        <a:pt x="19" y="18"/>
                        <a:pt x="18" y="19"/>
                      </a:cubicBezTo>
                      <a:cubicBezTo>
                        <a:pt x="7" y="31"/>
                        <a:pt x="0" y="43"/>
                        <a:pt x="3" y="47"/>
                      </a:cubicBezTo>
                      <a:cubicBezTo>
                        <a:pt x="4" y="47"/>
                        <a:pt x="5" y="48"/>
                        <a:pt x="6" y="48"/>
                      </a:cubicBezTo>
                      <a:cubicBezTo>
                        <a:pt x="10" y="48"/>
                        <a:pt x="18" y="43"/>
                        <a:pt x="26" y="36"/>
                      </a:cubicBezTo>
                      <a:cubicBezTo>
                        <a:pt x="25" y="35"/>
                        <a:pt x="23" y="33"/>
                        <a:pt x="22" y="32"/>
                      </a:cubicBezTo>
                      <a:cubicBezTo>
                        <a:pt x="24" y="29"/>
                        <a:pt x="26" y="27"/>
                        <a:pt x="28" y="25"/>
                      </a:cubicBezTo>
                      <a:cubicBezTo>
                        <a:pt x="30" y="27"/>
                        <a:pt x="31" y="29"/>
                        <a:pt x="33" y="30"/>
                      </a:cubicBezTo>
                      <a:cubicBezTo>
                        <a:pt x="44" y="19"/>
                        <a:pt x="51" y="7"/>
                        <a:pt x="50" y="2"/>
                      </a:cubicBezTo>
                      <a:cubicBezTo>
                        <a:pt x="50" y="1"/>
                        <a:pt x="49" y="1"/>
                        <a:pt x="49" y="0"/>
                      </a:cubicBezTo>
                      <a:cubicBezTo>
                        <a:pt x="49" y="0"/>
                        <a:pt x="48" y="0"/>
                        <a:pt x="47" y="0"/>
                      </a:cubicBezTo>
                      <a:cubicBezTo>
                        <a:pt x="47" y="0"/>
                        <a:pt x="47" y="0"/>
                        <a:pt x="4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2" name="Freeform 961"/>
                <p:cNvSpPr>
                  <a:spLocks/>
                </p:cNvSpPr>
                <p:nvPr/>
              </p:nvSpPr>
              <p:spPr bwMode="auto">
                <a:xfrm>
                  <a:off x="3805" y="3910"/>
                  <a:ext cx="55" cy="53"/>
                </a:xfrm>
                <a:custGeom>
                  <a:avLst/>
                  <a:gdLst>
                    <a:gd name="T0" fmla="*/ 26 w 29"/>
                    <a:gd name="T1" fmla="*/ 0 h 28"/>
                    <a:gd name="T2" fmla="*/ 10 w 29"/>
                    <a:gd name="T3" fmla="*/ 10 h 28"/>
                    <a:gd name="T4" fmla="*/ 1 w 29"/>
                    <a:gd name="T5" fmla="*/ 23 h 28"/>
                    <a:gd name="T6" fmla="*/ 1 w 29"/>
                    <a:gd name="T7" fmla="*/ 27 h 28"/>
                    <a:gd name="T8" fmla="*/ 1 w 29"/>
                    <a:gd name="T9" fmla="*/ 27 h 28"/>
                    <a:gd name="T10" fmla="*/ 3 w 29"/>
                    <a:gd name="T11" fmla="*/ 28 h 28"/>
                    <a:gd name="T12" fmla="*/ 17 w 29"/>
                    <a:gd name="T13" fmla="*/ 19 h 28"/>
                    <a:gd name="T14" fmla="*/ 18 w 29"/>
                    <a:gd name="T15" fmla="*/ 18 h 28"/>
                    <a:gd name="T16" fmla="*/ 24 w 29"/>
                    <a:gd name="T17" fmla="*/ 11 h 28"/>
                    <a:gd name="T18" fmla="*/ 27 w 29"/>
                    <a:gd name="T19" fmla="*/ 0 h 28"/>
                    <a:gd name="T20" fmla="*/ 26 w 29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28">
                      <a:moveTo>
                        <a:pt x="26" y="0"/>
                      </a:moveTo>
                      <a:cubicBezTo>
                        <a:pt x="23" y="0"/>
                        <a:pt x="16" y="3"/>
                        <a:pt x="10" y="10"/>
                      </a:cubicBezTo>
                      <a:cubicBezTo>
                        <a:pt x="5" y="15"/>
                        <a:pt x="2" y="20"/>
                        <a:pt x="1" y="23"/>
                      </a:cubicBezTo>
                      <a:cubicBezTo>
                        <a:pt x="0" y="25"/>
                        <a:pt x="0" y="26"/>
                        <a:pt x="1" y="27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2" y="27"/>
                        <a:pt x="2" y="28"/>
                        <a:pt x="3" y="28"/>
                      </a:cubicBezTo>
                      <a:cubicBezTo>
                        <a:pt x="6" y="28"/>
                        <a:pt x="11" y="24"/>
                        <a:pt x="17" y="19"/>
                      </a:cubicBezTo>
                      <a:cubicBezTo>
                        <a:pt x="17" y="19"/>
                        <a:pt x="18" y="19"/>
                        <a:pt x="18" y="18"/>
                      </a:cubicBezTo>
                      <a:cubicBezTo>
                        <a:pt x="21" y="16"/>
                        <a:pt x="23" y="13"/>
                        <a:pt x="24" y="11"/>
                      </a:cubicBezTo>
                      <a:cubicBezTo>
                        <a:pt x="28" y="6"/>
                        <a:pt x="29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3" name="Freeform 962"/>
                <p:cNvSpPr>
                  <a:spLocks noEditPoints="1"/>
                </p:cNvSpPr>
                <p:nvPr/>
              </p:nvSpPr>
              <p:spPr bwMode="auto">
                <a:xfrm>
                  <a:off x="3117" y="1799"/>
                  <a:ext cx="572" cy="1463"/>
                </a:xfrm>
                <a:custGeom>
                  <a:avLst/>
                  <a:gdLst>
                    <a:gd name="T0" fmla="*/ 106 w 304"/>
                    <a:gd name="T1" fmla="*/ 685 h 778"/>
                    <a:gd name="T2" fmla="*/ 34 w 304"/>
                    <a:gd name="T3" fmla="*/ 776 h 778"/>
                    <a:gd name="T4" fmla="*/ 35 w 304"/>
                    <a:gd name="T5" fmla="*/ 777 h 778"/>
                    <a:gd name="T6" fmla="*/ 36 w 304"/>
                    <a:gd name="T7" fmla="*/ 778 h 778"/>
                    <a:gd name="T8" fmla="*/ 108 w 304"/>
                    <a:gd name="T9" fmla="*/ 688 h 778"/>
                    <a:gd name="T10" fmla="*/ 108 w 304"/>
                    <a:gd name="T11" fmla="*/ 687 h 778"/>
                    <a:gd name="T12" fmla="*/ 106 w 304"/>
                    <a:gd name="T13" fmla="*/ 685 h 778"/>
                    <a:gd name="T14" fmla="*/ 120 w 304"/>
                    <a:gd name="T15" fmla="*/ 678 h 778"/>
                    <a:gd name="T16" fmla="*/ 118 w 304"/>
                    <a:gd name="T17" fmla="*/ 682 h 778"/>
                    <a:gd name="T18" fmla="*/ 117 w 304"/>
                    <a:gd name="T19" fmla="*/ 683 h 778"/>
                    <a:gd name="T20" fmla="*/ 184 w 304"/>
                    <a:gd name="T21" fmla="*/ 727 h 778"/>
                    <a:gd name="T22" fmla="*/ 185 w 304"/>
                    <a:gd name="T23" fmla="*/ 726 h 778"/>
                    <a:gd name="T24" fmla="*/ 188 w 304"/>
                    <a:gd name="T25" fmla="*/ 722 h 778"/>
                    <a:gd name="T26" fmla="*/ 120 w 304"/>
                    <a:gd name="T27" fmla="*/ 678 h 778"/>
                    <a:gd name="T28" fmla="*/ 294 w 304"/>
                    <a:gd name="T29" fmla="*/ 310 h 778"/>
                    <a:gd name="T30" fmla="*/ 292 w 304"/>
                    <a:gd name="T31" fmla="*/ 311 h 778"/>
                    <a:gd name="T32" fmla="*/ 292 w 304"/>
                    <a:gd name="T33" fmla="*/ 311 h 778"/>
                    <a:gd name="T34" fmla="*/ 290 w 304"/>
                    <a:gd name="T35" fmla="*/ 311 h 778"/>
                    <a:gd name="T36" fmla="*/ 200 w 304"/>
                    <a:gd name="T37" fmla="*/ 714 h 778"/>
                    <a:gd name="T38" fmla="*/ 202 w 304"/>
                    <a:gd name="T39" fmla="*/ 715 h 778"/>
                    <a:gd name="T40" fmla="*/ 203 w 304"/>
                    <a:gd name="T41" fmla="*/ 716 h 778"/>
                    <a:gd name="T42" fmla="*/ 294 w 304"/>
                    <a:gd name="T43" fmla="*/ 310 h 778"/>
                    <a:gd name="T44" fmla="*/ 281 w 304"/>
                    <a:gd name="T45" fmla="*/ 293 h 778"/>
                    <a:gd name="T46" fmla="*/ 162 w 304"/>
                    <a:gd name="T47" fmla="*/ 308 h 778"/>
                    <a:gd name="T48" fmla="*/ 162 w 304"/>
                    <a:gd name="T49" fmla="*/ 309 h 778"/>
                    <a:gd name="T50" fmla="*/ 162 w 304"/>
                    <a:gd name="T51" fmla="*/ 314 h 778"/>
                    <a:gd name="T52" fmla="*/ 282 w 304"/>
                    <a:gd name="T53" fmla="*/ 300 h 778"/>
                    <a:gd name="T54" fmla="*/ 281 w 304"/>
                    <a:gd name="T55" fmla="*/ 294 h 778"/>
                    <a:gd name="T56" fmla="*/ 281 w 304"/>
                    <a:gd name="T57" fmla="*/ 293 h 778"/>
                    <a:gd name="T58" fmla="*/ 2 w 304"/>
                    <a:gd name="T59" fmla="*/ 0 h 778"/>
                    <a:gd name="T60" fmla="*/ 1 w 304"/>
                    <a:gd name="T61" fmla="*/ 2 h 778"/>
                    <a:gd name="T62" fmla="*/ 0 w 304"/>
                    <a:gd name="T63" fmla="*/ 3 h 778"/>
                    <a:gd name="T64" fmla="*/ 67 w 304"/>
                    <a:gd name="T65" fmla="*/ 79 h 778"/>
                    <a:gd name="T66" fmla="*/ 70 w 304"/>
                    <a:gd name="T67" fmla="*/ 84 h 778"/>
                    <a:gd name="T68" fmla="*/ 150 w 304"/>
                    <a:gd name="T69" fmla="*/ 297 h 778"/>
                    <a:gd name="T70" fmla="*/ 151 w 304"/>
                    <a:gd name="T71" fmla="*/ 296 h 778"/>
                    <a:gd name="T72" fmla="*/ 152 w 304"/>
                    <a:gd name="T73" fmla="*/ 296 h 778"/>
                    <a:gd name="T74" fmla="*/ 153 w 304"/>
                    <a:gd name="T75" fmla="*/ 296 h 778"/>
                    <a:gd name="T76" fmla="*/ 73 w 304"/>
                    <a:gd name="T77" fmla="*/ 82 h 778"/>
                    <a:gd name="T78" fmla="*/ 70 w 304"/>
                    <a:gd name="T79" fmla="*/ 77 h 778"/>
                    <a:gd name="T80" fmla="*/ 2 w 304"/>
                    <a:gd name="T81" fmla="*/ 0 h 7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04" h="778">
                      <a:moveTo>
                        <a:pt x="106" y="685"/>
                      </a:moveTo>
                      <a:cubicBezTo>
                        <a:pt x="85" y="717"/>
                        <a:pt x="61" y="748"/>
                        <a:pt x="34" y="776"/>
                      </a:cubicBezTo>
                      <a:cubicBezTo>
                        <a:pt x="34" y="776"/>
                        <a:pt x="35" y="776"/>
                        <a:pt x="35" y="777"/>
                      </a:cubicBezTo>
                      <a:cubicBezTo>
                        <a:pt x="36" y="777"/>
                        <a:pt x="36" y="777"/>
                        <a:pt x="36" y="778"/>
                      </a:cubicBezTo>
                      <a:cubicBezTo>
                        <a:pt x="63" y="751"/>
                        <a:pt x="87" y="720"/>
                        <a:pt x="108" y="688"/>
                      </a:cubicBezTo>
                      <a:cubicBezTo>
                        <a:pt x="108" y="687"/>
                        <a:pt x="108" y="687"/>
                        <a:pt x="108" y="687"/>
                      </a:cubicBezTo>
                      <a:cubicBezTo>
                        <a:pt x="107" y="687"/>
                        <a:pt x="106" y="686"/>
                        <a:pt x="106" y="685"/>
                      </a:cubicBezTo>
                      <a:moveTo>
                        <a:pt x="120" y="678"/>
                      </a:moveTo>
                      <a:cubicBezTo>
                        <a:pt x="119" y="679"/>
                        <a:pt x="119" y="680"/>
                        <a:pt x="118" y="682"/>
                      </a:cubicBezTo>
                      <a:cubicBezTo>
                        <a:pt x="118" y="682"/>
                        <a:pt x="117" y="683"/>
                        <a:pt x="117" y="683"/>
                      </a:cubicBezTo>
                      <a:cubicBezTo>
                        <a:pt x="139" y="697"/>
                        <a:pt x="162" y="712"/>
                        <a:pt x="184" y="727"/>
                      </a:cubicBezTo>
                      <a:cubicBezTo>
                        <a:pt x="184" y="727"/>
                        <a:pt x="185" y="726"/>
                        <a:pt x="185" y="726"/>
                      </a:cubicBezTo>
                      <a:cubicBezTo>
                        <a:pt x="186" y="724"/>
                        <a:pt x="187" y="723"/>
                        <a:pt x="188" y="722"/>
                      </a:cubicBezTo>
                      <a:cubicBezTo>
                        <a:pt x="165" y="707"/>
                        <a:pt x="142" y="692"/>
                        <a:pt x="120" y="678"/>
                      </a:cubicBezTo>
                      <a:moveTo>
                        <a:pt x="294" y="310"/>
                      </a:moveTo>
                      <a:cubicBezTo>
                        <a:pt x="293" y="311"/>
                        <a:pt x="293" y="311"/>
                        <a:pt x="292" y="311"/>
                      </a:cubicBezTo>
                      <a:cubicBezTo>
                        <a:pt x="292" y="311"/>
                        <a:pt x="292" y="311"/>
                        <a:pt x="292" y="311"/>
                      </a:cubicBezTo>
                      <a:cubicBezTo>
                        <a:pt x="291" y="311"/>
                        <a:pt x="291" y="311"/>
                        <a:pt x="290" y="311"/>
                      </a:cubicBezTo>
                      <a:cubicBezTo>
                        <a:pt x="301" y="450"/>
                        <a:pt x="269" y="593"/>
                        <a:pt x="200" y="714"/>
                      </a:cubicBezTo>
                      <a:cubicBezTo>
                        <a:pt x="201" y="715"/>
                        <a:pt x="201" y="715"/>
                        <a:pt x="202" y="715"/>
                      </a:cubicBezTo>
                      <a:cubicBezTo>
                        <a:pt x="202" y="715"/>
                        <a:pt x="203" y="716"/>
                        <a:pt x="203" y="716"/>
                      </a:cubicBezTo>
                      <a:cubicBezTo>
                        <a:pt x="273" y="595"/>
                        <a:pt x="304" y="451"/>
                        <a:pt x="294" y="310"/>
                      </a:cubicBezTo>
                      <a:moveTo>
                        <a:pt x="281" y="293"/>
                      </a:moveTo>
                      <a:cubicBezTo>
                        <a:pt x="241" y="298"/>
                        <a:pt x="202" y="303"/>
                        <a:pt x="162" y="308"/>
                      </a:cubicBezTo>
                      <a:cubicBezTo>
                        <a:pt x="162" y="309"/>
                        <a:pt x="162" y="309"/>
                        <a:pt x="162" y="309"/>
                      </a:cubicBezTo>
                      <a:cubicBezTo>
                        <a:pt x="162" y="311"/>
                        <a:pt x="162" y="313"/>
                        <a:pt x="162" y="314"/>
                      </a:cubicBezTo>
                      <a:cubicBezTo>
                        <a:pt x="202" y="309"/>
                        <a:pt x="242" y="305"/>
                        <a:pt x="282" y="300"/>
                      </a:cubicBezTo>
                      <a:cubicBezTo>
                        <a:pt x="282" y="298"/>
                        <a:pt x="282" y="296"/>
                        <a:pt x="281" y="294"/>
                      </a:cubicBezTo>
                      <a:cubicBezTo>
                        <a:pt x="281" y="293"/>
                        <a:pt x="281" y="293"/>
                        <a:pt x="281" y="293"/>
                      </a:cubicBezTo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26" y="26"/>
                        <a:pt x="48" y="52"/>
                        <a:pt x="67" y="79"/>
                      </a:cubicBezTo>
                      <a:cubicBezTo>
                        <a:pt x="68" y="81"/>
                        <a:pt x="69" y="82"/>
                        <a:pt x="70" y="84"/>
                      </a:cubicBezTo>
                      <a:cubicBezTo>
                        <a:pt x="114" y="147"/>
                        <a:pt x="140" y="221"/>
                        <a:pt x="150" y="297"/>
                      </a:cubicBezTo>
                      <a:cubicBezTo>
                        <a:pt x="150" y="296"/>
                        <a:pt x="151" y="296"/>
                        <a:pt x="151" y="296"/>
                      </a:cubicBezTo>
                      <a:cubicBezTo>
                        <a:pt x="152" y="296"/>
                        <a:pt x="152" y="296"/>
                        <a:pt x="152" y="296"/>
                      </a:cubicBezTo>
                      <a:cubicBezTo>
                        <a:pt x="153" y="296"/>
                        <a:pt x="153" y="296"/>
                        <a:pt x="153" y="296"/>
                      </a:cubicBezTo>
                      <a:cubicBezTo>
                        <a:pt x="143" y="220"/>
                        <a:pt x="117" y="146"/>
                        <a:pt x="73" y="82"/>
                      </a:cubicBezTo>
                      <a:cubicBezTo>
                        <a:pt x="72" y="80"/>
                        <a:pt x="71" y="79"/>
                        <a:pt x="70" y="77"/>
                      </a:cubicBezTo>
                      <a:cubicBezTo>
                        <a:pt x="51" y="49"/>
                        <a:pt x="28" y="2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4" name="Freeform 963"/>
                <p:cNvSpPr>
                  <a:spLocks/>
                </p:cNvSpPr>
                <p:nvPr/>
              </p:nvSpPr>
              <p:spPr bwMode="auto">
                <a:xfrm>
                  <a:off x="3070" y="1761"/>
                  <a:ext cx="55" cy="46"/>
                </a:xfrm>
                <a:custGeom>
                  <a:avLst/>
                  <a:gdLst>
                    <a:gd name="T0" fmla="*/ 9 w 29"/>
                    <a:gd name="T1" fmla="*/ 0 h 24"/>
                    <a:gd name="T2" fmla="*/ 3 w 29"/>
                    <a:gd name="T3" fmla="*/ 2 h 24"/>
                    <a:gd name="T4" fmla="*/ 9 w 29"/>
                    <a:gd name="T5" fmla="*/ 19 h 24"/>
                    <a:gd name="T6" fmla="*/ 21 w 29"/>
                    <a:gd name="T7" fmla="*/ 24 h 24"/>
                    <a:gd name="T8" fmla="*/ 25 w 29"/>
                    <a:gd name="T9" fmla="*/ 23 h 24"/>
                    <a:gd name="T10" fmla="*/ 26 w 29"/>
                    <a:gd name="T11" fmla="*/ 22 h 24"/>
                    <a:gd name="T12" fmla="*/ 27 w 29"/>
                    <a:gd name="T13" fmla="*/ 20 h 24"/>
                    <a:gd name="T14" fmla="*/ 21 w 29"/>
                    <a:gd name="T15" fmla="*/ 5 h 24"/>
                    <a:gd name="T16" fmla="*/ 9 w 29"/>
                    <a:gd name="T17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24">
                      <a:moveTo>
                        <a:pt x="9" y="0"/>
                      </a:moveTo>
                      <a:cubicBezTo>
                        <a:pt x="6" y="0"/>
                        <a:pt x="4" y="1"/>
                        <a:pt x="3" y="2"/>
                      </a:cubicBezTo>
                      <a:cubicBezTo>
                        <a:pt x="0" y="6"/>
                        <a:pt x="2" y="13"/>
                        <a:pt x="9" y="19"/>
                      </a:cubicBezTo>
                      <a:cubicBezTo>
                        <a:pt x="13" y="22"/>
                        <a:pt x="17" y="24"/>
                        <a:pt x="21" y="24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3"/>
                        <a:pt x="26" y="22"/>
                        <a:pt x="26" y="22"/>
                      </a:cubicBezTo>
                      <a:cubicBezTo>
                        <a:pt x="27" y="21"/>
                        <a:pt x="27" y="21"/>
                        <a:pt x="27" y="20"/>
                      </a:cubicBezTo>
                      <a:cubicBezTo>
                        <a:pt x="29" y="16"/>
                        <a:pt x="27" y="10"/>
                        <a:pt x="21" y="5"/>
                      </a:cubicBezTo>
                      <a:cubicBezTo>
                        <a:pt x="17" y="1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5" name="Freeform 964"/>
                <p:cNvSpPr>
                  <a:spLocks/>
                </p:cNvSpPr>
                <p:nvPr/>
              </p:nvSpPr>
              <p:spPr bwMode="auto">
                <a:xfrm>
                  <a:off x="3386" y="2356"/>
                  <a:ext cx="36" cy="54"/>
                </a:xfrm>
                <a:custGeom>
                  <a:avLst/>
                  <a:gdLst>
                    <a:gd name="T0" fmla="*/ 9 w 19"/>
                    <a:gd name="T1" fmla="*/ 0 h 29"/>
                    <a:gd name="T2" fmla="*/ 8 w 19"/>
                    <a:gd name="T3" fmla="*/ 0 h 29"/>
                    <a:gd name="T4" fmla="*/ 7 w 19"/>
                    <a:gd name="T5" fmla="*/ 1 h 29"/>
                    <a:gd name="T6" fmla="*/ 1 w 19"/>
                    <a:gd name="T7" fmla="*/ 16 h 29"/>
                    <a:gd name="T8" fmla="*/ 2 w 19"/>
                    <a:gd name="T9" fmla="*/ 19 h 29"/>
                    <a:gd name="T10" fmla="*/ 10 w 19"/>
                    <a:gd name="T11" fmla="*/ 18 h 29"/>
                    <a:gd name="T12" fmla="*/ 11 w 19"/>
                    <a:gd name="T13" fmla="*/ 21 h 29"/>
                    <a:gd name="T14" fmla="*/ 3 w 19"/>
                    <a:gd name="T15" fmla="*/ 22 h 29"/>
                    <a:gd name="T16" fmla="*/ 11 w 19"/>
                    <a:gd name="T17" fmla="*/ 29 h 29"/>
                    <a:gd name="T18" fmla="*/ 11 w 19"/>
                    <a:gd name="T19" fmla="*/ 29 h 29"/>
                    <a:gd name="T20" fmla="*/ 19 w 19"/>
                    <a:gd name="T21" fmla="*/ 18 h 29"/>
                    <a:gd name="T22" fmla="*/ 19 w 19"/>
                    <a:gd name="T23" fmla="*/ 13 h 29"/>
                    <a:gd name="T24" fmla="*/ 19 w 19"/>
                    <a:gd name="T25" fmla="*/ 12 h 29"/>
                    <a:gd name="T26" fmla="*/ 10 w 19"/>
                    <a:gd name="T27" fmla="*/ 0 h 29"/>
                    <a:gd name="T28" fmla="*/ 9 w 19"/>
                    <a:gd name="T2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9" h="29">
                      <a:moveTo>
                        <a:pt x="9" y="0"/>
                      </a:moveTo>
                      <a:cubicBezTo>
                        <a:pt x="9" y="0"/>
                        <a:pt x="9" y="0"/>
                        <a:pt x="8" y="0"/>
                      </a:cubicBezTo>
                      <a:cubicBezTo>
                        <a:pt x="8" y="0"/>
                        <a:pt x="7" y="0"/>
                        <a:pt x="7" y="1"/>
                      </a:cubicBezTo>
                      <a:cubicBezTo>
                        <a:pt x="3" y="3"/>
                        <a:pt x="0" y="9"/>
                        <a:pt x="1" y="16"/>
                      </a:cubicBezTo>
                      <a:cubicBezTo>
                        <a:pt x="1" y="17"/>
                        <a:pt x="1" y="18"/>
                        <a:pt x="2" y="19"/>
                      </a:cubicBezTo>
                      <a:cubicBezTo>
                        <a:pt x="5" y="19"/>
                        <a:pt x="7" y="18"/>
                        <a:pt x="10" y="18"/>
                      </a:cubicBezTo>
                      <a:cubicBezTo>
                        <a:pt x="10" y="19"/>
                        <a:pt x="11" y="19"/>
                        <a:pt x="11" y="21"/>
                      </a:cubicBezTo>
                      <a:cubicBezTo>
                        <a:pt x="8" y="21"/>
                        <a:pt x="5" y="21"/>
                        <a:pt x="3" y="22"/>
                      </a:cubicBezTo>
                      <a:cubicBezTo>
                        <a:pt x="4" y="26"/>
                        <a:pt x="7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6" y="29"/>
                        <a:pt x="18" y="24"/>
                        <a:pt x="19" y="18"/>
                      </a:cubicBezTo>
                      <a:cubicBezTo>
                        <a:pt x="19" y="17"/>
                        <a:pt x="19" y="15"/>
                        <a:pt x="19" y="13"/>
                      </a:cubicBezTo>
                      <a:cubicBezTo>
                        <a:pt x="19" y="13"/>
                        <a:pt x="19" y="13"/>
                        <a:pt x="19" y="12"/>
                      </a:cubicBezTo>
                      <a:cubicBezTo>
                        <a:pt x="18" y="6"/>
                        <a:pt x="14" y="1"/>
                        <a:pt x="10" y="0"/>
                      </a:cubicBezTo>
                      <a:cubicBezTo>
                        <a:pt x="10" y="0"/>
                        <a:pt x="10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6" name="Freeform 965"/>
                <p:cNvSpPr>
                  <a:spLocks/>
                </p:cNvSpPr>
                <p:nvPr/>
              </p:nvSpPr>
              <p:spPr bwMode="auto">
                <a:xfrm>
                  <a:off x="3144" y="3256"/>
                  <a:ext cx="45" cy="39"/>
                </a:xfrm>
                <a:custGeom>
                  <a:avLst/>
                  <a:gdLst>
                    <a:gd name="T0" fmla="*/ 17 w 24"/>
                    <a:gd name="T1" fmla="*/ 0 h 21"/>
                    <a:gd name="T2" fmla="*/ 7 w 24"/>
                    <a:gd name="T3" fmla="*/ 5 h 21"/>
                    <a:gd name="T4" fmla="*/ 3 w 24"/>
                    <a:gd name="T5" fmla="*/ 19 h 21"/>
                    <a:gd name="T6" fmla="*/ 7 w 24"/>
                    <a:gd name="T7" fmla="*/ 21 h 21"/>
                    <a:gd name="T8" fmla="*/ 17 w 24"/>
                    <a:gd name="T9" fmla="*/ 16 h 21"/>
                    <a:gd name="T10" fmla="*/ 22 w 24"/>
                    <a:gd name="T11" fmla="*/ 3 h 21"/>
                    <a:gd name="T12" fmla="*/ 21 w 24"/>
                    <a:gd name="T13" fmla="*/ 2 h 21"/>
                    <a:gd name="T14" fmla="*/ 20 w 24"/>
                    <a:gd name="T15" fmla="*/ 1 h 21"/>
                    <a:gd name="T16" fmla="*/ 17 w 24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1">
                      <a:moveTo>
                        <a:pt x="17" y="0"/>
                      </a:moveTo>
                      <a:cubicBezTo>
                        <a:pt x="14" y="0"/>
                        <a:pt x="10" y="2"/>
                        <a:pt x="7" y="5"/>
                      </a:cubicBezTo>
                      <a:cubicBezTo>
                        <a:pt x="2" y="10"/>
                        <a:pt x="0" y="16"/>
                        <a:pt x="3" y="19"/>
                      </a:cubicBezTo>
                      <a:cubicBezTo>
                        <a:pt x="4" y="20"/>
                        <a:pt x="5" y="21"/>
                        <a:pt x="7" y="21"/>
                      </a:cubicBezTo>
                      <a:cubicBezTo>
                        <a:pt x="10" y="21"/>
                        <a:pt x="14" y="19"/>
                        <a:pt x="17" y="16"/>
                      </a:cubicBezTo>
                      <a:cubicBezTo>
                        <a:pt x="22" y="12"/>
                        <a:pt x="24" y="6"/>
                        <a:pt x="22" y="3"/>
                      </a:cubicBezTo>
                      <a:cubicBezTo>
                        <a:pt x="22" y="2"/>
                        <a:pt x="22" y="2"/>
                        <a:pt x="21" y="2"/>
                      </a:cubicBezTo>
                      <a:cubicBezTo>
                        <a:pt x="21" y="1"/>
                        <a:pt x="20" y="1"/>
                        <a:pt x="20" y="1"/>
                      </a:cubicBezTo>
                      <a:cubicBezTo>
                        <a:pt x="19" y="0"/>
                        <a:pt x="18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7" name="Freeform 966"/>
                <p:cNvSpPr>
                  <a:spLocks/>
                </p:cNvSpPr>
                <p:nvPr/>
              </p:nvSpPr>
              <p:spPr bwMode="auto">
                <a:xfrm>
                  <a:off x="3645" y="2314"/>
                  <a:ext cx="38" cy="70"/>
                </a:xfrm>
                <a:custGeom>
                  <a:avLst/>
                  <a:gdLst>
                    <a:gd name="T0" fmla="*/ 9 w 20"/>
                    <a:gd name="T1" fmla="*/ 0 h 37"/>
                    <a:gd name="T2" fmla="*/ 11 w 20"/>
                    <a:gd name="T3" fmla="*/ 18 h 37"/>
                    <a:gd name="T4" fmla="*/ 8 w 20"/>
                    <a:gd name="T5" fmla="*/ 19 h 37"/>
                    <a:gd name="T6" fmla="*/ 6 w 20"/>
                    <a:gd name="T7" fmla="*/ 1 h 37"/>
                    <a:gd name="T8" fmla="*/ 0 w 20"/>
                    <a:gd name="T9" fmla="*/ 19 h 37"/>
                    <a:gd name="T10" fmla="*/ 0 w 20"/>
                    <a:gd name="T11" fmla="*/ 20 h 37"/>
                    <a:gd name="T12" fmla="*/ 1 w 20"/>
                    <a:gd name="T13" fmla="*/ 26 h 37"/>
                    <a:gd name="T14" fmla="*/ 9 w 20"/>
                    <a:gd name="T15" fmla="*/ 37 h 37"/>
                    <a:gd name="T16" fmla="*/ 11 w 20"/>
                    <a:gd name="T17" fmla="*/ 37 h 37"/>
                    <a:gd name="T18" fmla="*/ 11 w 20"/>
                    <a:gd name="T19" fmla="*/ 37 h 37"/>
                    <a:gd name="T20" fmla="*/ 13 w 20"/>
                    <a:gd name="T21" fmla="*/ 36 h 37"/>
                    <a:gd name="T22" fmla="*/ 18 w 20"/>
                    <a:gd name="T23" fmla="*/ 17 h 37"/>
                    <a:gd name="T24" fmla="*/ 9 w 20"/>
                    <a:gd name="T25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37">
                      <a:moveTo>
                        <a:pt x="9" y="0"/>
                      </a:moveTo>
                      <a:cubicBezTo>
                        <a:pt x="9" y="6"/>
                        <a:pt x="10" y="12"/>
                        <a:pt x="11" y="18"/>
                      </a:cubicBezTo>
                      <a:cubicBezTo>
                        <a:pt x="10" y="19"/>
                        <a:pt x="9" y="19"/>
                        <a:pt x="8" y="19"/>
                      </a:cubicBezTo>
                      <a:cubicBezTo>
                        <a:pt x="8" y="13"/>
                        <a:pt x="7" y="7"/>
                        <a:pt x="6" y="1"/>
                      </a:cubicBezTo>
                      <a:cubicBezTo>
                        <a:pt x="2" y="2"/>
                        <a:pt x="0" y="10"/>
                        <a:pt x="0" y="19"/>
                      </a:cubicBezTo>
                      <a:cubicBezTo>
                        <a:pt x="0" y="19"/>
                        <a:pt x="0" y="19"/>
                        <a:pt x="0" y="20"/>
                      </a:cubicBezTo>
                      <a:cubicBezTo>
                        <a:pt x="1" y="22"/>
                        <a:pt x="1" y="24"/>
                        <a:pt x="1" y="26"/>
                      </a:cubicBezTo>
                      <a:cubicBezTo>
                        <a:pt x="3" y="32"/>
                        <a:pt x="6" y="36"/>
                        <a:pt x="9" y="37"/>
                      </a:cubicBezTo>
                      <a:cubicBezTo>
                        <a:pt x="10" y="37"/>
                        <a:pt x="10" y="37"/>
                        <a:pt x="11" y="3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12" y="37"/>
                        <a:pt x="12" y="37"/>
                        <a:pt x="13" y="36"/>
                      </a:cubicBezTo>
                      <a:cubicBezTo>
                        <a:pt x="17" y="35"/>
                        <a:pt x="20" y="27"/>
                        <a:pt x="18" y="17"/>
                      </a:cubicBezTo>
                      <a:cubicBezTo>
                        <a:pt x="17" y="8"/>
                        <a:pt x="13" y="1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8" name="Freeform 967"/>
                <p:cNvSpPr>
                  <a:spLocks/>
                </p:cNvSpPr>
                <p:nvPr/>
              </p:nvSpPr>
              <p:spPr bwMode="auto">
                <a:xfrm>
                  <a:off x="3452" y="3141"/>
                  <a:ext cx="52" cy="62"/>
                </a:xfrm>
                <a:custGeom>
                  <a:avLst/>
                  <a:gdLst>
                    <a:gd name="T0" fmla="*/ 21 w 28"/>
                    <a:gd name="T1" fmla="*/ 0 h 33"/>
                    <a:gd name="T2" fmla="*/ 10 w 28"/>
                    <a:gd name="T3" fmla="*/ 8 h 33"/>
                    <a:gd name="T4" fmla="*/ 7 w 28"/>
                    <a:gd name="T5" fmla="*/ 12 h 33"/>
                    <a:gd name="T6" fmla="*/ 6 w 28"/>
                    <a:gd name="T7" fmla="*/ 13 h 33"/>
                    <a:gd name="T8" fmla="*/ 4 w 28"/>
                    <a:gd name="T9" fmla="*/ 33 h 33"/>
                    <a:gd name="T10" fmla="*/ 7 w 28"/>
                    <a:gd name="T11" fmla="*/ 33 h 33"/>
                    <a:gd name="T12" fmla="*/ 22 w 28"/>
                    <a:gd name="T13" fmla="*/ 22 h 33"/>
                    <a:gd name="T14" fmla="*/ 25 w 28"/>
                    <a:gd name="T15" fmla="*/ 2 h 33"/>
                    <a:gd name="T16" fmla="*/ 24 w 28"/>
                    <a:gd name="T17" fmla="*/ 1 h 33"/>
                    <a:gd name="T18" fmla="*/ 22 w 28"/>
                    <a:gd name="T19" fmla="*/ 0 h 33"/>
                    <a:gd name="T20" fmla="*/ 21 w 28"/>
                    <a:gd name="T2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33">
                      <a:moveTo>
                        <a:pt x="21" y="0"/>
                      </a:moveTo>
                      <a:cubicBezTo>
                        <a:pt x="18" y="0"/>
                        <a:pt x="14" y="3"/>
                        <a:pt x="10" y="8"/>
                      </a:cubicBezTo>
                      <a:cubicBezTo>
                        <a:pt x="9" y="9"/>
                        <a:pt x="8" y="10"/>
                        <a:pt x="7" y="12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1" y="21"/>
                        <a:pt x="0" y="30"/>
                        <a:pt x="4" y="33"/>
                      </a:cubicBezTo>
                      <a:cubicBezTo>
                        <a:pt x="5" y="33"/>
                        <a:pt x="6" y="33"/>
                        <a:pt x="7" y="33"/>
                      </a:cubicBezTo>
                      <a:cubicBezTo>
                        <a:pt x="12" y="33"/>
                        <a:pt x="18" y="29"/>
                        <a:pt x="22" y="22"/>
                      </a:cubicBezTo>
                      <a:cubicBezTo>
                        <a:pt x="27" y="14"/>
                        <a:pt x="28" y="6"/>
                        <a:pt x="25" y="2"/>
                      </a:cubicBezTo>
                      <a:cubicBezTo>
                        <a:pt x="25" y="2"/>
                        <a:pt x="24" y="1"/>
                        <a:pt x="24" y="1"/>
                      </a:cubicBezTo>
                      <a:cubicBezTo>
                        <a:pt x="23" y="1"/>
                        <a:pt x="23" y="1"/>
                        <a:pt x="22" y="0"/>
                      </a:cubicBezTo>
                      <a:cubicBezTo>
                        <a:pt x="22" y="0"/>
                        <a:pt x="21" y="0"/>
                        <a:pt x="2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49" name="Freeform 968"/>
                <p:cNvSpPr>
                  <a:spLocks/>
                </p:cNvSpPr>
                <p:nvPr/>
              </p:nvSpPr>
              <p:spPr bwMode="auto">
                <a:xfrm>
                  <a:off x="3315" y="3059"/>
                  <a:ext cx="28" cy="33"/>
                </a:xfrm>
                <a:custGeom>
                  <a:avLst/>
                  <a:gdLst>
                    <a:gd name="T0" fmla="*/ 11 w 15"/>
                    <a:gd name="T1" fmla="*/ 0 h 18"/>
                    <a:gd name="T2" fmla="*/ 3 w 15"/>
                    <a:gd name="T3" fmla="*/ 6 h 18"/>
                    <a:gd name="T4" fmla="*/ 1 w 15"/>
                    <a:gd name="T5" fmla="*/ 15 h 18"/>
                    <a:gd name="T6" fmla="*/ 3 w 15"/>
                    <a:gd name="T7" fmla="*/ 17 h 18"/>
                    <a:gd name="T8" fmla="*/ 3 w 15"/>
                    <a:gd name="T9" fmla="*/ 18 h 18"/>
                    <a:gd name="T10" fmla="*/ 5 w 15"/>
                    <a:gd name="T11" fmla="*/ 18 h 18"/>
                    <a:gd name="T12" fmla="*/ 12 w 15"/>
                    <a:gd name="T13" fmla="*/ 13 h 18"/>
                    <a:gd name="T14" fmla="*/ 13 w 15"/>
                    <a:gd name="T15" fmla="*/ 12 h 18"/>
                    <a:gd name="T16" fmla="*/ 15 w 15"/>
                    <a:gd name="T17" fmla="*/ 8 h 18"/>
                    <a:gd name="T18" fmla="*/ 13 w 15"/>
                    <a:gd name="T19" fmla="*/ 0 h 18"/>
                    <a:gd name="T20" fmla="*/ 11 w 15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8">
                      <a:moveTo>
                        <a:pt x="11" y="0"/>
                      </a:moveTo>
                      <a:cubicBezTo>
                        <a:pt x="9" y="0"/>
                        <a:pt x="5" y="2"/>
                        <a:pt x="3" y="6"/>
                      </a:cubicBezTo>
                      <a:cubicBezTo>
                        <a:pt x="1" y="9"/>
                        <a:pt x="0" y="12"/>
                        <a:pt x="1" y="15"/>
                      </a:cubicBezTo>
                      <a:cubicBezTo>
                        <a:pt x="1" y="16"/>
                        <a:pt x="2" y="17"/>
                        <a:pt x="3" y="17"/>
                      </a:cubicBezTo>
                      <a:cubicBezTo>
                        <a:pt x="3" y="17"/>
                        <a:pt x="3" y="17"/>
                        <a:pt x="3" y="18"/>
                      </a:cubicBezTo>
                      <a:cubicBezTo>
                        <a:pt x="4" y="18"/>
                        <a:pt x="4" y="18"/>
                        <a:pt x="5" y="18"/>
                      </a:cubicBezTo>
                      <a:cubicBezTo>
                        <a:pt x="7" y="18"/>
                        <a:pt x="10" y="16"/>
                        <a:pt x="12" y="13"/>
                      </a:cubicBezTo>
                      <a:cubicBezTo>
                        <a:pt x="12" y="13"/>
                        <a:pt x="13" y="12"/>
                        <a:pt x="13" y="12"/>
                      </a:cubicBezTo>
                      <a:cubicBezTo>
                        <a:pt x="14" y="10"/>
                        <a:pt x="14" y="9"/>
                        <a:pt x="15" y="8"/>
                      </a:cubicBezTo>
                      <a:cubicBezTo>
                        <a:pt x="15" y="4"/>
                        <a:pt x="15" y="1"/>
                        <a:pt x="13" y="0"/>
                      </a:cubicBezTo>
                      <a:cubicBezTo>
                        <a:pt x="13" y="0"/>
                        <a:pt x="12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0" name="Freeform 969"/>
                <p:cNvSpPr>
                  <a:spLocks noEditPoints="1"/>
                </p:cNvSpPr>
                <p:nvPr/>
              </p:nvSpPr>
              <p:spPr bwMode="auto">
                <a:xfrm>
                  <a:off x="2319" y="2476"/>
                  <a:ext cx="1462" cy="1586"/>
                </a:xfrm>
                <a:custGeom>
                  <a:avLst/>
                  <a:gdLst>
                    <a:gd name="T0" fmla="*/ 380 w 778"/>
                    <a:gd name="T1" fmla="*/ 807 h 844"/>
                    <a:gd name="T2" fmla="*/ 249 w 778"/>
                    <a:gd name="T3" fmla="*/ 841 h 844"/>
                    <a:gd name="T4" fmla="*/ 250 w 778"/>
                    <a:gd name="T5" fmla="*/ 842 h 844"/>
                    <a:gd name="T6" fmla="*/ 250 w 778"/>
                    <a:gd name="T7" fmla="*/ 844 h 844"/>
                    <a:gd name="T8" fmla="*/ 381 w 778"/>
                    <a:gd name="T9" fmla="*/ 810 h 844"/>
                    <a:gd name="T10" fmla="*/ 380 w 778"/>
                    <a:gd name="T11" fmla="*/ 807 h 844"/>
                    <a:gd name="T12" fmla="*/ 215 w 778"/>
                    <a:gd name="T13" fmla="*/ 757 h 844"/>
                    <a:gd name="T14" fmla="*/ 207 w 778"/>
                    <a:gd name="T15" fmla="*/ 759 h 844"/>
                    <a:gd name="T16" fmla="*/ 205 w 778"/>
                    <a:gd name="T17" fmla="*/ 759 h 844"/>
                    <a:gd name="T18" fmla="*/ 219 w 778"/>
                    <a:gd name="T19" fmla="*/ 838 h 844"/>
                    <a:gd name="T20" fmla="*/ 221 w 778"/>
                    <a:gd name="T21" fmla="*/ 838 h 844"/>
                    <a:gd name="T22" fmla="*/ 230 w 778"/>
                    <a:gd name="T23" fmla="*/ 837 h 844"/>
                    <a:gd name="T24" fmla="*/ 215 w 778"/>
                    <a:gd name="T25" fmla="*/ 757 h 844"/>
                    <a:gd name="T26" fmla="*/ 0 w 778"/>
                    <a:gd name="T27" fmla="*/ 751 h 844"/>
                    <a:gd name="T28" fmla="*/ 0 w 778"/>
                    <a:gd name="T29" fmla="*/ 753 h 844"/>
                    <a:gd name="T30" fmla="*/ 0 w 778"/>
                    <a:gd name="T31" fmla="*/ 754 h 844"/>
                    <a:gd name="T32" fmla="*/ 102 w 778"/>
                    <a:gd name="T33" fmla="*/ 761 h 844"/>
                    <a:gd name="T34" fmla="*/ 191 w 778"/>
                    <a:gd name="T35" fmla="*/ 755 h 844"/>
                    <a:gd name="T36" fmla="*/ 191 w 778"/>
                    <a:gd name="T37" fmla="*/ 755 h 844"/>
                    <a:gd name="T38" fmla="*/ 192 w 778"/>
                    <a:gd name="T39" fmla="*/ 752 h 844"/>
                    <a:gd name="T40" fmla="*/ 102 w 778"/>
                    <a:gd name="T41" fmla="*/ 757 h 844"/>
                    <a:gd name="T42" fmla="*/ 0 w 778"/>
                    <a:gd name="T43" fmla="*/ 751 h 844"/>
                    <a:gd name="T44" fmla="*/ 723 w 778"/>
                    <a:gd name="T45" fmla="*/ 559 h 844"/>
                    <a:gd name="T46" fmla="*/ 386 w 778"/>
                    <a:gd name="T47" fmla="*/ 805 h 844"/>
                    <a:gd name="T48" fmla="*/ 387 w 778"/>
                    <a:gd name="T49" fmla="*/ 808 h 844"/>
                    <a:gd name="T50" fmla="*/ 726 w 778"/>
                    <a:gd name="T51" fmla="*/ 561 h 844"/>
                    <a:gd name="T52" fmla="*/ 724 w 778"/>
                    <a:gd name="T53" fmla="*/ 560 h 844"/>
                    <a:gd name="T54" fmla="*/ 723 w 778"/>
                    <a:gd name="T55" fmla="*/ 559 h 844"/>
                    <a:gd name="T56" fmla="*/ 637 w 778"/>
                    <a:gd name="T57" fmla="*/ 459 h 844"/>
                    <a:gd name="T58" fmla="*/ 637 w 778"/>
                    <a:gd name="T59" fmla="*/ 460 h 844"/>
                    <a:gd name="T60" fmla="*/ 632 w 778"/>
                    <a:gd name="T61" fmla="*/ 465 h 844"/>
                    <a:gd name="T62" fmla="*/ 727 w 778"/>
                    <a:gd name="T63" fmla="*/ 541 h 844"/>
                    <a:gd name="T64" fmla="*/ 732 w 778"/>
                    <a:gd name="T65" fmla="*/ 535 h 844"/>
                    <a:gd name="T66" fmla="*/ 732 w 778"/>
                    <a:gd name="T67" fmla="*/ 534 h 844"/>
                    <a:gd name="T68" fmla="*/ 637 w 778"/>
                    <a:gd name="T69" fmla="*/ 459 h 844"/>
                    <a:gd name="T70" fmla="*/ 777 w 778"/>
                    <a:gd name="T71" fmla="*/ 0 h 844"/>
                    <a:gd name="T72" fmla="*/ 775 w 778"/>
                    <a:gd name="T73" fmla="*/ 1 h 844"/>
                    <a:gd name="T74" fmla="*/ 774 w 778"/>
                    <a:gd name="T75" fmla="*/ 1 h 844"/>
                    <a:gd name="T76" fmla="*/ 640 w 778"/>
                    <a:gd name="T77" fmla="*/ 437 h 844"/>
                    <a:gd name="T78" fmla="*/ 641 w 778"/>
                    <a:gd name="T79" fmla="*/ 438 h 844"/>
                    <a:gd name="T80" fmla="*/ 642 w 778"/>
                    <a:gd name="T81" fmla="*/ 439 h 844"/>
                    <a:gd name="T82" fmla="*/ 777 w 778"/>
                    <a:gd name="T83" fmla="*/ 0 h 8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78" h="844">
                      <a:moveTo>
                        <a:pt x="380" y="807"/>
                      </a:moveTo>
                      <a:cubicBezTo>
                        <a:pt x="338" y="822"/>
                        <a:pt x="295" y="833"/>
                        <a:pt x="249" y="841"/>
                      </a:cubicBezTo>
                      <a:cubicBezTo>
                        <a:pt x="249" y="841"/>
                        <a:pt x="250" y="842"/>
                        <a:pt x="250" y="842"/>
                      </a:cubicBezTo>
                      <a:cubicBezTo>
                        <a:pt x="250" y="843"/>
                        <a:pt x="250" y="844"/>
                        <a:pt x="250" y="844"/>
                      </a:cubicBezTo>
                      <a:cubicBezTo>
                        <a:pt x="296" y="837"/>
                        <a:pt x="339" y="825"/>
                        <a:pt x="381" y="810"/>
                      </a:cubicBezTo>
                      <a:cubicBezTo>
                        <a:pt x="381" y="809"/>
                        <a:pt x="380" y="808"/>
                        <a:pt x="380" y="807"/>
                      </a:cubicBezTo>
                      <a:moveTo>
                        <a:pt x="215" y="757"/>
                      </a:moveTo>
                      <a:cubicBezTo>
                        <a:pt x="212" y="758"/>
                        <a:pt x="210" y="758"/>
                        <a:pt x="207" y="759"/>
                      </a:cubicBezTo>
                      <a:cubicBezTo>
                        <a:pt x="206" y="759"/>
                        <a:pt x="206" y="759"/>
                        <a:pt x="205" y="759"/>
                      </a:cubicBezTo>
                      <a:cubicBezTo>
                        <a:pt x="210" y="785"/>
                        <a:pt x="214" y="812"/>
                        <a:pt x="219" y="838"/>
                      </a:cubicBezTo>
                      <a:cubicBezTo>
                        <a:pt x="220" y="838"/>
                        <a:pt x="220" y="838"/>
                        <a:pt x="221" y="838"/>
                      </a:cubicBezTo>
                      <a:cubicBezTo>
                        <a:pt x="224" y="837"/>
                        <a:pt x="227" y="837"/>
                        <a:pt x="230" y="837"/>
                      </a:cubicBezTo>
                      <a:cubicBezTo>
                        <a:pt x="224" y="810"/>
                        <a:pt x="220" y="783"/>
                        <a:pt x="215" y="757"/>
                      </a:cubicBezTo>
                      <a:moveTo>
                        <a:pt x="0" y="751"/>
                      </a:moveTo>
                      <a:cubicBezTo>
                        <a:pt x="0" y="752"/>
                        <a:pt x="0" y="752"/>
                        <a:pt x="0" y="753"/>
                      </a:cubicBezTo>
                      <a:cubicBezTo>
                        <a:pt x="0" y="753"/>
                        <a:pt x="0" y="754"/>
                        <a:pt x="0" y="754"/>
                      </a:cubicBezTo>
                      <a:cubicBezTo>
                        <a:pt x="35" y="759"/>
                        <a:pt x="69" y="761"/>
                        <a:pt x="102" y="761"/>
                      </a:cubicBezTo>
                      <a:cubicBezTo>
                        <a:pt x="132" y="761"/>
                        <a:pt x="162" y="759"/>
                        <a:pt x="191" y="755"/>
                      </a:cubicBezTo>
                      <a:cubicBezTo>
                        <a:pt x="191" y="755"/>
                        <a:pt x="191" y="755"/>
                        <a:pt x="191" y="755"/>
                      </a:cubicBezTo>
                      <a:cubicBezTo>
                        <a:pt x="191" y="754"/>
                        <a:pt x="191" y="753"/>
                        <a:pt x="192" y="752"/>
                      </a:cubicBezTo>
                      <a:cubicBezTo>
                        <a:pt x="163" y="755"/>
                        <a:pt x="133" y="757"/>
                        <a:pt x="102" y="757"/>
                      </a:cubicBezTo>
                      <a:cubicBezTo>
                        <a:pt x="69" y="757"/>
                        <a:pt x="35" y="755"/>
                        <a:pt x="0" y="751"/>
                      </a:cubicBezTo>
                      <a:moveTo>
                        <a:pt x="723" y="559"/>
                      </a:moveTo>
                      <a:cubicBezTo>
                        <a:pt x="638" y="667"/>
                        <a:pt x="524" y="754"/>
                        <a:pt x="386" y="805"/>
                      </a:cubicBezTo>
                      <a:cubicBezTo>
                        <a:pt x="387" y="806"/>
                        <a:pt x="387" y="807"/>
                        <a:pt x="387" y="808"/>
                      </a:cubicBezTo>
                      <a:cubicBezTo>
                        <a:pt x="526" y="757"/>
                        <a:pt x="640" y="670"/>
                        <a:pt x="726" y="561"/>
                      </a:cubicBezTo>
                      <a:cubicBezTo>
                        <a:pt x="725" y="561"/>
                        <a:pt x="724" y="560"/>
                        <a:pt x="724" y="560"/>
                      </a:cubicBezTo>
                      <a:cubicBezTo>
                        <a:pt x="724" y="560"/>
                        <a:pt x="723" y="559"/>
                        <a:pt x="723" y="559"/>
                      </a:cubicBezTo>
                      <a:moveTo>
                        <a:pt x="637" y="459"/>
                      </a:moveTo>
                      <a:cubicBezTo>
                        <a:pt x="637" y="459"/>
                        <a:pt x="637" y="460"/>
                        <a:pt x="637" y="460"/>
                      </a:cubicBezTo>
                      <a:cubicBezTo>
                        <a:pt x="635" y="462"/>
                        <a:pt x="634" y="463"/>
                        <a:pt x="632" y="465"/>
                      </a:cubicBezTo>
                      <a:cubicBezTo>
                        <a:pt x="664" y="490"/>
                        <a:pt x="696" y="516"/>
                        <a:pt x="727" y="541"/>
                      </a:cubicBezTo>
                      <a:cubicBezTo>
                        <a:pt x="729" y="539"/>
                        <a:pt x="730" y="537"/>
                        <a:pt x="732" y="535"/>
                      </a:cubicBezTo>
                      <a:cubicBezTo>
                        <a:pt x="732" y="535"/>
                        <a:pt x="732" y="534"/>
                        <a:pt x="732" y="534"/>
                      </a:cubicBezTo>
                      <a:cubicBezTo>
                        <a:pt x="701" y="509"/>
                        <a:pt x="669" y="484"/>
                        <a:pt x="637" y="459"/>
                      </a:cubicBezTo>
                      <a:moveTo>
                        <a:pt x="777" y="0"/>
                      </a:moveTo>
                      <a:cubicBezTo>
                        <a:pt x="776" y="1"/>
                        <a:pt x="776" y="1"/>
                        <a:pt x="775" y="1"/>
                      </a:cubicBezTo>
                      <a:cubicBezTo>
                        <a:pt x="775" y="1"/>
                        <a:pt x="774" y="1"/>
                        <a:pt x="774" y="1"/>
                      </a:cubicBezTo>
                      <a:cubicBezTo>
                        <a:pt x="774" y="155"/>
                        <a:pt x="728" y="311"/>
                        <a:pt x="640" y="437"/>
                      </a:cubicBezTo>
                      <a:cubicBezTo>
                        <a:pt x="640" y="437"/>
                        <a:pt x="641" y="437"/>
                        <a:pt x="641" y="438"/>
                      </a:cubicBezTo>
                      <a:cubicBezTo>
                        <a:pt x="642" y="438"/>
                        <a:pt x="642" y="438"/>
                        <a:pt x="642" y="439"/>
                      </a:cubicBezTo>
                      <a:cubicBezTo>
                        <a:pt x="731" y="312"/>
                        <a:pt x="778" y="156"/>
                        <a:pt x="77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1" name="Freeform 970"/>
                <p:cNvSpPr>
                  <a:spLocks/>
                </p:cNvSpPr>
                <p:nvPr/>
              </p:nvSpPr>
              <p:spPr bwMode="auto">
                <a:xfrm>
                  <a:off x="3758" y="2401"/>
                  <a:ext cx="34" cy="77"/>
                </a:xfrm>
                <a:custGeom>
                  <a:avLst/>
                  <a:gdLst>
                    <a:gd name="T0" fmla="*/ 8 w 18"/>
                    <a:gd name="T1" fmla="*/ 0 h 41"/>
                    <a:gd name="T2" fmla="*/ 8 w 18"/>
                    <a:gd name="T3" fmla="*/ 0 h 41"/>
                    <a:gd name="T4" fmla="*/ 0 w 18"/>
                    <a:gd name="T5" fmla="*/ 21 h 41"/>
                    <a:gd name="T6" fmla="*/ 8 w 18"/>
                    <a:gd name="T7" fmla="*/ 41 h 41"/>
                    <a:gd name="T8" fmla="*/ 9 w 18"/>
                    <a:gd name="T9" fmla="*/ 41 h 41"/>
                    <a:gd name="T10" fmla="*/ 11 w 18"/>
                    <a:gd name="T11" fmla="*/ 40 h 41"/>
                    <a:gd name="T12" fmla="*/ 18 w 18"/>
                    <a:gd name="T13" fmla="*/ 23 h 41"/>
                    <a:gd name="T14" fmla="*/ 9 w 18"/>
                    <a:gd name="T15" fmla="*/ 24 h 41"/>
                    <a:gd name="T16" fmla="*/ 9 w 18"/>
                    <a:gd name="T17" fmla="*/ 18 h 41"/>
                    <a:gd name="T18" fmla="*/ 18 w 18"/>
                    <a:gd name="T19" fmla="*/ 17 h 41"/>
                    <a:gd name="T20" fmla="*/ 8 w 18"/>
                    <a:gd name="T21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4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1"/>
                        <a:pt x="0" y="10"/>
                        <a:pt x="0" y="21"/>
                      </a:cubicBezTo>
                      <a:cubicBezTo>
                        <a:pt x="0" y="31"/>
                        <a:pt x="4" y="39"/>
                        <a:pt x="8" y="41"/>
                      </a:cubicBezTo>
                      <a:cubicBezTo>
                        <a:pt x="8" y="41"/>
                        <a:pt x="9" y="41"/>
                        <a:pt x="9" y="41"/>
                      </a:cubicBezTo>
                      <a:cubicBezTo>
                        <a:pt x="10" y="41"/>
                        <a:pt x="10" y="41"/>
                        <a:pt x="11" y="40"/>
                      </a:cubicBezTo>
                      <a:cubicBezTo>
                        <a:pt x="15" y="39"/>
                        <a:pt x="18" y="32"/>
                        <a:pt x="18" y="23"/>
                      </a:cubicBezTo>
                      <a:cubicBezTo>
                        <a:pt x="15" y="23"/>
                        <a:pt x="12" y="23"/>
                        <a:pt x="9" y="24"/>
                      </a:cubicBezTo>
                      <a:cubicBezTo>
                        <a:pt x="9" y="22"/>
                        <a:pt x="9" y="20"/>
                        <a:pt x="9" y="18"/>
                      </a:cubicBezTo>
                      <a:cubicBezTo>
                        <a:pt x="12" y="18"/>
                        <a:pt x="15" y="18"/>
                        <a:pt x="18" y="17"/>
                      </a:cubicBezTo>
                      <a:cubicBezTo>
                        <a:pt x="17" y="8"/>
                        <a:pt x="13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2" name="Freeform 971"/>
                <p:cNvSpPr>
                  <a:spLocks/>
                </p:cNvSpPr>
                <p:nvPr/>
              </p:nvSpPr>
              <p:spPr bwMode="auto">
                <a:xfrm>
                  <a:off x="3473" y="3297"/>
                  <a:ext cx="58" cy="64"/>
                </a:xfrm>
                <a:custGeom>
                  <a:avLst/>
                  <a:gdLst>
                    <a:gd name="T0" fmla="*/ 24 w 31"/>
                    <a:gd name="T1" fmla="*/ 0 h 34"/>
                    <a:gd name="T2" fmla="*/ 8 w 31"/>
                    <a:gd name="T3" fmla="*/ 12 h 34"/>
                    <a:gd name="T4" fmla="*/ 2 w 31"/>
                    <a:gd name="T5" fmla="*/ 32 h 34"/>
                    <a:gd name="T6" fmla="*/ 15 w 31"/>
                    <a:gd name="T7" fmla="*/ 16 h 34"/>
                    <a:gd name="T8" fmla="*/ 17 w 31"/>
                    <a:gd name="T9" fmla="*/ 18 h 34"/>
                    <a:gd name="T10" fmla="*/ 4 w 31"/>
                    <a:gd name="T11" fmla="*/ 34 h 34"/>
                    <a:gd name="T12" fmla="*/ 6 w 31"/>
                    <a:gd name="T13" fmla="*/ 34 h 34"/>
                    <a:gd name="T14" fmla="*/ 18 w 31"/>
                    <a:gd name="T15" fmla="*/ 28 h 34"/>
                    <a:gd name="T16" fmla="*/ 23 w 31"/>
                    <a:gd name="T17" fmla="*/ 23 h 34"/>
                    <a:gd name="T18" fmla="*/ 23 w 31"/>
                    <a:gd name="T19" fmla="*/ 22 h 34"/>
                    <a:gd name="T20" fmla="*/ 28 w 31"/>
                    <a:gd name="T21" fmla="*/ 2 h 34"/>
                    <a:gd name="T22" fmla="*/ 27 w 31"/>
                    <a:gd name="T23" fmla="*/ 1 h 34"/>
                    <a:gd name="T24" fmla="*/ 26 w 31"/>
                    <a:gd name="T25" fmla="*/ 0 h 34"/>
                    <a:gd name="T26" fmla="*/ 24 w 31"/>
                    <a:gd name="T27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" h="34">
                      <a:moveTo>
                        <a:pt x="24" y="0"/>
                      </a:moveTo>
                      <a:cubicBezTo>
                        <a:pt x="20" y="0"/>
                        <a:pt x="13" y="5"/>
                        <a:pt x="8" y="12"/>
                      </a:cubicBezTo>
                      <a:cubicBezTo>
                        <a:pt x="2" y="20"/>
                        <a:pt x="0" y="28"/>
                        <a:pt x="2" y="32"/>
                      </a:cubicBezTo>
                      <a:cubicBezTo>
                        <a:pt x="7" y="27"/>
                        <a:pt x="11" y="22"/>
                        <a:pt x="15" y="16"/>
                      </a:cubicBezTo>
                      <a:cubicBezTo>
                        <a:pt x="15" y="17"/>
                        <a:pt x="16" y="18"/>
                        <a:pt x="17" y="18"/>
                      </a:cubicBezTo>
                      <a:cubicBezTo>
                        <a:pt x="13" y="23"/>
                        <a:pt x="9" y="29"/>
                        <a:pt x="4" y="34"/>
                      </a:cubicBezTo>
                      <a:cubicBezTo>
                        <a:pt x="5" y="34"/>
                        <a:pt x="6" y="34"/>
                        <a:pt x="6" y="34"/>
                      </a:cubicBezTo>
                      <a:cubicBezTo>
                        <a:pt x="10" y="34"/>
                        <a:pt x="14" y="32"/>
                        <a:pt x="18" y="28"/>
                      </a:cubicBezTo>
                      <a:cubicBezTo>
                        <a:pt x="20" y="26"/>
                        <a:pt x="21" y="25"/>
                        <a:pt x="23" y="23"/>
                      </a:cubicBezTo>
                      <a:cubicBezTo>
                        <a:pt x="23" y="23"/>
                        <a:pt x="23" y="22"/>
                        <a:pt x="23" y="22"/>
                      </a:cubicBezTo>
                      <a:cubicBezTo>
                        <a:pt x="29" y="14"/>
                        <a:pt x="31" y="6"/>
                        <a:pt x="28" y="2"/>
                      </a:cubicBezTo>
                      <a:cubicBezTo>
                        <a:pt x="28" y="1"/>
                        <a:pt x="28" y="1"/>
                        <a:pt x="27" y="1"/>
                      </a:cubicBezTo>
                      <a:cubicBezTo>
                        <a:pt x="27" y="0"/>
                        <a:pt x="26" y="0"/>
                        <a:pt x="26" y="0"/>
                      </a:cubicBezTo>
                      <a:cubicBezTo>
                        <a:pt x="25" y="0"/>
                        <a:pt x="25" y="0"/>
                        <a:pt x="2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3" name="Freeform 972"/>
                <p:cNvSpPr>
                  <a:spLocks/>
                </p:cNvSpPr>
                <p:nvPr/>
              </p:nvSpPr>
              <p:spPr bwMode="auto">
                <a:xfrm>
                  <a:off x="2234" y="3871"/>
                  <a:ext cx="85" cy="30"/>
                </a:xfrm>
                <a:custGeom>
                  <a:avLst/>
                  <a:gdLst>
                    <a:gd name="T0" fmla="*/ 14 w 45"/>
                    <a:gd name="T1" fmla="*/ 0 h 16"/>
                    <a:gd name="T2" fmla="*/ 0 w 45"/>
                    <a:gd name="T3" fmla="*/ 4 h 16"/>
                    <a:gd name="T4" fmla="*/ 22 w 45"/>
                    <a:gd name="T5" fmla="*/ 15 h 16"/>
                    <a:gd name="T6" fmla="*/ 31 w 45"/>
                    <a:gd name="T7" fmla="*/ 16 h 16"/>
                    <a:gd name="T8" fmla="*/ 45 w 45"/>
                    <a:gd name="T9" fmla="*/ 12 h 16"/>
                    <a:gd name="T10" fmla="*/ 45 w 45"/>
                    <a:gd name="T11" fmla="*/ 11 h 16"/>
                    <a:gd name="T12" fmla="*/ 45 w 45"/>
                    <a:gd name="T13" fmla="*/ 9 h 16"/>
                    <a:gd name="T14" fmla="*/ 24 w 45"/>
                    <a:gd name="T15" fmla="*/ 1 h 16"/>
                    <a:gd name="T16" fmla="*/ 14 w 4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" h="16">
                      <a:moveTo>
                        <a:pt x="14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9" y="13"/>
                        <a:pt x="22" y="15"/>
                      </a:cubicBezTo>
                      <a:cubicBezTo>
                        <a:pt x="25" y="15"/>
                        <a:pt x="28" y="16"/>
                        <a:pt x="31" y="16"/>
                      </a:cubicBezTo>
                      <a:cubicBezTo>
                        <a:pt x="38" y="16"/>
                        <a:pt x="43" y="14"/>
                        <a:pt x="45" y="12"/>
                      </a:cubicBezTo>
                      <a:cubicBezTo>
                        <a:pt x="45" y="12"/>
                        <a:pt x="45" y="11"/>
                        <a:pt x="45" y="11"/>
                      </a:cubicBezTo>
                      <a:cubicBezTo>
                        <a:pt x="45" y="10"/>
                        <a:pt x="45" y="10"/>
                        <a:pt x="45" y="9"/>
                      </a:cubicBezTo>
                      <a:cubicBezTo>
                        <a:pt x="43" y="6"/>
                        <a:pt x="34" y="2"/>
                        <a:pt x="24" y="1"/>
                      </a:cubicBezTo>
                      <a:cubicBezTo>
                        <a:pt x="20" y="0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4" name="Freeform 973"/>
                <p:cNvSpPr>
                  <a:spLocks/>
                </p:cNvSpPr>
                <p:nvPr/>
              </p:nvSpPr>
              <p:spPr bwMode="auto">
                <a:xfrm>
                  <a:off x="3674" y="3455"/>
                  <a:ext cx="67" cy="75"/>
                </a:xfrm>
                <a:custGeom>
                  <a:avLst/>
                  <a:gdLst>
                    <a:gd name="T0" fmla="*/ 29 w 36"/>
                    <a:gd name="T1" fmla="*/ 0 h 40"/>
                    <a:gd name="T2" fmla="*/ 11 w 36"/>
                    <a:gd name="T3" fmla="*/ 13 h 40"/>
                    <a:gd name="T4" fmla="*/ 11 w 36"/>
                    <a:gd name="T5" fmla="*/ 14 h 40"/>
                    <a:gd name="T6" fmla="*/ 6 w 36"/>
                    <a:gd name="T7" fmla="*/ 20 h 40"/>
                    <a:gd name="T8" fmla="*/ 2 w 36"/>
                    <a:gd name="T9" fmla="*/ 38 h 40"/>
                    <a:gd name="T10" fmla="*/ 3 w 36"/>
                    <a:gd name="T11" fmla="*/ 39 h 40"/>
                    <a:gd name="T12" fmla="*/ 5 w 36"/>
                    <a:gd name="T13" fmla="*/ 40 h 40"/>
                    <a:gd name="T14" fmla="*/ 6 w 36"/>
                    <a:gd name="T15" fmla="*/ 40 h 40"/>
                    <a:gd name="T16" fmla="*/ 21 w 36"/>
                    <a:gd name="T17" fmla="*/ 31 h 40"/>
                    <a:gd name="T18" fmla="*/ 14 w 36"/>
                    <a:gd name="T19" fmla="*/ 25 h 40"/>
                    <a:gd name="T20" fmla="*/ 17 w 36"/>
                    <a:gd name="T21" fmla="*/ 21 h 40"/>
                    <a:gd name="T22" fmla="*/ 24 w 36"/>
                    <a:gd name="T23" fmla="*/ 27 h 40"/>
                    <a:gd name="T24" fmla="*/ 25 w 36"/>
                    <a:gd name="T25" fmla="*/ 25 h 40"/>
                    <a:gd name="T26" fmla="*/ 32 w 36"/>
                    <a:gd name="T27" fmla="*/ 0 h 40"/>
                    <a:gd name="T28" fmla="*/ 29 w 36"/>
                    <a:gd name="T29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6" h="40">
                      <a:moveTo>
                        <a:pt x="29" y="0"/>
                      </a:moveTo>
                      <a:cubicBezTo>
                        <a:pt x="25" y="0"/>
                        <a:pt x="18" y="5"/>
                        <a:pt x="11" y="13"/>
                      </a:cubicBezTo>
                      <a:cubicBezTo>
                        <a:pt x="11" y="13"/>
                        <a:pt x="11" y="14"/>
                        <a:pt x="11" y="14"/>
                      </a:cubicBezTo>
                      <a:cubicBezTo>
                        <a:pt x="9" y="16"/>
                        <a:pt x="8" y="18"/>
                        <a:pt x="6" y="20"/>
                      </a:cubicBezTo>
                      <a:cubicBezTo>
                        <a:pt x="2" y="28"/>
                        <a:pt x="0" y="34"/>
                        <a:pt x="2" y="38"/>
                      </a:cubicBezTo>
                      <a:cubicBezTo>
                        <a:pt x="2" y="38"/>
                        <a:pt x="3" y="39"/>
                        <a:pt x="3" y="39"/>
                      </a:cubicBezTo>
                      <a:cubicBezTo>
                        <a:pt x="3" y="39"/>
                        <a:pt x="4" y="40"/>
                        <a:pt x="5" y="40"/>
                      </a:cubicBezTo>
                      <a:cubicBezTo>
                        <a:pt x="5" y="40"/>
                        <a:pt x="5" y="40"/>
                        <a:pt x="6" y="40"/>
                      </a:cubicBezTo>
                      <a:cubicBezTo>
                        <a:pt x="10" y="40"/>
                        <a:pt x="15" y="36"/>
                        <a:pt x="21" y="31"/>
                      </a:cubicBezTo>
                      <a:cubicBezTo>
                        <a:pt x="18" y="29"/>
                        <a:pt x="16" y="27"/>
                        <a:pt x="14" y="25"/>
                      </a:cubicBezTo>
                      <a:cubicBezTo>
                        <a:pt x="15" y="24"/>
                        <a:pt x="16" y="23"/>
                        <a:pt x="17" y="21"/>
                      </a:cubicBezTo>
                      <a:cubicBezTo>
                        <a:pt x="19" y="23"/>
                        <a:pt x="21" y="25"/>
                        <a:pt x="24" y="27"/>
                      </a:cubicBezTo>
                      <a:cubicBezTo>
                        <a:pt x="24" y="27"/>
                        <a:pt x="25" y="26"/>
                        <a:pt x="25" y="25"/>
                      </a:cubicBezTo>
                      <a:cubicBezTo>
                        <a:pt x="33" y="15"/>
                        <a:pt x="36" y="3"/>
                        <a:pt x="32" y="0"/>
                      </a:cubicBezTo>
                      <a:cubicBezTo>
                        <a:pt x="31" y="0"/>
                        <a:pt x="30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5" name="Freeform 974"/>
                <p:cNvSpPr>
                  <a:spLocks/>
                </p:cNvSpPr>
                <p:nvPr/>
              </p:nvSpPr>
              <p:spPr bwMode="auto">
                <a:xfrm>
                  <a:off x="2683" y="4049"/>
                  <a:ext cx="105" cy="38"/>
                </a:xfrm>
                <a:custGeom>
                  <a:avLst/>
                  <a:gdLst>
                    <a:gd name="T0" fmla="*/ 38 w 56"/>
                    <a:gd name="T1" fmla="*/ 0 h 20"/>
                    <a:gd name="T2" fmla="*/ 36 w 56"/>
                    <a:gd name="T3" fmla="*/ 0 h 20"/>
                    <a:gd name="T4" fmla="*/ 27 w 56"/>
                    <a:gd name="T5" fmla="*/ 1 h 20"/>
                    <a:gd name="T6" fmla="*/ 25 w 56"/>
                    <a:gd name="T7" fmla="*/ 1 h 20"/>
                    <a:gd name="T8" fmla="*/ 1 w 56"/>
                    <a:gd name="T9" fmla="*/ 13 h 20"/>
                    <a:gd name="T10" fmla="*/ 20 w 56"/>
                    <a:gd name="T11" fmla="*/ 20 h 20"/>
                    <a:gd name="T12" fmla="*/ 30 w 56"/>
                    <a:gd name="T13" fmla="*/ 19 h 20"/>
                    <a:gd name="T14" fmla="*/ 56 w 56"/>
                    <a:gd name="T15" fmla="*/ 7 h 20"/>
                    <a:gd name="T16" fmla="*/ 56 w 56"/>
                    <a:gd name="T17" fmla="*/ 5 h 20"/>
                    <a:gd name="T18" fmla="*/ 55 w 56"/>
                    <a:gd name="T19" fmla="*/ 4 h 20"/>
                    <a:gd name="T20" fmla="*/ 38 w 56"/>
                    <a:gd name="T2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6" h="20">
                      <a:moveTo>
                        <a:pt x="38" y="0"/>
                      </a:moveTo>
                      <a:cubicBezTo>
                        <a:pt x="37" y="0"/>
                        <a:pt x="36" y="0"/>
                        <a:pt x="36" y="0"/>
                      </a:cubicBezTo>
                      <a:cubicBezTo>
                        <a:pt x="33" y="0"/>
                        <a:pt x="30" y="0"/>
                        <a:pt x="27" y="1"/>
                      </a:cubicBezTo>
                      <a:cubicBezTo>
                        <a:pt x="26" y="1"/>
                        <a:pt x="26" y="1"/>
                        <a:pt x="25" y="1"/>
                      </a:cubicBezTo>
                      <a:cubicBezTo>
                        <a:pt x="11" y="3"/>
                        <a:pt x="0" y="8"/>
                        <a:pt x="1" y="13"/>
                      </a:cubicBezTo>
                      <a:cubicBezTo>
                        <a:pt x="1" y="17"/>
                        <a:pt x="10" y="20"/>
                        <a:pt x="20" y="20"/>
                      </a:cubicBezTo>
                      <a:cubicBezTo>
                        <a:pt x="23" y="20"/>
                        <a:pt x="27" y="19"/>
                        <a:pt x="30" y="19"/>
                      </a:cubicBezTo>
                      <a:cubicBezTo>
                        <a:pt x="43" y="17"/>
                        <a:pt x="54" y="12"/>
                        <a:pt x="56" y="7"/>
                      </a:cubicBezTo>
                      <a:cubicBezTo>
                        <a:pt x="56" y="7"/>
                        <a:pt x="56" y="6"/>
                        <a:pt x="56" y="5"/>
                      </a:cubicBezTo>
                      <a:cubicBezTo>
                        <a:pt x="56" y="5"/>
                        <a:pt x="55" y="4"/>
                        <a:pt x="55" y="4"/>
                      </a:cubicBezTo>
                      <a:cubicBezTo>
                        <a:pt x="53" y="1"/>
                        <a:pt x="46" y="0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6" name="Freeform 975"/>
                <p:cNvSpPr>
                  <a:spLocks/>
                </p:cNvSpPr>
                <p:nvPr/>
              </p:nvSpPr>
              <p:spPr bwMode="auto">
                <a:xfrm>
                  <a:off x="2678" y="3880"/>
                  <a:ext cx="56" cy="23"/>
                </a:xfrm>
                <a:custGeom>
                  <a:avLst/>
                  <a:gdLst>
                    <a:gd name="T0" fmla="*/ 19 w 30"/>
                    <a:gd name="T1" fmla="*/ 0 h 12"/>
                    <a:gd name="T2" fmla="*/ 14 w 30"/>
                    <a:gd name="T3" fmla="*/ 0 h 12"/>
                    <a:gd name="T4" fmla="*/ 1 w 30"/>
                    <a:gd name="T5" fmla="*/ 5 h 12"/>
                    <a:gd name="T6" fmla="*/ 0 w 30"/>
                    <a:gd name="T7" fmla="*/ 8 h 12"/>
                    <a:gd name="T8" fmla="*/ 0 w 30"/>
                    <a:gd name="T9" fmla="*/ 8 h 12"/>
                    <a:gd name="T10" fmla="*/ 11 w 30"/>
                    <a:gd name="T11" fmla="*/ 12 h 12"/>
                    <a:gd name="T12" fmla="*/ 14 w 30"/>
                    <a:gd name="T13" fmla="*/ 12 h 12"/>
                    <a:gd name="T14" fmla="*/ 16 w 30"/>
                    <a:gd name="T15" fmla="*/ 12 h 12"/>
                    <a:gd name="T16" fmla="*/ 24 w 30"/>
                    <a:gd name="T17" fmla="*/ 10 h 12"/>
                    <a:gd name="T18" fmla="*/ 30 w 30"/>
                    <a:gd name="T19" fmla="*/ 4 h 12"/>
                    <a:gd name="T20" fmla="*/ 19 w 30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12">
                      <a:moveTo>
                        <a:pt x="19" y="0"/>
                      </a:moveTo>
                      <a:cubicBezTo>
                        <a:pt x="17" y="0"/>
                        <a:pt x="16" y="0"/>
                        <a:pt x="14" y="0"/>
                      </a:cubicBezTo>
                      <a:cubicBezTo>
                        <a:pt x="8" y="1"/>
                        <a:pt x="4" y="3"/>
                        <a:pt x="1" y="5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1"/>
                        <a:pt x="5" y="12"/>
                        <a:pt x="11" y="12"/>
                      </a:cubicBezTo>
                      <a:cubicBezTo>
                        <a:pt x="12" y="12"/>
                        <a:pt x="13" y="12"/>
                        <a:pt x="14" y="12"/>
                      </a:cubicBezTo>
                      <a:cubicBezTo>
                        <a:pt x="15" y="12"/>
                        <a:pt x="15" y="12"/>
                        <a:pt x="16" y="12"/>
                      </a:cubicBezTo>
                      <a:cubicBezTo>
                        <a:pt x="19" y="11"/>
                        <a:pt x="21" y="11"/>
                        <a:pt x="24" y="10"/>
                      </a:cubicBezTo>
                      <a:cubicBezTo>
                        <a:pt x="28" y="8"/>
                        <a:pt x="30" y="6"/>
                        <a:pt x="30" y="4"/>
                      </a:cubicBezTo>
                      <a:cubicBezTo>
                        <a:pt x="29" y="1"/>
                        <a:pt x="25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7" name="Freeform 976"/>
                <p:cNvSpPr>
                  <a:spLocks noEditPoints="1"/>
                </p:cNvSpPr>
                <p:nvPr/>
              </p:nvSpPr>
              <p:spPr bwMode="auto">
                <a:xfrm>
                  <a:off x="3773" y="2611"/>
                  <a:ext cx="495" cy="1230"/>
                </a:xfrm>
                <a:custGeom>
                  <a:avLst/>
                  <a:gdLst>
                    <a:gd name="T0" fmla="*/ 62 w 263"/>
                    <a:gd name="T1" fmla="*/ 581 h 654"/>
                    <a:gd name="T2" fmla="*/ 0 w 263"/>
                    <a:gd name="T3" fmla="*/ 653 h 654"/>
                    <a:gd name="T4" fmla="*/ 0 w 263"/>
                    <a:gd name="T5" fmla="*/ 653 h 654"/>
                    <a:gd name="T6" fmla="*/ 1 w 263"/>
                    <a:gd name="T7" fmla="*/ 654 h 654"/>
                    <a:gd name="T8" fmla="*/ 62 w 263"/>
                    <a:gd name="T9" fmla="*/ 583 h 654"/>
                    <a:gd name="T10" fmla="*/ 62 w 263"/>
                    <a:gd name="T11" fmla="*/ 583 h 654"/>
                    <a:gd name="T12" fmla="*/ 62 w 263"/>
                    <a:gd name="T13" fmla="*/ 581 h 654"/>
                    <a:gd name="T14" fmla="*/ 71 w 263"/>
                    <a:gd name="T15" fmla="*/ 575 h 654"/>
                    <a:gd name="T16" fmla="*/ 69 w 263"/>
                    <a:gd name="T17" fmla="*/ 578 h 654"/>
                    <a:gd name="T18" fmla="*/ 68 w 263"/>
                    <a:gd name="T19" fmla="*/ 579 h 654"/>
                    <a:gd name="T20" fmla="*/ 96 w 263"/>
                    <a:gd name="T21" fmla="*/ 602 h 654"/>
                    <a:gd name="T22" fmla="*/ 97 w 263"/>
                    <a:gd name="T23" fmla="*/ 602 h 654"/>
                    <a:gd name="T24" fmla="*/ 99 w 263"/>
                    <a:gd name="T25" fmla="*/ 598 h 654"/>
                    <a:gd name="T26" fmla="*/ 71 w 263"/>
                    <a:gd name="T27" fmla="*/ 575 h 654"/>
                    <a:gd name="T28" fmla="*/ 252 w 263"/>
                    <a:gd name="T29" fmla="*/ 329 h 654"/>
                    <a:gd name="T30" fmla="*/ 107 w 263"/>
                    <a:gd name="T31" fmla="*/ 593 h 654"/>
                    <a:gd name="T32" fmla="*/ 108 w 263"/>
                    <a:gd name="T33" fmla="*/ 594 h 654"/>
                    <a:gd name="T34" fmla="*/ 109 w 263"/>
                    <a:gd name="T35" fmla="*/ 594 h 654"/>
                    <a:gd name="T36" fmla="*/ 254 w 263"/>
                    <a:gd name="T37" fmla="*/ 330 h 654"/>
                    <a:gd name="T38" fmla="*/ 253 w 263"/>
                    <a:gd name="T39" fmla="*/ 330 h 654"/>
                    <a:gd name="T40" fmla="*/ 253 w 263"/>
                    <a:gd name="T41" fmla="*/ 330 h 654"/>
                    <a:gd name="T42" fmla="*/ 252 w 263"/>
                    <a:gd name="T43" fmla="*/ 329 h 654"/>
                    <a:gd name="T44" fmla="*/ 204 w 263"/>
                    <a:gd name="T45" fmla="*/ 295 h 654"/>
                    <a:gd name="T46" fmla="*/ 203 w 263"/>
                    <a:gd name="T47" fmla="*/ 296 h 654"/>
                    <a:gd name="T48" fmla="*/ 202 w 263"/>
                    <a:gd name="T49" fmla="*/ 300 h 654"/>
                    <a:gd name="T50" fmla="*/ 253 w 263"/>
                    <a:gd name="T51" fmla="*/ 320 h 654"/>
                    <a:gd name="T52" fmla="*/ 254 w 263"/>
                    <a:gd name="T53" fmla="*/ 316 h 654"/>
                    <a:gd name="T54" fmla="*/ 254 w 263"/>
                    <a:gd name="T55" fmla="*/ 315 h 654"/>
                    <a:gd name="T56" fmla="*/ 204 w 263"/>
                    <a:gd name="T57" fmla="*/ 295 h 654"/>
                    <a:gd name="T58" fmla="*/ 262 w 263"/>
                    <a:gd name="T59" fmla="*/ 0 h 654"/>
                    <a:gd name="T60" fmla="*/ 203 w 263"/>
                    <a:gd name="T61" fmla="*/ 283 h 654"/>
                    <a:gd name="T62" fmla="*/ 203 w 263"/>
                    <a:gd name="T63" fmla="*/ 283 h 654"/>
                    <a:gd name="T64" fmla="*/ 204 w 263"/>
                    <a:gd name="T65" fmla="*/ 283 h 654"/>
                    <a:gd name="T66" fmla="*/ 204 w 263"/>
                    <a:gd name="T67" fmla="*/ 284 h 654"/>
                    <a:gd name="T68" fmla="*/ 263 w 263"/>
                    <a:gd name="T69" fmla="*/ 0 h 654"/>
                    <a:gd name="T70" fmla="*/ 262 w 263"/>
                    <a:gd name="T71" fmla="*/ 0 h 654"/>
                    <a:gd name="T72" fmla="*/ 262 w 263"/>
                    <a:gd name="T73" fmla="*/ 0 h 654"/>
                    <a:gd name="T74" fmla="*/ 262 w 263"/>
                    <a:gd name="T75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63" h="654">
                      <a:moveTo>
                        <a:pt x="62" y="581"/>
                      </a:moveTo>
                      <a:cubicBezTo>
                        <a:pt x="42" y="606"/>
                        <a:pt x="22" y="630"/>
                        <a:pt x="0" y="653"/>
                      </a:cubicBezTo>
                      <a:cubicBezTo>
                        <a:pt x="0" y="653"/>
                        <a:pt x="0" y="653"/>
                        <a:pt x="0" y="653"/>
                      </a:cubicBezTo>
                      <a:cubicBezTo>
                        <a:pt x="1" y="653"/>
                        <a:pt x="1" y="654"/>
                        <a:pt x="1" y="654"/>
                      </a:cubicBezTo>
                      <a:cubicBezTo>
                        <a:pt x="23" y="631"/>
                        <a:pt x="43" y="607"/>
                        <a:pt x="62" y="583"/>
                      </a:cubicBezTo>
                      <a:cubicBezTo>
                        <a:pt x="62" y="583"/>
                        <a:pt x="62" y="583"/>
                        <a:pt x="62" y="583"/>
                      </a:cubicBezTo>
                      <a:cubicBezTo>
                        <a:pt x="62" y="583"/>
                        <a:pt x="62" y="582"/>
                        <a:pt x="62" y="581"/>
                      </a:cubicBezTo>
                      <a:moveTo>
                        <a:pt x="71" y="575"/>
                      </a:moveTo>
                      <a:cubicBezTo>
                        <a:pt x="71" y="576"/>
                        <a:pt x="70" y="577"/>
                        <a:pt x="69" y="578"/>
                      </a:cubicBezTo>
                      <a:cubicBezTo>
                        <a:pt x="69" y="579"/>
                        <a:pt x="69" y="579"/>
                        <a:pt x="68" y="579"/>
                      </a:cubicBezTo>
                      <a:cubicBezTo>
                        <a:pt x="78" y="587"/>
                        <a:pt x="87" y="594"/>
                        <a:pt x="96" y="602"/>
                      </a:cubicBezTo>
                      <a:cubicBezTo>
                        <a:pt x="96" y="602"/>
                        <a:pt x="97" y="602"/>
                        <a:pt x="97" y="602"/>
                      </a:cubicBezTo>
                      <a:cubicBezTo>
                        <a:pt x="98" y="600"/>
                        <a:pt x="99" y="599"/>
                        <a:pt x="99" y="598"/>
                      </a:cubicBezTo>
                      <a:cubicBezTo>
                        <a:pt x="90" y="590"/>
                        <a:pt x="81" y="583"/>
                        <a:pt x="71" y="575"/>
                      </a:cubicBezTo>
                      <a:moveTo>
                        <a:pt x="252" y="329"/>
                      </a:moveTo>
                      <a:cubicBezTo>
                        <a:pt x="217" y="424"/>
                        <a:pt x="168" y="513"/>
                        <a:pt x="107" y="593"/>
                      </a:cubicBezTo>
                      <a:cubicBezTo>
                        <a:pt x="108" y="593"/>
                        <a:pt x="108" y="593"/>
                        <a:pt x="108" y="594"/>
                      </a:cubicBezTo>
                      <a:cubicBezTo>
                        <a:pt x="108" y="594"/>
                        <a:pt x="109" y="594"/>
                        <a:pt x="109" y="594"/>
                      </a:cubicBezTo>
                      <a:cubicBezTo>
                        <a:pt x="169" y="514"/>
                        <a:pt x="218" y="424"/>
                        <a:pt x="254" y="330"/>
                      </a:cubicBezTo>
                      <a:cubicBezTo>
                        <a:pt x="254" y="330"/>
                        <a:pt x="254" y="330"/>
                        <a:pt x="253" y="330"/>
                      </a:cubicBezTo>
                      <a:cubicBezTo>
                        <a:pt x="253" y="330"/>
                        <a:pt x="253" y="330"/>
                        <a:pt x="253" y="330"/>
                      </a:cubicBezTo>
                      <a:cubicBezTo>
                        <a:pt x="253" y="330"/>
                        <a:pt x="253" y="330"/>
                        <a:pt x="252" y="329"/>
                      </a:cubicBezTo>
                      <a:moveTo>
                        <a:pt x="204" y="295"/>
                      </a:moveTo>
                      <a:cubicBezTo>
                        <a:pt x="203" y="296"/>
                        <a:pt x="203" y="296"/>
                        <a:pt x="203" y="296"/>
                      </a:cubicBezTo>
                      <a:cubicBezTo>
                        <a:pt x="203" y="297"/>
                        <a:pt x="202" y="299"/>
                        <a:pt x="202" y="300"/>
                      </a:cubicBezTo>
                      <a:cubicBezTo>
                        <a:pt x="219" y="307"/>
                        <a:pt x="236" y="313"/>
                        <a:pt x="253" y="320"/>
                      </a:cubicBezTo>
                      <a:cubicBezTo>
                        <a:pt x="253" y="319"/>
                        <a:pt x="253" y="317"/>
                        <a:pt x="254" y="316"/>
                      </a:cubicBezTo>
                      <a:cubicBezTo>
                        <a:pt x="254" y="316"/>
                        <a:pt x="254" y="315"/>
                        <a:pt x="254" y="315"/>
                      </a:cubicBezTo>
                      <a:cubicBezTo>
                        <a:pt x="237" y="308"/>
                        <a:pt x="220" y="302"/>
                        <a:pt x="204" y="295"/>
                      </a:cubicBezTo>
                      <a:moveTo>
                        <a:pt x="262" y="0"/>
                      </a:moveTo>
                      <a:cubicBezTo>
                        <a:pt x="255" y="97"/>
                        <a:pt x="235" y="192"/>
                        <a:pt x="203" y="283"/>
                      </a:cubicBezTo>
                      <a:cubicBezTo>
                        <a:pt x="203" y="283"/>
                        <a:pt x="203" y="283"/>
                        <a:pt x="203" y="283"/>
                      </a:cubicBezTo>
                      <a:cubicBezTo>
                        <a:pt x="203" y="283"/>
                        <a:pt x="203" y="283"/>
                        <a:pt x="204" y="283"/>
                      </a:cubicBezTo>
                      <a:cubicBezTo>
                        <a:pt x="204" y="283"/>
                        <a:pt x="204" y="283"/>
                        <a:pt x="204" y="284"/>
                      </a:cubicBezTo>
                      <a:cubicBezTo>
                        <a:pt x="236" y="192"/>
                        <a:pt x="256" y="97"/>
                        <a:pt x="263" y="0"/>
                      </a:cubicBezTo>
                      <a:cubicBezTo>
                        <a:pt x="263" y="0"/>
                        <a:pt x="263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  <a:cubicBezTo>
                        <a:pt x="262" y="0"/>
                        <a:pt x="262" y="0"/>
                        <a:pt x="26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8" name="Freeform 977"/>
                <p:cNvSpPr>
                  <a:spLocks/>
                </p:cNvSpPr>
                <p:nvPr/>
              </p:nvSpPr>
              <p:spPr bwMode="auto">
                <a:xfrm>
                  <a:off x="4260" y="2564"/>
                  <a:ext cx="17" cy="47"/>
                </a:xfrm>
                <a:custGeom>
                  <a:avLst/>
                  <a:gdLst>
                    <a:gd name="T0" fmla="*/ 5 w 9"/>
                    <a:gd name="T1" fmla="*/ 0 h 25"/>
                    <a:gd name="T2" fmla="*/ 1 w 9"/>
                    <a:gd name="T3" fmla="*/ 7 h 25"/>
                    <a:gd name="T4" fmla="*/ 4 w 9"/>
                    <a:gd name="T5" fmla="*/ 8 h 25"/>
                    <a:gd name="T6" fmla="*/ 4 w 9"/>
                    <a:gd name="T7" fmla="*/ 13 h 25"/>
                    <a:gd name="T8" fmla="*/ 0 w 9"/>
                    <a:gd name="T9" fmla="*/ 13 h 25"/>
                    <a:gd name="T10" fmla="*/ 3 w 9"/>
                    <a:gd name="T11" fmla="*/ 25 h 25"/>
                    <a:gd name="T12" fmla="*/ 3 w 9"/>
                    <a:gd name="T13" fmla="*/ 25 h 25"/>
                    <a:gd name="T14" fmla="*/ 3 w 9"/>
                    <a:gd name="T15" fmla="*/ 25 h 25"/>
                    <a:gd name="T16" fmla="*/ 4 w 9"/>
                    <a:gd name="T17" fmla="*/ 25 h 25"/>
                    <a:gd name="T18" fmla="*/ 8 w 9"/>
                    <a:gd name="T19" fmla="*/ 13 h 25"/>
                    <a:gd name="T20" fmla="*/ 5 w 9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2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2" y="8"/>
                        <a:pt x="3" y="8"/>
                        <a:pt x="4" y="8"/>
                      </a:cubicBezTo>
                      <a:cubicBezTo>
                        <a:pt x="4" y="10"/>
                        <a:pt x="4" y="11"/>
                        <a:pt x="4" y="13"/>
                      </a:cubicBezTo>
                      <a:cubicBezTo>
                        <a:pt x="3" y="13"/>
                        <a:pt x="1" y="13"/>
                        <a:pt x="0" y="13"/>
                      </a:cubicBezTo>
                      <a:cubicBezTo>
                        <a:pt x="0" y="19"/>
                        <a:pt x="1" y="24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4" y="25"/>
                        <a:pt x="4" y="25"/>
                        <a:pt x="4" y="25"/>
                      </a:cubicBezTo>
                      <a:cubicBezTo>
                        <a:pt x="6" y="25"/>
                        <a:pt x="8" y="19"/>
                        <a:pt x="8" y="13"/>
                      </a:cubicBezTo>
                      <a:cubicBezTo>
                        <a:pt x="9" y="6"/>
                        <a:pt x="7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59" name="Freeform 978"/>
                <p:cNvSpPr>
                  <a:spLocks/>
                </p:cNvSpPr>
                <p:nvPr/>
              </p:nvSpPr>
              <p:spPr bwMode="auto">
                <a:xfrm>
                  <a:off x="4136" y="3143"/>
                  <a:ext cx="24" cy="45"/>
                </a:xfrm>
                <a:custGeom>
                  <a:avLst/>
                  <a:gdLst>
                    <a:gd name="T0" fmla="*/ 10 w 13"/>
                    <a:gd name="T1" fmla="*/ 0 h 24"/>
                    <a:gd name="T2" fmla="*/ 10 w 13"/>
                    <a:gd name="T3" fmla="*/ 0 h 24"/>
                    <a:gd name="T4" fmla="*/ 3 w 13"/>
                    <a:gd name="T5" fmla="*/ 10 h 24"/>
                    <a:gd name="T6" fmla="*/ 2 w 13"/>
                    <a:gd name="T7" fmla="*/ 23 h 24"/>
                    <a:gd name="T8" fmla="*/ 3 w 13"/>
                    <a:gd name="T9" fmla="*/ 24 h 24"/>
                    <a:gd name="T10" fmla="*/ 9 w 13"/>
                    <a:gd name="T11" fmla="*/ 17 h 24"/>
                    <a:gd name="T12" fmla="*/ 10 w 13"/>
                    <a:gd name="T13" fmla="*/ 13 h 24"/>
                    <a:gd name="T14" fmla="*/ 11 w 13"/>
                    <a:gd name="T15" fmla="*/ 12 h 24"/>
                    <a:gd name="T16" fmla="*/ 11 w 13"/>
                    <a:gd name="T17" fmla="*/ 1 h 24"/>
                    <a:gd name="T18" fmla="*/ 11 w 13"/>
                    <a:gd name="T19" fmla="*/ 0 h 24"/>
                    <a:gd name="T20" fmla="*/ 10 w 13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4">
                      <a:moveTo>
                        <a:pt x="10" y="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0"/>
                        <a:pt x="5" y="5"/>
                        <a:pt x="3" y="10"/>
                      </a:cubicBezTo>
                      <a:cubicBezTo>
                        <a:pt x="0" y="17"/>
                        <a:pt x="0" y="23"/>
                        <a:pt x="2" y="23"/>
                      </a:cubicBezTo>
                      <a:cubicBezTo>
                        <a:pt x="2" y="24"/>
                        <a:pt x="3" y="24"/>
                        <a:pt x="3" y="24"/>
                      </a:cubicBezTo>
                      <a:cubicBezTo>
                        <a:pt x="4" y="24"/>
                        <a:pt x="7" y="21"/>
                        <a:pt x="9" y="17"/>
                      </a:cubicBezTo>
                      <a:cubicBezTo>
                        <a:pt x="9" y="16"/>
                        <a:pt x="10" y="14"/>
                        <a:pt x="10" y="13"/>
                      </a:cubicBezTo>
                      <a:cubicBezTo>
                        <a:pt x="10" y="13"/>
                        <a:pt x="10" y="13"/>
                        <a:pt x="11" y="12"/>
                      </a:cubicBezTo>
                      <a:cubicBezTo>
                        <a:pt x="13" y="7"/>
                        <a:pt x="13" y="2"/>
                        <a:pt x="11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0" name="Freeform 979"/>
                <p:cNvSpPr>
                  <a:spLocks/>
                </p:cNvSpPr>
                <p:nvPr/>
              </p:nvSpPr>
              <p:spPr bwMode="auto">
                <a:xfrm>
                  <a:off x="3745" y="3839"/>
                  <a:ext cx="30" cy="28"/>
                </a:xfrm>
                <a:custGeom>
                  <a:avLst/>
                  <a:gdLst>
                    <a:gd name="T0" fmla="*/ 14 w 16"/>
                    <a:gd name="T1" fmla="*/ 0 h 15"/>
                    <a:gd name="T2" fmla="*/ 6 w 16"/>
                    <a:gd name="T3" fmla="*/ 5 h 15"/>
                    <a:gd name="T4" fmla="*/ 1 w 16"/>
                    <a:gd name="T5" fmla="*/ 15 h 15"/>
                    <a:gd name="T6" fmla="*/ 2 w 16"/>
                    <a:gd name="T7" fmla="*/ 15 h 15"/>
                    <a:gd name="T8" fmla="*/ 11 w 16"/>
                    <a:gd name="T9" fmla="*/ 10 h 15"/>
                    <a:gd name="T10" fmla="*/ 16 w 16"/>
                    <a:gd name="T11" fmla="*/ 1 h 15"/>
                    <a:gd name="T12" fmla="*/ 15 w 16"/>
                    <a:gd name="T13" fmla="*/ 0 h 15"/>
                    <a:gd name="T14" fmla="*/ 15 w 16"/>
                    <a:gd name="T15" fmla="*/ 0 h 15"/>
                    <a:gd name="T16" fmla="*/ 14 w 16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15">
                      <a:moveTo>
                        <a:pt x="14" y="0"/>
                      </a:moveTo>
                      <a:cubicBezTo>
                        <a:pt x="13" y="0"/>
                        <a:pt x="9" y="2"/>
                        <a:pt x="6" y="5"/>
                      </a:cubicBezTo>
                      <a:cubicBezTo>
                        <a:pt x="2" y="9"/>
                        <a:pt x="0" y="14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4" y="15"/>
                        <a:pt x="7" y="13"/>
                        <a:pt x="11" y="10"/>
                      </a:cubicBezTo>
                      <a:cubicBezTo>
                        <a:pt x="14" y="6"/>
                        <a:pt x="16" y="3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1" name="Freeform 980"/>
                <p:cNvSpPr>
                  <a:spLocks/>
                </p:cNvSpPr>
                <p:nvPr/>
              </p:nvSpPr>
              <p:spPr bwMode="auto">
                <a:xfrm>
                  <a:off x="4245" y="3185"/>
                  <a:ext cx="24" cy="47"/>
                </a:xfrm>
                <a:custGeom>
                  <a:avLst/>
                  <a:gdLst>
                    <a:gd name="T0" fmla="*/ 11 w 13"/>
                    <a:gd name="T1" fmla="*/ 0 h 25"/>
                    <a:gd name="T2" fmla="*/ 3 w 13"/>
                    <a:gd name="T3" fmla="*/ 10 h 25"/>
                    <a:gd name="T4" fmla="*/ 3 w 13"/>
                    <a:gd name="T5" fmla="*/ 11 h 25"/>
                    <a:gd name="T6" fmla="*/ 2 w 13"/>
                    <a:gd name="T7" fmla="*/ 15 h 25"/>
                    <a:gd name="T8" fmla="*/ 1 w 13"/>
                    <a:gd name="T9" fmla="*/ 24 h 25"/>
                    <a:gd name="T10" fmla="*/ 2 w 13"/>
                    <a:gd name="T11" fmla="*/ 25 h 25"/>
                    <a:gd name="T12" fmla="*/ 2 w 13"/>
                    <a:gd name="T13" fmla="*/ 25 h 25"/>
                    <a:gd name="T14" fmla="*/ 3 w 13"/>
                    <a:gd name="T15" fmla="*/ 25 h 25"/>
                    <a:gd name="T16" fmla="*/ 10 w 13"/>
                    <a:gd name="T17" fmla="*/ 14 h 25"/>
                    <a:gd name="T18" fmla="*/ 11 w 13"/>
                    <a:gd name="T19" fmla="*/ 0 h 25"/>
                    <a:gd name="T20" fmla="*/ 11 w 13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25">
                      <a:moveTo>
                        <a:pt x="11" y="0"/>
                      </a:moveTo>
                      <a:cubicBezTo>
                        <a:pt x="8" y="0"/>
                        <a:pt x="5" y="4"/>
                        <a:pt x="3" y="10"/>
                      </a:cubicBezTo>
                      <a:cubicBezTo>
                        <a:pt x="3" y="10"/>
                        <a:pt x="3" y="11"/>
                        <a:pt x="3" y="11"/>
                      </a:cubicBezTo>
                      <a:cubicBezTo>
                        <a:pt x="2" y="12"/>
                        <a:pt x="2" y="14"/>
                        <a:pt x="2" y="15"/>
                      </a:cubicBezTo>
                      <a:cubicBezTo>
                        <a:pt x="0" y="20"/>
                        <a:pt x="0" y="23"/>
                        <a:pt x="1" y="24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5" y="25"/>
                        <a:pt x="8" y="20"/>
                        <a:pt x="10" y="14"/>
                      </a:cubicBezTo>
                      <a:cubicBezTo>
                        <a:pt x="13" y="7"/>
                        <a:pt x="13" y="1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2" name="Freeform 981"/>
                <p:cNvSpPr>
                  <a:spLocks/>
                </p:cNvSpPr>
                <p:nvPr/>
              </p:nvSpPr>
              <p:spPr bwMode="auto">
                <a:xfrm>
                  <a:off x="3942" y="3726"/>
                  <a:ext cx="36" cy="41"/>
                </a:xfrm>
                <a:custGeom>
                  <a:avLst/>
                  <a:gdLst>
                    <a:gd name="T0" fmla="*/ 17 w 19"/>
                    <a:gd name="T1" fmla="*/ 0 h 22"/>
                    <a:gd name="T2" fmla="*/ 9 w 19"/>
                    <a:gd name="T3" fmla="*/ 5 h 22"/>
                    <a:gd name="T4" fmla="*/ 7 w 19"/>
                    <a:gd name="T5" fmla="*/ 9 h 22"/>
                    <a:gd name="T6" fmla="*/ 6 w 19"/>
                    <a:gd name="T7" fmla="*/ 9 h 22"/>
                    <a:gd name="T8" fmla="*/ 2 w 19"/>
                    <a:gd name="T9" fmla="*/ 22 h 22"/>
                    <a:gd name="T10" fmla="*/ 3 w 19"/>
                    <a:gd name="T11" fmla="*/ 22 h 22"/>
                    <a:gd name="T12" fmla="*/ 13 w 19"/>
                    <a:gd name="T13" fmla="*/ 14 h 22"/>
                    <a:gd name="T14" fmla="*/ 19 w 19"/>
                    <a:gd name="T15" fmla="*/ 1 h 22"/>
                    <a:gd name="T16" fmla="*/ 18 w 19"/>
                    <a:gd name="T17" fmla="*/ 1 h 22"/>
                    <a:gd name="T18" fmla="*/ 17 w 19"/>
                    <a:gd name="T19" fmla="*/ 0 h 22"/>
                    <a:gd name="T20" fmla="*/ 17 w 19"/>
                    <a:gd name="T2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9" h="22">
                      <a:moveTo>
                        <a:pt x="17" y="0"/>
                      </a:moveTo>
                      <a:cubicBezTo>
                        <a:pt x="15" y="0"/>
                        <a:pt x="13" y="2"/>
                        <a:pt x="9" y="5"/>
                      </a:cubicBezTo>
                      <a:cubicBezTo>
                        <a:pt x="9" y="6"/>
                        <a:pt x="8" y="7"/>
                        <a:pt x="7" y="9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3" y="14"/>
                        <a:pt x="0" y="20"/>
                        <a:pt x="2" y="22"/>
                      </a:cubicBezTo>
                      <a:cubicBezTo>
                        <a:pt x="2" y="22"/>
                        <a:pt x="2" y="22"/>
                        <a:pt x="3" y="22"/>
                      </a:cubicBezTo>
                      <a:cubicBezTo>
                        <a:pt x="5" y="22"/>
                        <a:pt x="10" y="19"/>
                        <a:pt x="13" y="14"/>
                      </a:cubicBezTo>
                      <a:cubicBezTo>
                        <a:pt x="17" y="9"/>
                        <a:pt x="19" y="4"/>
                        <a:pt x="19" y="1"/>
                      </a:cubicBezTo>
                      <a:cubicBezTo>
                        <a:pt x="19" y="1"/>
                        <a:pt x="18" y="1"/>
                        <a:pt x="18" y="1"/>
                      </a:cubicBezTo>
                      <a:cubicBezTo>
                        <a:pt x="18" y="0"/>
                        <a:pt x="18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3" name="Freeform 982"/>
                <p:cNvSpPr>
                  <a:spLocks/>
                </p:cNvSpPr>
                <p:nvPr/>
              </p:nvSpPr>
              <p:spPr bwMode="auto">
                <a:xfrm>
                  <a:off x="3890" y="3683"/>
                  <a:ext cx="19" cy="24"/>
                </a:xfrm>
                <a:custGeom>
                  <a:avLst/>
                  <a:gdLst>
                    <a:gd name="T0" fmla="*/ 9 w 10"/>
                    <a:gd name="T1" fmla="*/ 0 h 13"/>
                    <a:gd name="T2" fmla="*/ 3 w 10"/>
                    <a:gd name="T3" fmla="*/ 5 h 13"/>
                    <a:gd name="T4" fmla="*/ 0 w 10"/>
                    <a:gd name="T5" fmla="*/ 11 h 13"/>
                    <a:gd name="T6" fmla="*/ 0 w 10"/>
                    <a:gd name="T7" fmla="*/ 13 h 13"/>
                    <a:gd name="T8" fmla="*/ 0 w 10"/>
                    <a:gd name="T9" fmla="*/ 13 h 13"/>
                    <a:gd name="T10" fmla="*/ 1 w 10"/>
                    <a:gd name="T11" fmla="*/ 13 h 13"/>
                    <a:gd name="T12" fmla="*/ 6 w 10"/>
                    <a:gd name="T13" fmla="*/ 9 h 13"/>
                    <a:gd name="T14" fmla="*/ 7 w 10"/>
                    <a:gd name="T15" fmla="*/ 8 h 13"/>
                    <a:gd name="T16" fmla="*/ 9 w 10"/>
                    <a:gd name="T17" fmla="*/ 5 h 13"/>
                    <a:gd name="T18" fmla="*/ 10 w 10"/>
                    <a:gd name="T19" fmla="*/ 1 h 13"/>
                    <a:gd name="T20" fmla="*/ 9 w 10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3">
                      <a:moveTo>
                        <a:pt x="9" y="0"/>
                      </a:moveTo>
                      <a:cubicBezTo>
                        <a:pt x="8" y="0"/>
                        <a:pt x="5" y="2"/>
                        <a:pt x="3" y="5"/>
                      </a:cubicBezTo>
                      <a:cubicBezTo>
                        <a:pt x="1" y="7"/>
                        <a:pt x="0" y="10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2" y="13"/>
                        <a:pt x="5" y="11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8" y="7"/>
                        <a:pt x="9" y="6"/>
                        <a:pt x="9" y="5"/>
                      </a:cubicBezTo>
                      <a:cubicBezTo>
                        <a:pt x="10" y="3"/>
                        <a:pt x="10" y="1"/>
                        <a:pt x="10" y="1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4" name="Freeform 983"/>
                <p:cNvSpPr>
                  <a:spLocks noEditPoints="1"/>
                </p:cNvSpPr>
                <p:nvPr/>
              </p:nvSpPr>
              <p:spPr bwMode="auto">
                <a:xfrm>
                  <a:off x="2809" y="3177"/>
                  <a:ext cx="729" cy="594"/>
                </a:xfrm>
                <a:custGeom>
                  <a:avLst/>
                  <a:gdLst>
                    <a:gd name="T0" fmla="*/ 199 w 388"/>
                    <a:gd name="T1" fmla="*/ 229 h 316"/>
                    <a:gd name="T2" fmla="*/ 0 w 388"/>
                    <a:gd name="T3" fmla="*/ 314 h 316"/>
                    <a:gd name="T4" fmla="*/ 1 w 388"/>
                    <a:gd name="T5" fmla="*/ 315 h 316"/>
                    <a:gd name="T6" fmla="*/ 1 w 388"/>
                    <a:gd name="T7" fmla="*/ 316 h 316"/>
                    <a:gd name="T8" fmla="*/ 200 w 388"/>
                    <a:gd name="T9" fmla="*/ 230 h 316"/>
                    <a:gd name="T10" fmla="*/ 199 w 388"/>
                    <a:gd name="T11" fmla="*/ 229 h 316"/>
                    <a:gd name="T12" fmla="*/ 199 w 388"/>
                    <a:gd name="T13" fmla="*/ 229 h 316"/>
                    <a:gd name="T14" fmla="*/ 176 w 388"/>
                    <a:gd name="T15" fmla="*/ 173 h 316"/>
                    <a:gd name="T16" fmla="*/ 174 w 388"/>
                    <a:gd name="T17" fmla="*/ 175 h 316"/>
                    <a:gd name="T18" fmla="*/ 173 w 388"/>
                    <a:gd name="T19" fmla="*/ 175 h 316"/>
                    <a:gd name="T20" fmla="*/ 204 w 388"/>
                    <a:gd name="T21" fmla="*/ 221 h 316"/>
                    <a:gd name="T22" fmla="*/ 204 w 388"/>
                    <a:gd name="T23" fmla="*/ 220 h 316"/>
                    <a:gd name="T24" fmla="*/ 207 w 388"/>
                    <a:gd name="T25" fmla="*/ 219 h 316"/>
                    <a:gd name="T26" fmla="*/ 176 w 388"/>
                    <a:gd name="T27" fmla="*/ 173 h 316"/>
                    <a:gd name="T28" fmla="*/ 309 w 388"/>
                    <a:gd name="T29" fmla="*/ 37 h 316"/>
                    <a:gd name="T30" fmla="*/ 177 w 388"/>
                    <a:gd name="T31" fmla="*/ 166 h 316"/>
                    <a:gd name="T32" fmla="*/ 178 w 388"/>
                    <a:gd name="T33" fmla="*/ 167 h 316"/>
                    <a:gd name="T34" fmla="*/ 178 w 388"/>
                    <a:gd name="T35" fmla="*/ 168 h 316"/>
                    <a:gd name="T36" fmla="*/ 311 w 388"/>
                    <a:gd name="T37" fmla="*/ 38 h 316"/>
                    <a:gd name="T38" fmla="*/ 310 w 388"/>
                    <a:gd name="T39" fmla="*/ 38 h 316"/>
                    <a:gd name="T40" fmla="*/ 309 w 388"/>
                    <a:gd name="T41" fmla="*/ 37 h 316"/>
                    <a:gd name="T42" fmla="*/ 318 w 388"/>
                    <a:gd name="T43" fmla="*/ 34 h 316"/>
                    <a:gd name="T44" fmla="*/ 318 w 388"/>
                    <a:gd name="T45" fmla="*/ 34 h 316"/>
                    <a:gd name="T46" fmla="*/ 316 w 388"/>
                    <a:gd name="T47" fmla="*/ 36 h 316"/>
                    <a:gd name="T48" fmla="*/ 345 w 388"/>
                    <a:gd name="T49" fmla="*/ 59 h 316"/>
                    <a:gd name="T50" fmla="*/ 347 w 388"/>
                    <a:gd name="T51" fmla="*/ 56 h 316"/>
                    <a:gd name="T52" fmla="*/ 347 w 388"/>
                    <a:gd name="T53" fmla="*/ 56 h 316"/>
                    <a:gd name="T54" fmla="*/ 318 w 388"/>
                    <a:gd name="T55" fmla="*/ 34 h 316"/>
                    <a:gd name="T56" fmla="*/ 386 w 388"/>
                    <a:gd name="T57" fmla="*/ 0 h 316"/>
                    <a:gd name="T58" fmla="*/ 352 w 388"/>
                    <a:gd name="T59" fmla="*/ 53 h 316"/>
                    <a:gd name="T60" fmla="*/ 352 w 388"/>
                    <a:gd name="T61" fmla="*/ 53 h 316"/>
                    <a:gd name="T62" fmla="*/ 352 w 388"/>
                    <a:gd name="T63" fmla="*/ 55 h 316"/>
                    <a:gd name="T64" fmla="*/ 388 w 388"/>
                    <a:gd name="T65" fmla="*/ 1 h 316"/>
                    <a:gd name="T66" fmla="*/ 387 w 388"/>
                    <a:gd name="T67" fmla="*/ 0 h 316"/>
                    <a:gd name="T68" fmla="*/ 386 w 388"/>
                    <a:gd name="T69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88" h="316">
                      <a:moveTo>
                        <a:pt x="199" y="229"/>
                      </a:moveTo>
                      <a:cubicBezTo>
                        <a:pt x="140" y="267"/>
                        <a:pt x="74" y="296"/>
                        <a:pt x="0" y="314"/>
                      </a:cubicBezTo>
                      <a:cubicBezTo>
                        <a:pt x="1" y="314"/>
                        <a:pt x="1" y="315"/>
                        <a:pt x="1" y="315"/>
                      </a:cubicBezTo>
                      <a:cubicBezTo>
                        <a:pt x="1" y="315"/>
                        <a:pt x="1" y="315"/>
                        <a:pt x="1" y="316"/>
                      </a:cubicBezTo>
                      <a:cubicBezTo>
                        <a:pt x="75" y="298"/>
                        <a:pt x="141" y="269"/>
                        <a:pt x="200" y="230"/>
                      </a:cubicBezTo>
                      <a:cubicBezTo>
                        <a:pt x="199" y="230"/>
                        <a:pt x="199" y="229"/>
                        <a:pt x="199" y="229"/>
                      </a:cubicBezTo>
                      <a:cubicBezTo>
                        <a:pt x="199" y="229"/>
                        <a:pt x="199" y="229"/>
                        <a:pt x="199" y="229"/>
                      </a:cubicBezTo>
                      <a:moveTo>
                        <a:pt x="176" y="173"/>
                      </a:moveTo>
                      <a:cubicBezTo>
                        <a:pt x="175" y="174"/>
                        <a:pt x="174" y="175"/>
                        <a:pt x="174" y="175"/>
                      </a:cubicBezTo>
                      <a:cubicBezTo>
                        <a:pt x="174" y="175"/>
                        <a:pt x="173" y="175"/>
                        <a:pt x="173" y="175"/>
                      </a:cubicBezTo>
                      <a:cubicBezTo>
                        <a:pt x="183" y="191"/>
                        <a:pt x="194" y="206"/>
                        <a:pt x="204" y="221"/>
                      </a:cubicBezTo>
                      <a:cubicBezTo>
                        <a:pt x="204" y="221"/>
                        <a:pt x="204" y="221"/>
                        <a:pt x="204" y="220"/>
                      </a:cubicBezTo>
                      <a:cubicBezTo>
                        <a:pt x="205" y="220"/>
                        <a:pt x="206" y="220"/>
                        <a:pt x="207" y="219"/>
                      </a:cubicBezTo>
                      <a:cubicBezTo>
                        <a:pt x="196" y="204"/>
                        <a:pt x="186" y="189"/>
                        <a:pt x="176" y="173"/>
                      </a:cubicBezTo>
                      <a:moveTo>
                        <a:pt x="309" y="37"/>
                      </a:moveTo>
                      <a:cubicBezTo>
                        <a:pt x="273" y="87"/>
                        <a:pt x="228" y="130"/>
                        <a:pt x="177" y="166"/>
                      </a:cubicBezTo>
                      <a:cubicBezTo>
                        <a:pt x="178" y="166"/>
                        <a:pt x="178" y="167"/>
                        <a:pt x="178" y="167"/>
                      </a:cubicBezTo>
                      <a:cubicBezTo>
                        <a:pt x="178" y="167"/>
                        <a:pt x="178" y="167"/>
                        <a:pt x="178" y="168"/>
                      </a:cubicBezTo>
                      <a:cubicBezTo>
                        <a:pt x="229" y="131"/>
                        <a:pt x="274" y="88"/>
                        <a:pt x="311" y="38"/>
                      </a:cubicBezTo>
                      <a:cubicBezTo>
                        <a:pt x="310" y="38"/>
                        <a:pt x="310" y="38"/>
                        <a:pt x="310" y="38"/>
                      </a:cubicBezTo>
                      <a:cubicBezTo>
                        <a:pt x="310" y="38"/>
                        <a:pt x="310" y="38"/>
                        <a:pt x="309" y="37"/>
                      </a:cubicBezTo>
                      <a:moveTo>
                        <a:pt x="318" y="34"/>
                      </a:moveTo>
                      <a:cubicBezTo>
                        <a:pt x="318" y="34"/>
                        <a:pt x="318" y="34"/>
                        <a:pt x="318" y="34"/>
                      </a:cubicBezTo>
                      <a:cubicBezTo>
                        <a:pt x="318" y="35"/>
                        <a:pt x="317" y="35"/>
                        <a:pt x="316" y="36"/>
                      </a:cubicBezTo>
                      <a:cubicBezTo>
                        <a:pt x="326" y="43"/>
                        <a:pt x="336" y="51"/>
                        <a:pt x="345" y="59"/>
                      </a:cubicBezTo>
                      <a:cubicBezTo>
                        <a:pt x="346" y="58"/>
                        <a:pt x="346" y="57"/>
                        <a:pt x="347" y="56"/>
                      </a:cubicBezTo>
                      <a:cubicBezTo>
                        <a:pt x="347" y="56"/>
                        <a:pt x="347" y="56"/>
                        <a:pt x="347" y="56"/>
                      </a:cubicBezTo>
                      <a:cubicBezTo>
                        <a:pt x="337" y="49"/>
                        <a:pt x="328" y="41"/>
                        <a:pt x="318" y="34"/>
                      </a:cubicBezTo>
                      <a:moveTo>
                        <a:pt x="386" y="0"/>
                      </a:moveTo>
                      <a:cubicBezTo>
                        <a:pt x="376" y="18"/>
                        <a:pt x="364" y="36"/>
                        <a:pt x="352" y="53"/>
                      </a:cubicBezTo>
                      <a:cubicBezTo>
                        <a:pt x="352" y="53"/>
                        <a:pt x="352" y="53"/>
                        <a:pt x="352" y="53"/>
                      </a:cubicBezTo>
                      <a:cubicBezTo>
                        <a:pt x="352" y="54"/>
                        <a:pt x="352" y="54"/>
                        <a:pt x="352" y="55"/>
                      </a:cubicBezTo>
                      <a:cubicBezTo>
                        <a:pt x="365" y="37"/>
                        <a:pt x="377" y="19"/>
                        <a:pt x="388" y="1"/>
                      </a:cubicBezTo>
                      <a:cubicBezTo>
                        <a:pt x="387" y="0"/>
                        <a:pt x="387" y="0"/>
                        <a:pt x="387" y="0"/>
                      </a:cubicBezTo>
                      <a:cubicBezTo>
                        <a:pt x="387" y="0"/>
                        <a:pt x="386" y="0"/>
                        <a:pt x="38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5" name="Freeform 984"/>
                <p:cNvSpPr>
                  <a:spLocks/>
                </p:cNvSpPr>
                <p:nvPr/>
              </p:nvSpPr>
              <p:spPr bwMode="auto">
                <a:xfrm>
                  <a:off x="2773" y="3764"/>
                  <a:ext cx="38" cy="18"/>
                </a:xfrm>
                <a:custGeom>
                  <a:avLst/>
                  <a:gdLst>
                    <a:gd name="T0" fmla="*/ 14 w 20"/>
                    <a:gd name="T1" fmla="*/ 0 h 10"/>
                    <a:gd name="T2" fmla="*/ 9 w 20"/>
                    <a:gd name="T3" fmla="*/ 1 h 10"/>
                    <a:gd name="T4" fmla="*/ 0 w 20"/>
                    <a:gd name="T5" fmla="*/ 7 h 10"/>
                    <a:gd name="T6" fmla="*/ 6 w 20"/>
                    <a:gd name="T7" fmla="*/ 10 h 10"/>
                    <a:gd name="T8" fmla="*/ 11 w 20"/>
                    <a:gd name="T9" fmla="*/ 9 h 10"/>
                    <a:gd name="T10" fmla="*/ 20 w 20"/>
                    <a:gd name="T11" fmla="*/ 4 h 10"/>
                    <a:gd name="T12" fmla="*/ 20 w 20"/>
                    <a:gd name="T13" fmla="*/ 3 h 10"/>
                    <a:gd name="T14" fmla="*/ 19 w 20"/>
                    <a:gd name="T15" fmla="*/ 2 h 10"/>
                    <a:gd name="T16" fmla="*/ 14 w 20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0">
                      <a:moveTo>
                        <a:pt x="14" y="0"/>
                      </a:moveTo>
                      <a:cubicBezTo>
                        <a:pt x="13" y="0"/>
                        <a:pt x="11" y="1"/>
                        <a:pt x="9" y="1"/>
                      </a:cubicBezTo>
                      <a:cubicBezTo>
                        <a:pt x="4" y="3"/>
                        <a:pt x="0" y="5"/>
                        <a:pt x="0" y="7"/>
                      </a:cubicBezTo>
                      <a:cubicBezTo>
                        <a:pt x="1" y="9"/>
                        <a:pt x="3" y="10"/>
                        <a:pt x="6" y="10"/>
                      </a:cubicBezTo>
                      <a:cubicBezTo>
                        <a:pt x="8" y="10"/>
                        <a:pt x="9" y="9"/>
                        <a:pt x="11" y="9"/>
                      </a:cubicBezTo>
                      <a:cubicBezTo>
                        <a:pt x="16" y="8"/>
                        <a:pt x="20" y="6"/>
                        <a:pt x="20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2"/>
                        <a:pt x="19" y="2"/>
                      </a:cubicBezTo>
                      <a:cubicBezTo>
                        <a:pt x="18" y="1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6" name="Freeform 985"/>
                <p:cNvSpPr>
                  <a:spLocks/>
                </p:cNvSpPr>
                <p:nvPr/>
              </p:nvSpPr>
              <p:spPr bwMode="auto">
                <a:xfrm>
                  <a:off x="3181" y="3587"/>
                  <a:ext cx="32" cy="22"/>
                </a:xfrm>
                <a:custGeom>
                  <a:avLst/>
                  <a:gdLst>
                    <a:gd name="T0" fmla="*/ 13 w 17"/>
                    <a:gd name="T1" fmla="*/ 0 h 12"/>
                    <a:gd name="T2" fmla="*/ 9 w 17"/>
                    <a:gd name="T3" fmla="*/ 1 h 12"/>
                    <a:gd name="T4" fmla="*/ 6 w 17"/>
                    <a:gd name="T5" fmla="*/ 2 h 12"/>
                    <a:gd name="T6" fmla="*/ 6 w 17"/>
                    <a:gd name="T7" fmla="*/ 3 h 12"/>
                    <a:gd name="T8" fmla="*/ 1 w 17"/>
                    <a:gd name="T9" fmla="*/ 11 h 12"/>
                    <a:gd name="T10" fmla="*/ 1 w 17"/>
                    <a:gd name="T11" fmla="*/ 11 h 12"/>
                    <a:gd name="T12" fmla="*/ 2 w 17"/>
                    <a:gd name="T13" fmla="*/ 12 h 12"/>
                    <a:gd name="T14" fmla="*/ 4 w 17"/>
                    <a:gd name="T15" fmla="*/ 12 h 12"/>
                    <a:gd name="T16" fmla="*/ 11 w 17"/>
                    <a:gd name="T17" fmla="*/ 10 h 12"/>
                    <a:gd name="T18" fmla="*/ 16 w 17"/>
                    <a:gd name="T19" fmla="*/ 1 h 12"/>
                    <a:gd name="T20" fmla="*/ 13 w 17"/>
                    <a:gd name="T2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12">
                      <a:moveTo>
                        <a:pt x="13" y="0"/>
                      </a:moveTo>
                      <a:cubicBezTo>
                        <a:pt x="12" y="0"/>
                        <a:pt x="10" y="0"/>
                        <a:pt x="9" y="1"/>
                      </a:cubicBezTo>
                      <a:cubicBezTo>
                        <a:pt x="8" y="2"/>
                        <a:pt x="7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5"/>
                        <a:pt x="0" y="8"/>
                        <a:pt x="1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1"/>
                        <a:pt x="1" y="12"/>
                        <a:pt x="2" y="12"/>
                      </a:cubicBezTo>
                      <a:cubicBezTo>
                        <a:pt x="2" y="12"/>
                        <a:pt x="3" y="12"/>
                        <a:pt x="4" y="12"/>
                      </a:cubicBezTo>
                      <a:cubicBezTo>
                        <a:pt x="6" y="12"/>
                        <a:pt x="8" y="11"/>
                        <a:pt x="11" y="10"/>
                      </a:cubicBezTo>
                      <a:cubicBezTo>
                        <a:pt x="15" y="7"/>
                        <a:pt x="17" y="3"/>
                        <a:pt x="16" y="1"/>
                      </a:cubicBezTo>
                      <a:cubicBezTo>
                        <a:pt x="16" y="0"/>
                        <a:pt x="15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7" name="Freeform 986"/>
                <p:cNvSpPr>
                  <a:spLocks/>
                </p:cNvSpPr>
                <p:nvPr/>
              </p:nvSpPr>
              <p:spPr bwMode="auto">
                <a:xfrm>
                  <a:off x="3533" y="3154"/>
                  <a:ext cx="18" cy="25"/>
                </a:xfrm>
                <a:custGeom>
                  <a:avLst/>
                  <a:gdLst>
                    <a:gd name="T0" fmla="*/ 8 w 10"/>
                    <a:gd name="T1" fmla="*/ 0 h 13"/>
                    <a:gd name="T2" fmla="*/ 2 w 10"/>
                    <a:gd name="T3" fmla="*/ 5 h 13"/>
                    <a:gd name="T4" fmla="*/ 1 w 10"/>
                    <a:gd name="T5" fmla="*/ 12 h 13"/>
                    <a:gd name="T6" fmla="*/ 2 w 10"/>
                    <a:gd name="T7" fmla="*/ 12 h 13"/>
                    <a:gd name="T8" fmla="*/ 3 w 10"/>
                    <a:gd name="T9" fmla="*/ 13 h 13"/>
                    <a:gd name="T10" fmla="*/ 3 w 10"/>
                    <a:gd name="T11" fmla="*/ 13 h 13"/>
                    <a:gd name="T12" fmla="*/ 8 w 10"/>
                    <a:gd name="T13" fmla="*/ 8 h 13"/>
                    <a:gd name="T14" fmla="*/ 9 w 10"/>
                    <a:gd name="T15" fmla="*/ 0 h 13"/>
                    <a:gd name="T16" fmla="*/ 8 w 10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3">
                      <a:moveTo>
                        <a:pt x="8" y="0"/>
                      </a:moveTo>
                      <a:cubicBezTo>
                        <a:pt x="6" y="0"/>
                        <a:pt x="4" y="1"/>
                        <a:pt x="2" y="5"/>
                      </a:cubicBezTo>
                      <a:cubicBezTo>
                        <a:pt x="1" y="7"/>
                        <a:pt x="0" y="10"/>
                        <a:pt x="1" y="12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3" y="13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4" y="13"/>
                        <a:pt x="7" y="11"/>
                        <a:pt x="8" y="8"/>
                      </a:cubicBezTo>
                      <a:cubicBezTo>
                        <a:pt x="10" y="4"/>
                        <a:pt x="10" y="1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8" name="Freeform 987"/>
                <p:cNvSpPr>
                  <a:spLocks/>
                </p:cNvSpPr>
                <p:nvPr/>
              </p:nvSpPr>
              <p:spPr bwMode="auto">
                <a:xfrm>
                  <a:off x="3115" y="3489"/>
                  <a:ext cx="31" cy="21"/>
                </a:xfrm>
                <a:custGeom>
                  <a:avLst/>
                  <a:gdLst>
                    <a:gd name="T0" fmla="*/ 12 w 16"/>
                    <a:gd name="T1" fmla="*/ 0 h 11"/>
                    <a:gd name="T2" fmla="*/ 6 w 16"/>
                    <a:gd name="T3" fmla="*/ 2 h 11"/>
                    <a:gd name="T4" fmla="*/ 2 w 16"/>
                    <a:gd name="T5" fmla="*/ 10 h 11"/>
                    <a:gd name="T6" fmla="*/ 4 w 16"/>
                    <a:gd name="T7" fmla="*/ 11 h 11"/>
                    <a:gd name="T8" fmla="*/ 10 w 16"/>
                    <a:gd name="T9" fmla="*/ 9 h 11"/>
                    <a:gd name="T10" fmla="*/ 11 w 16"/>
                    <a:gd name="T11" fmla="*/ 9 h 11"/>
                    <a:gd name="T12" fmla="*/ 13 w 16"/>
                    <a:gd name="T13" fmla="*/ 7 h 11"/>
                    <a:gd name="T14" fmla="*/ 15 w 16"/>
                    <a:gd name="T15" fmla="*/ 2 h 11"/>
                    <a:gd name="T16" fmla="*/ 15 w 16"/>
                    <a:gd name="T17" fmla="*/ 1 h 11"/>
                    <a:gd name="T18" fmla="*/ 14 w 16"/>
                    <a:gd name="T19" fmla="*/ 0 h 11"/>
                    <a:gd name="T20" fmla="*/ 12 w 1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11">
                      <a:moveTo>
                        <a:pt x="12" y="0"/>
                      </a:moveTo>
                      <a:cubicBezTo>
                        <a:pt x="10" y="0"/>
                        <a:pt x="8" y="0"/>
                        <a:pt x="6" y="2"/>
                      </a:cubicBezTo>
                      <a:cubicBezTo>
                        <a:pt x="2" y="5"/>
                        <a:pt x="0" y="8"/>
                        <a:pt x="2" y="10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6" y="11"/>
                        <a:pt x="8" y="11"/>
                        <a:pt x="10" y="9"/>
                      </a:cubicBezTo>
                      <a:cubicBezTo>
                        <a:pt x="10" y="9"/>
                        <a:pt x="11" y="9"/>
                        <a:pt x="11" y="9"/>
                      </a:cubicBezTo>
                      <a:cubicBezTo>
                        <a:pt x="11" y="9"/>
                        <a:pt x="12" y="8"/>
                        <a:pt x="13" y="7"/>
                      </a:cubicBezTo>
                      <a:cubicBezTo>
                        <a:pt x="15" y="5"/>
                        <a:pt x="16" y="3"/>
                        <a:pt x="15" y="2"/>
                      </a:cubicBezTo>
                      <a:cubicBezTo>
                        <a:pt x="15" y="1"/>
                        <a:pt x="15" y="1"/>
                        <a:pt x="15" y="1"/>
                      </a:cubicBezTo>
                      <a:cubicBezTo>
                        <a:pt x="15" y="1"/>
                        <a:pt x="15" y="0"/>
                        <a:pt x="14" y="0"/>
                      </a:cubicBezTo>
                      <a:cubicBezTo>
                        <a:pt x="14" y="0"/>
                        <a:pt x="13" y="0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69" name="Freeform 988"/>
                <p:cNvSpPr>
                  <a:spLocks/>
                </p:cNvSpPr>
                <p:nvPr/>
              </p:nvSpPr>
              <p:spPr bwMode="auto">
                <a:xfrm>
                  <a:off x="3388" y="3222"/>
                  <a:ext cx="24" cy="26"/>
                </a:xfrm>
                <a:custGeom>
                  <a:avLst/>
                  <a:gdLst>
                    <a:gd name="T0" fmla="*/ 10 w 13"/>
                    <a:gd name="T1" fmla="*/ 0 h 14"/>
                    <a:gd name="T2" fmla="*/ 4 w 13"/>
                    <a:gd name="T3" fmla="*/ 5 h 14"/>
                    <a:gd name="T4" fmla="*/ 1 w 13"/>
                    <a:gd name="T5" fmla="*/ 13 h 14"/>
                    <a:gd name="T6" fmla="*/ 2 w 13"/>
                    <a:gd name="T7" fmla="*/ 14 h 14"/>
                    <a:gd name="T8" fmla="*/ 3 w 13"/>
                    <a:gd name="T9" fmla="*/ 14 h 14"/>
                    <a:gd name="T10" fmla="*/ 3 w 13"/>
                    <a:gd name="T11" fmla="*/ 14 h 14"/>
                    <a:gd name="T12" fmla="*/ 8 w 13"/>
                    <a:gd name="T13" fmla="*/ 12 h 14"/>
                    <a:gd name="T14" fmla="*/ 10 w 13"/>
                    <a:gd name="T15" fmla="*/ 10 h 14"/>
                    <a:gd name="T16" fmla="*/ 10 w 13"/>
                    <a:gd name="T17" fmla="*/ 10 h 14"/>
                    <a:gd name="T18" fmla="*/ 12 w 13"/>
                    <a:gd name="T19" fmla="*/ 1 h 14"/>
                    <a:gd name="T20" fmla="*/ 10 w 13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4">
                      <a:moveTo>
                        <a:pt x="10" y="0"/>
                      </a:moveTo>
                      <a:cubicBezTo>
                        <a:pt x="8" y="0"/>
                        <a:pt x="6" y="2"/>
                        <a:pt x="4" y="5"/>
                      </a:cubicBezTo>
                      <a:cubicBezTo>
                        <a:pt x="1" y="8"/>
                        <a:pt x="0" y="12"/>
                        <a:pt x="1" y="13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5" y="14"/>
                        <a:pt x="7" y="13"/>
                        <a:pt x="8" y="12"/>
                      </a:cubicBezTo>
                      <a:cubicBezTo>
                        <a:pt x="9" y="11"/>
                        <a:pt x="10" y="11"/>
                        <a:pt x="10" y="10"/>
                      </a:cubicBez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3" y="6"/>
                        <a:pt x="13" y="2"/>
                        <a:pt x="12" y="1"/>
                      </a:cubicBezTo>
                      <a:cubicBezTo>
                        <a:pt x="11" y="1"/>
                        <a:pt x="11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0" name="Freeform 989"/>
                <p:cNvSpPr>
                  <a:spLocks/>
                </p:cNvSpPr>
                <p:nvPr/>
              </p:nvSpPr>
              <p:spPr bwMode="auto">
                <a:xfrm>
                  <a:off x="3458" y="3277"/>
                  <a:ext cx="15" cy="17"/>
                </a:xfrm>
                <a:custGeom>
                  <a:avLst/>
                  <a:gdLst>
                    <a:gd name="T0" fmla="*/ 6 w 8"/>
                    <a:gd name="T1" fmla="*/ 0 h 9"/>
                    <a:gd name="T2" fmla="*/ 2 w 8"/>
                    <a:gd name="T3" fmla="*/ 3 h 9"/>
                    <a:gd name="T4" fmla="*/ 2 w 8"/>
                    <a:gd name="T5" fmla="*/ 3 h 9"/>
                    <a:gd name="T6" fmla="*/ 0 w 8"/>
                    <a:gd name="T7" fmla="*/ 6 h 9"/>
                    <a:gd name="T8" fmla="*/ 0 w 8"/>
                    <a:gd name="T9" fmla="*/ 9 h 9"/>
                    <a:gd name="T10" fmla="*/ 1 w 8"/>
                    <a:gd name="T11" fmla="*/ 9 h 9"/>
                    <a:gd name="T12" fmla="*/ 6 w 8"/>
                    <a:gd name="T13" fmla="*/ 6 h 9"/>
                    <a:gd name="T14" fmla="*/ 7 w 8"/>
                    <a:gd name="T15" fmla="*/ 2 h 9"/>
                    <a:gd name="T16" fmla="*/ 7 w 8"/>
                    <a:gd name="T17" fmla="*/ 0 h 9"/>
                    <a:gd name="T18" fmla="*/ 7 w 8"/>
                    <a:gd name="T19" fmla="*/ 0 h 9"/>
                    <a:gd name="T20" fmla="*/ 6 w 8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9">
                      <a:moveTo>
                        <a:pt x="6" y="0"/>
                      </a:moveTo>
                      <a:cubicBezTo>
                        <a:pt x="5" y="0"/>
                        <a:pt x="3" y="1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4"/>
                        <a:pt x="1" y="5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3" y="9"/>
                        <a:pt x="5" y="8"/>
                        <a:pt x="6" y="6"/>
                      </a:cubicBezTo>
                      <a:cubicBezTo>
                        <a:pt x="7" y="5"/>
                        <a:pt x="8" y="3"/>
                        <a:pt x="7" y="2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1" name="Freeform 990"/>
                <p:cNvSpPr>
                  <a:spLocks noEditPoints="1"/>
                </p:cNvSpPr>
                <p:nvPr/>
              </p:nvSpPr>
              <p:spPr bwMode="auto">
                <a:xfrm>
                  <a:off x="4472" y="669"/>
                  <a:ext cx="741" cy="2959"/>
                </a:xfrm>
                <a:custGeom>
                  <a:avLst/>
                  <a:gdLst>
                    <a:gd name="T0" fmla="*/ 387 w 394"/>
                    <a:gd name="T1" fmla="*/ 899 h 1574"/>
                    <a:gd name="T2" fmla="*/ 386 w 394"/>
                    <a:gd name="T3" fmla="*/ 899 h 1574"/>
                    <a:gd name="T4" fmla="*/ 385 w 394"/>
                    <a:gd name="T5" fmla="*/ 899 h 1574"/>
                    <a:gd name="T6" fmla="*/ 384 w 394"/>
                    <a:gd name="T7" fmla="*/ 899 h 1574"/>
                    <a:gd name="T8" fmla="*/ 260 w 394"/>
                    <a:gd name="T9" fmla="*/ 1573 h 1574"/>
                    <a:gd name="T10" fmla="*/ 261 w 394"/>
                    <a:gd name="T11" fmla="*/ 1573 h 1574"/>
                    <a:gd name="T12" fmla="*/ 262 w 394"/>
                    <a:gd name="T13" fmla="*/ 1573 h 1574"/>
                    <a:gd name="T14" fmla="*/ 262 w 394"/>
                    <a:gd name="T15" fmla="*/ 1574 h 1574"/>
                    <a:gd name="T16" fmla="*/ 387 w 394"/>
                    <a:gd name="T17" fmla="*/ 899 h 1574"/>
                    <a:gd name="T18" fmla="*/ 378 w 394"/>
                    <a:gd name="T19" fmla="*/ 860 h 1574"/>
                    <a:gd name="T20" fmla="*/ 292 w 394"/>
                    <a:gd name="T21" fmla="*/ 867 h 1574"/>
                    <a:gd name="T22" fmla="*/ 293 w 394"/>
                    <a:gd name="T23" fmla="*/ 876 h 1574"/>
                    <a:gd name="T24" fmla="*/ 293 w 394"/>
                    <a:gd name="T25" fmla="*/ 878 h 1574"/>
                    <a:gd name="T26" fmla="*/ 378 w 394"/>
                    <a:gd name="T27" fmla="*/ 872 h 1574"/>
                    <a:gd name="T28" fmla="*/ 378 w 394"/>
                    <a:gd name="T29" fmla="*/ 870 h 1574"/>
                    <a:gd name="T30" fmla="*/ 378 w 394"/>
                    <a:gd name="T31" fmla="*/ 860 h 1574"/>
                    <a:gd name="T32" fmla="*/ 102 w 394"/>
                    <a:gd name="T33" fmla="*/ 249 h 1574"/>
                    <a:gd name="T34" fmla="*/ 102 w 394"/>
                    <a:gd name="T35" fmla="*/ 250 h 1574"/>
                    <a:gd name="T36" fmla="*/ 101 w 394"/>
                    <a:gd name="T37" fmla="*/ 251 h 1574"/>
                    <a:gd name="T38" fmla="*/ 100 w 394"/>
                    <a:gd name="T39" fmla="*/ 251 h 1574"/>
                    <a:gd name="T40" fmla="*/ 283 w 394"/>
                    <a:gd name="T41" fmla="*/ 849 h 1574"/>
                    <a:gd name="T42" fmla="*/ 284 w 394"/>
                    <a:gd name="T43" fmla="*/ 849 h 1574"/>
                    <a:gd name="T44" fmla="*/ 284 w 394"/>
                    <a:gd name="T45" fmla="*/ 849 h 1574"/>
                    <a:gd name="T46" fmla="*/ 285 w 394"/>
                    <a:gd name="T47" fmla="*/ 849 h 1574"/>
                    <a:gd name="T48" fmla="*/ 102 w 394"/>
                    <a:gd name="T49" fmla="*/ 249 h 1574"/>
                    <a:gd name="T50" fmla="*/ 140 w 394"/>
                    <a:gd name="T51" fmla="*/ 190 h 1574"/>
                    <a:gd name="T52" fmla="*/ 92 w 394"/>
                    <a:gd name="T53" fmla="*/ 221 h 1574"/>
                    <a:gd name="T54" fmla="*/ 93 w 394"/>
                    <a:gd name="T55" fmla="*/ 223 h 1574"/>
                    <a:gd name="T56" fmla="*/ 97 w 394"/>
                    <a:gd name="T57" fmla="*/ 231 h 1574"/>
                    <a:gd name="T58" fmla="*/ 146 w 394"/>
                    <a:gd name="T59" fmla="*/ 199 h 1574"/>
                    <a:gd name="T60" fmla="*/ 141 w 394"/>
                    <a:gd name="T61" fmla="*/ 191 h 1574"/>
                    <a:gd name="T62" fmla="*/ 140 w 394"/>
                    <a:gd name="T63" fmla="*/ 190 h 1574"/>
                    <a:gd name="T64" fmla="*/ 2 w 394"/>
                    <a:gd name="T65" fmla="*/ 0 h 1574"/>
                    <a:gd name="T66" fmla="*/ 1 w 394"/>
                    <a:gd name="T67" fmla="*/ 1 h 1574"/>
                    <a:gd name="T68" fmla="*/ 0 w 394"/>
                    <a:gd name="T69" fmla="*/ 1 h 1574"/>
                    <a:gd name="T70" fmla="*/ 0 w 394"/>
                    <a:gd name="T71" fmla="*/ 1 h 1574"/>
                    <a:gd name="T72" fmla="*/ 134 w 394"/>
                    <a:gd name="T73" fmla="*/ 174 h 1574"/>
                    <a:gd name="T74" fmla="*/ 135 w 394"/>
                    <a:gd name="T75" fmla="*/ 174 h 1574"/>
                    <a:gd name="T76" fmla="*/ 135 w 394"/>
                    <a:gd name="T77" fmla="*/ 174 h 1574"/>
                    <a:gd name="T78" fmla="*/ 137 w 394"/>
                    <a:gd name="T79" fmla="*/ 174 h 1574"/>
                    <a:gd name="T80" fmla="*/ 2 w 394"/>
                    <a:gd name="T81" fmla="*/ 0 h 15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4" h="1574">
                      <a:moveTo>
                        <a:pt x="387" y="899"/>
                      </a:moveTo>
                      <a:cubicBezTo>
                        <a:pt x="386" y="899"/>
                        <a:pt x="386" y="899"/>
                        <a:pt x="386" y="899"/>
                      </a:cubicBezTo>
                      <a:cubicBezTo>
                        <a:pt x="385" y="899"/>
                        <a:pt x="385" y="899"/>
                        <a:pt x="385" y="899"/>
                      </a:cubicBezTo>
                      <a:cubicBezTo>
                        <a:pt x="385" y="899"/>
                        <a:pt x="385" y="899"/>
                        <a:pt x="384" y="899"/>
                      </a:cubicBezTo>
                      <a:cubicBezTo>
                        <a:pt x="392" y="1129"/>
                        <a:pt x="349" y="1361"/>
                        <a:pt x="260" y="1573"/>
                      </a:cubicBezTo>
                      <a:cubicBezTo>
                        <a:pt x="261" y="1573"/>
                        <a:pt x="261" y="1573"/>
                        <a:pt x="261" y="1573"/>
                      </a:cubicBezTo>
                      <a:cubicBezTo>
                        <a:pt x="261" y="1573"/>
                        <a:pt x="261" y="1573"/>
                        <a:pt x="262" y="1573"/>
                      </a:cubicBezTo>
                      <a:cubicBezTo>
                        <a:pt x="262" y="1574"/>
                        <a:pt x="262" y="1574"/>
                        <a:pt x="262" y="1574"/>
                      </a:cubicBezTo>
                      <a:cubicBezTo>
                        <a:pt x="351" y="1362"/>
                        <a:pt x="394" y="1129"/>
                        <a:pt x="387" y="899"/>
                      </a:cubicBezTo>
                      <a:moveTo>
                        <a:pt x="378" y="860"/>
                      </a:moveTo>
                      <a:cubicBezTo>
                        <a:pt x="349" y="863"/>
                        <a:pt x="321" y="865"/>
                        <a:pt x="292" y="867"/>
                      </a:cubicBezTo>
                      <a:cubicBezTo>
                        <a:pt x="292" y="870"/>
                        <a:pt x="292" y="873"/>
                        <a:pt x="293" y="876"/>
                      </a:cubicBezTo>
                      <a:cubicBezTo>
                        <a:pt x="293" y="877"/>
                        <a:pt x="293" y="877"/>
                        <a:pt x="293" y="878"/>
                      </a:cubicBezTo>
                      <a:cubicBezTo>
                        <a:pt x="321" y="876"/>
                        <a:pt x="349" y="874"/>
                        <a:pt x="378" y="872"/>
                      </a:cubicBezTo>
                      <a:cubicBezTo>
                        <a:pt x="378" y="871"/>
                        <a:pt x="378" y="870"/>
                        <a:pt x="378" y="870"/>
                      </a:cubicBezTo>
                      <a:cubicBezTo>
                        <a:pt x="378" y="867"/>
                        <a:pt x="378" y="863"/>
                        <a:pt x="378" y="860"/>
                      </a:cubicBezTo>
                      <a:moveTo>
                        <a:pt x="102" y="249"/>
                      </a:moveTo>
                      <a:cubicBezTo>
                        <a:pt x="102" y="250"/>
                        <a:pt x="102" y="250"/>
                        <a:pt x="102" y="250"/>
                      </a:cubicBezTo>
                      <a:cubicBezTo>
                        <a:pt x="101" y="251"/>
                        <a:pt x="101" y="251"/>
                        <a:pt x="101" y="251"/>
                      </a:cubicBezTo>
                      <a:cubicBezTo>
                        <a:pt x="100" y="251"/>
                        <a:pt x="100" y="251"/>
                        <a:pt x="100" y="251"/>
                      </a:cubicBezTo>
                      <a:cubicBezTo>
                        <a:pt x="209" y="433"/>
                        <a:pt x="269" y="639"/>
                        <a:pt x="283" y="849"/>
                      </a:cubicBezTo>
                      <a:cubicBezTo>
                        <a:pt x="283" y="849"/>
                        <a:pt x="284" y="849"/>
                        <a:pt x="284" y="849"/>
                      </a:cubicBezTo>
                      <a:cubicBezTo>
                        <a:pt x="284" y="849"/>
                        <a:pt x="284" y="849"/>
                        <a:pt x="284" y="849"/>
                      </a:cubicBezTo>
                      <a:cubicBezTo>
                        <a:pt x="285" y="849"/>
                        <a:pt x="285" y="849"/>
                        <a:pt x="285" y="849"/>
                      </a:cubicBezTo>
                      <a:cubicBezTo>
                        <a:pt x="271" y="638"/>
                        <a:pt x="211" y="432"/>
                        <a:pt x="102" y="249"/>
                      </a:cubicBezTo>
                      <a:moveTo>
                        <a:pt x="140" y="190"/>
                      </a:moveTo>
                      <a:cubicBezTo>
                        <a:pt x="124" y="200"/>
                        <a:pt x="108" y="211"/>
                        <a:pt x="92" y="221"/>
                      </a:cubicBezTo>
                      <a:cubicBezTo>
                        <a:pt x="92" y="222"/>
                        <a:pt x="92" y="222"/>
                        <a:pt x="93" y="223"/>
                      </a:cubicBezTo>
                      <a:cubicBezTo>
                        <a:pt x="94" y="226"/>
                        <a:pt x="96" y="228"/>
                        <a:pt x="97" y="231"/>
                      </a:cubicBezTo>
                      <a:cubicBezTo>
                        <a:pt x="113" y="220"/>
                        <a:pt x="130" y="210"/>
                        <a:pt x="146" y="199"/>
                      </a:cubicBezTo>
                      <a:cubicBezTo>
                        <a:pt x="144" y="197"/>
                        <a:pt x="143" y="194"/>
                        <a:pt x="141" y="191"/>
                      </a:cubicBezTo>
                      <a:cubicBezTo>
                        <a:pt x="141" y="191"/>
                        <a:pt x="140" y="190"/>
                        <a:pt x="140" y="190"/>
                      </a:cubicBezTo>
                      <a:moveTo>
                        <a:pt x="2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0" y="56"/>
                        <a:pt x="95" y="114"/>
                        <a:pt x="134" y="174"/>
                      </a:cubicBezTo>
                      <a:cubicBezTo>
                        <a:pt x="134" y="174"/>
                        <a:pt x="134" y="174"/>
                        <a:pt x="135" y="174"/>
                      </a:cubicBezTo>
                      <a:cubicBezTo>
                        <a:pt x="135" y="174"/>
                        <a:pt x="135" y="174"/>
                        <a:pt x="135" y="174"/>
                      </a:cubicBezTo>
                      <a:cubicBezTo>
                        <a:pt x="136" y="174"/>
                        <a:pt x="136" y="174"/>
                        <a:pt x="137" y="174"/>
                      </a:cubicBezTo>
                      <a:cubicBezTo>
                        <a:pt x="98" y="113"/>
                        <a:pt x="53" y="55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2" name="Freeform 991"/>
                <p:cNvSpPr>
                  <a:spLocks/>
                </p:cNvSpPr>
                <p:nvPr/>
              </p:nvSpPr>
              <p:spPr bwMode="auto">
                <a:xfrm>
                  <a:off x="4912" y="3626"/>
                  <a:ext cx="57" cy="104"/>
                </a:xfrm>
                <a:custGeom>
                  <a:avLst/>
                  <a:gdLst>
                    <a:gd name="T0" fmla="*/ 27 w 30"/>
                    <a:gd name="T1" fmla="*/ 0 h 55"/>
                    <a:gd name="T2" fmla="*/ 26 w 30"/>
                    <a:gd name="T3" fmla="*/ 0 h 55"/>
                    <a:gd name="T4" fmla="*/ 10 w 30"/>
                    <a:gd name="T5" fmla="*/ 25 h 55"/>
                    <a:gd name="T6" fmla="*/ 3 w 30"/>
                    <a:gd name="T7" fmla="*/ 55 h 55"/>
                    <a:gd name="T8" fmla="*/ 4 w 30"/>
                    <a:gd name="T9" fmla="*/ 55 h 55"/>
                    <a:gd name="T10" fmla="*/ 22 w 30"/>
                    <a:gd name="T11" fmla="*/ 30 h 55"/>
                    <a:gd name="T12" fmla="*/ 28 w 30"/>
                    <a:gd name="T13" fmla="*/ 1 h 55"/>
                    <a:gd name="T14" fmla="*/ 28 w 30"/>
                    <a:gd name="T15" fmla="*/ 0 h 55"/>
                    <a:gd name="T16" fmla="*/ 27 w 30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" h="55">
                      <a:moveTo>
                        <a:pt x="27" y="0"/>
                      </a:move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3" y="1"/>
                        <a:pt x="16" y="12"/>
                        <a:pt x="10" y="25"/>
                      </a:cubicBezTo>
                      <a:cubicBezTo>
                        <a:pt x="3" y="40"/>
                        <a:pt x="0" y="54"/>
                        <a:pt x="3" y="55"/>
                      </a:cubicBezTo>
                      <a:cubicBezTo>
                        <a:pt x="3" y="55"/>
                        <a:pt x="4" y="55"/>
                        <a:pt x="4" y="55"/>
                      </a:cubicBezTo>
                      <a:cubicBezTo>
                        <a:pt x="8" y="55"/>
                        <a:pt x="15" y="45"/>
                        <a:pt x="22" y="30"/>
                      </a:cubicBezTo>
                      <a:cubicBezTo>
                        <a:pt x="28" y="17"/>
                        <a:pt x="30" y="5"/>
                        <a:pt x="28" y="1"/>
                      </a:cubicBezTo>
                      <a:cubicBezTo>
                        <a:pt x="28" y="1"/>
                        <a:pt x="28" y="1"/>
                        <a:pt x="28" y="0"/>
                      </a:cubicBezTo>
                      <a:cubicBezTo>
                        <a:pt x="27" y="0"/>
                        <a:pt x="27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3" name="Freeform 992"/>
                <p:cNvSpPr>
                  <a:spLocks/>
                </p:cNvSpPr>
                <p:nvPr/>
              </p:nvSpPr>
              <p:spPr bwMode="auto">
                <a:xfrm>
                  <a:off x="5183" y="2246"/>
                  <a:ext cx="26" cy="113"/>
                </a:xfrm>
                <a:custGeom>
                  <a:avLst/>
                  <a:gdLst>
                    <a:gd name="T0" fmla="*/ 5 w 14"/>
                    <a:gd name="T1" fmla="*/ 0 h 60"/>
                    <a:gd name="T2" fmla="*/ 5 w 14"/>
                    <a:gd name="T3" fmla="*/ 0 h 60"/>
                    <a:gd name="T4" fmla="*/ 0 w 14"/>
                    <a:gd name="T5" fmla="*/ 21 h 60"/>
                    <a:gd name="T6" fmla="*/ 0 w 14"/>
                    <a:gd name="T7" fmla="*/ 31 h 60"/>
                    <a:gd name="T8" fmla="*/ 0 w 14"/>
                    <a:gd name="T9" fmla="*/ 33 h 60"/>
                    <a:gd name="T10" fmla="*/ 2 w 14"/>
                    <a:gd name="T11" fmla="*/ 48 h 60"/>
                    <a:gd name="T12" fmla="*/ 6 w 14"/>
                    <a:gd name="T13" fmla="*/ 27 h 60"/>
                    <a:gd name="T14" fmla="*/ 7 w 14"/>
                    <a:gd name="T15" fmla="*/ 33 h 60"/>
                    <a:gd name="T16" fmla="*/ 3 w 14"/>
                    <a:gd name="T17" fmla="*/ 54 h 60"/>
                    <a:gd name="T18" fmla="*/ 6 w 14"/>
                    <a:gd name="T19" fmla="*/ 60 h 60"/>
                    <a:gd name="T20" fmla="*/ 7 w 14"/>
                    <a:gd name="T21" fmla="*/ 60 h 60"/>
                    <a:gd name="T22" fmla="*/ 8 w 14"/>
                    <a:gd name="T23" fmla="*/ 60 h 60"/>
                    <a:gd name="T24" fmla="*/ 9 w 14"/>
                    <a:gd name="T25" fmla="*/ 60 h 60"/>
                    <a:gd name="T26" fmla="*/ 13 w 14"/>
                    <a:gd name="T27" fmla="*/ 30 h 60"/>
                    <a:gd name="T28" fmla="*/ 5 w 14"/>
                    <a:gd name="T29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" h="60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10"/>
                        <a:pt x="0" y="21"/>
                      </a:cubicBezTo>
                      <a:cubicBezTo>
                        <a:pt x="0" y="24"/>
                        <a:pt x="0" y="28"/>
                        <a:pt x="0" y="31"/>
                      </a:cubicBezTo>
                      <a:cubicBezTo>
                        <a:pt x="0" y="31"/>
                        <a:pt x="0" y="32"/>
                        <a:pt x="0" y="33"/>
                      </a:cubicBezTo>
                      <a:cubicBezTo>
                        <a:pt x="0" y="38"/>
                        <a:pt x="1" y="44"/>
                        <a:pt x="2" y="48"/>
                      </a:cubicBezTo>
                      <a:cubicBezTo>
                        <a:pt x="3" y="41"/>
                        <a:pt x="4" y="34"/>
                        <a:pt x="6" y="27"/>
                      </a:cubicBezTo>
                      <a:cubicBezTo>
                        <a:pt x="6" y="29"/>
                        <a:pt x="6" y="31"/>
                        <a:pt x="7" y="33"/>
                      </a:cubicBezTo>
                      <a:cubicBezTo>
                        <a:pt x="6" y="40"/>
                        <a:pt x="5" y="47"/>
                        <a:pt x="3" y="54"/>
                      </a:cubicBezTo>
                      <a:cubicBezTo>
                        <a:pt x="4" y="57"/>
                        <a:pt x="5" y="59"/>
                        <a:pt x="6" y="60"/>
                      </a:cubicBezTo>
                      <a:cubicBezTo>
                        <a:pt x="7" y="60"/>
                        <a:pt x="7" y="60"/>
                        <a:pt x="7" y="60"/>
                      </a:cubicBezTo>
                      <a:cubicBezTo>
                        <a:pt x="7" y="60"/>
                        <a:pt x="7" y="60"/>
                        <a:pt x="8" y="60"/>
                      </a:cubicBezTo>
                      <a:cubicBezTo>
                        <a:pt x="8" y="60"/>
                        <a:pt x="8" y="60"/>
                        <a:pt x="9" y="60"/>
                      </a:cubicBezTo>
                      <a:cubicBezTo>
                        <a:pt x="12" y="57"/>
                        <a:pt x="14" y="44"/>
                        <a:pt x="13" y="30"/>
                      </a:cubicBezTo>
                      <a:cubicBezTo>
                        <a:pt x="12" y="13"/>
                        <a:pt x="8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4" name="Freeform 993"/>
                <p:cNvSpPr>
                  <a:spLocks/>
                </p:cNvSpPr>
                <p:nvPr/>
              </p:nvSpPr>
              <p:spPr bwMode="auto">
                <a:xfrm>
                  <a:off x="4408" y="603"/>
                  <a:ext cx="68" cy="68"/>
                </a:xfrm>
                <a:custGeom>
                  <a:avLst/>
                  <a:gdLst>
                    <a:gd name="T0" fmla="*/ 2 w 36"/>
                    <a:gd name="T1" fmla="*/ 0 h 36"/>
                    <a:gd name="T2" fmla="*/ 1 w 36"/>
                    <a:gd name="T3" fmla="*/ 0 h 36"/>
                    <a:gd name="T4" fmla="*/ 9 w 36"/>
                    <a:gd name="T5" fmla="*/ 16 h 36"/>
                    <a:gd name="T6" fmla="*/ 14 w 36"/>
                    <a:gd name="T7" fmla="*/ 12 h 36"/>
                    <a:gd name="T8" fmla="*/ 20 w 36"/>
                    <a:gd name="T9" fmla="*/ 17 h 36"/>
                    <a:gd name="T10" fmla="*/ 15 w 36"/>
                    <a:gd name="T11" fmla="*/ 22 h 36"/>
                    <a:gd name="T12" fmla="*/ 34 w 36"/>
                    <a:gd name="T13" fmla="*/ 36 h 36"/>
                    <a:gd name="T14" fmla="*/ 34 w 36"/>
                    <a:gd name="T15" fmla="*/ 36 h 36"/>
                    <a:gd name="T16" fmla="*/ 35 w 36"/>
                    <a:gd name="T17" fmla="*/ 36 h 36"/>
                    <a:gd name="T18" fmla="*/ 36 w 36"/>
                    <a:gd name="T19" fmla="*/ 35 h 36"/>
                    <a:gd name="T20" fmla="*/ 22 w 36"/>
                    <a:gd name="T21" fmla="*/ 14 h 36"/>
                    <a:gd name="T22" fmla="*/ 2 w 36"/>
                    <a:gd name="T2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" h="3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3" y="8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ubicBezTo>
                        <a:pt x="16" y="14"/>
                        <a:pt x="18" y="16"/>
                        <a:pt x="20" y="17"/>
                      </a:cubicBezTo>
                      <a:cubicBezTo>
                        <a:pt x="18" y="19"/>
                        <a:pt x="16" y="20"/>
                        <a:pt x="15" y="22"/>
                      </a:cubicBezTo>
                      <a:cubicBezTo>
                        <a:pt x="23" y="30"/>
                        <a:pt x="31" y="36"/>
                        <a:pt x="34" y="36"/>
                      </a:cubicBezTo>
                      <a:cubicBezTo>
                        <a:pt x="34" y="36"/>
                        <a:pt x="34" y="36"/>
                        <a:pt x="34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6" y="36"/>
                        <a:pt x="36" y="35"/>
                        <a:pt x="36" y="35"/>
                      </a:cubicBezTo>
                      <a:cubicBezTo>
                        <a:pt x="36" y="31"/>
                        <a:pt x="31" y="23"/>
                        <a:pt x="22" y="14"/>
                      </a:cubicBezTo>
                      <a:cubicBezTo>
                        <a:pt x="14" y="6"/>
                        <a:pt x="6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5" name="Freeform 994"/>
                <p:cNvSpPr>
                  <a:spLocks/>
                </p:cNvSpPr>
                <p:nvPr/>
              </p:nvSpPr>
              <p:spPr bwMode="auto">
                <a:xfrm>
                  <a:off x="4997" y="2265"/>
                  <a:ext cx="26" cy="106"/>
                </a:xfrm>
                <a:custGeom>
                  <a:avLst/>
                  <a:gdLst>
                    <a:gd name="T0" fmla="*/ 5 w 14"/>
                    <a:gd name="T1" fmla="*/ 0 h 56"/>
                    <a:gd name="T2" fmla="*/ 5 w 14"/>
                    <a:gd name="T3" fmla="*/ 0 h 56"/>
                    <a:gd name="T4" fmla="*/ 4 w 14"/>
                    <a:gd name="T5" fmla="*/ 0 h 56"/>
                    <a:gd name="T6" fmla="*/ 0 w 14"/>
                    <a:gd name="T7" fmla="*/ 28 h 56"/>
                    <a:gd name="T8" fmla="*/ 8 w 14"/>
                    <a:gd name="T9" fmla="*/ 56 h 56"/>
                    <a:gd name="T10" fmla="*/ 8 w 14"/>
                    <a:gd name="T11" fmla="*/ 56 h 56"/>
                    <a:gd name="T12" fmla="*/ 14 w 14"/>
                    <a:gd name="T13" fmla="*/ 29 h 56"/>
                    <a:gd name="T14" fmla="*/ 14 w 14"/>
                    <a:gd name="T15" fmla="*/ 27 h 56"/>
                    <a:gd name="T16" fmla="*/ 13 w 14"/>
                    <a:gd name="T17" fmla="*/ 18 h 56"/>
                    <a:gd name="T18" fmla="*/ 6 w 14"/>
                    <a:gd name="T19" fmla="*/ 0 h 56"/>
                    <a:gd name="T20" fmla="*/ 5 w 1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" h="56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1" y="3"/>
                        <a:pt x="0" y="14"/>
                        <a:pt x="0" y="28"/>
                      </a:cubicBezTo>
                      <a:cubicBezTo>
                        <a:pt x="1" y="43"/>
                        <a:pt x="4" y="56"/>
                        <a:pt x="8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2" y="55"/>
                        <a:pt x="14" y="43"/>
                        <a:pt x="14" y="29"/>
                      </a:cubicBezTo>
                      <a:cubicBezTo>
                        <a:pt x="14" y="28"/>
                        <a:pt x="14" y="28"/>
                        <a:pt x="14" y="27"/>
                      </a:cubicBezTo>
                      <a:cubicBezTo>
                        <a:pt x="13" y="24"/>
                        <a:pt x="13" y="21"/>
                        <a:pt x="13" y="18"/>
                      </a:cubicBezTo>
                      <a:cubicBezTo>
                        <a:pt x="11" y="9"/>
                        <a:pt x="9" y="2"/>
                        <a:pt x="6" y="0"/>
                      </a:cubicBezTo>
                      <a:cubicBezTo>
                        <a:pt x="6" y="0"/>
                        <a:pt x="6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6" name="Freeform 995"/>
                <p:cNvSpPr>
                  <a:spLocks/>
                </p:cNvSpPr>
                <p:nvPr/>
              </p:nvSpPr>
              <p:spPr bwMode="auto">
                <a:xfrm>
                  <a:off x="4604" y="1051"/>
                  <a:ext cx="62" cy="90"/>
                </a:xfrm>
                <a:custGeom>
                  <a:avLst/>
                  <a:gdLst>
                    <a:gd name="T0" fmla="*/ 3 w 33"/>
                    <a:gd name="T1" fmla="*/ 0 h 48"/>
                    <a:gd name="T2" fmla="*/ 2 w 33"/>
                    <a:gd name="T3" fmla="*/ 0 h 48"/>
                    <a:gd name="T4" fmla="*/ 17 w 33"/>
                    <a:gd name="T5" fmla="*/ 23 h 48"/>
                    <a:gd name="T6" fmla="*/ 16 w 33"/>
                    <a:gd name="T7" fmla="*/ 24 h 48"/>
                    <a:gd name="T8" fmla="*/ 1 w 33"/>
                    <a:gd name="T9" fmla="*/ 2 h 48"/>
                    <a:gd name="T10" fmla="*/ 11 w 33"/>
                    <a:gd name="T11" fmla="*/ 27 h 48"/>
                    <a:gd name="T12" fmla="*/ 30 w 33"/>
                    <a:gd name="T13" fmla="*/ 48 h 48"/>
                    <a:gd name="T14" fmla="*/ 31 w 33"/>
                    <a:gd name="T15" fmla="*/ 48 h 48"/>
                    <a:gd name="T16" fmla="*/ 32 w 33"/>
                    <a:gd name="T17" fmla="*/ 47 h 48"/>
                    <a:gd name="T18" fmla="*/ 32 w 33"/>
                    <a:gd name="T19" fmla="*/ 46 h 48"/>
                    <a:gd name="T20" fmla="*/ 27 w 33"/>
                    <a:gd name="T21" fmla="*/ 28 h 48"/>
                    <a:gd name="T22" fmla="*/ 23 w 33"/>
                    <a:gd name="T23" fmla="*/ 20 h 48"/>
                    <a:gd name="T24" fmla="*/ 22 w 33"/>
                    <a:gd name="T25" fmla="*/ 18 h 48"/>
                    <a:gd name="T26" fmla="*/ 3 w 33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48">
                      <a:moveTo>
                        <a:pt x="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7" y="8"/>
                        <a:pt x="12" y="16"/>
                        <a:pt x="17" y="23"/>
                      </a:cubicBezTo>
                      <a:cubicBezTo>
                        <a:pt x="17" y="24"/>
                        <a:pt x="16" y="24"/>
                        <a:pt x="16" y="24"/>
                      </a:cubicBezTo>
                      <a:cubicBezTo>
                        <a:pt x="11" y="17"/>
                        <a:pt x="6" y="9"/>
                        <a:pt x="1" y="2"/>
                      </a:cubicBezTo>
                      <a:cubicBezTo>
                        <a:pt x="0" y="6"/>
                        <a:pt x="5" y="16"/>
                        <a:pt x="11" y="27"/>
                      </a:cubicBezTo>
                      <a:cubicBezTo>
                        <a:pt x="19" y="39"/>
                        <a:pt x="27" y="47"/>
                        <a:pt x="30" y="48"/>
                      </a:cubicBezTo>
                      <a:cubicBezTo>
                        <a:pt x="30" y="48"/>
                        <a:pt x="30" y="48"/>
                        <a:pt x="31" y="48"/>
                      </a:cubicBezTo>
                      <a:cubicBezTo>
                        <a:pt x="31" y="48"/>
                        <a:pt x="31" y="48"/>
                        <a:pt x="32" y="47"/>
                      </a:cubicBezTo>
                      <a:cubicBezTo>
                        <a:pt x="32" y="47"/>
                        <a:pt x="32" y="47"/>
                        <a:pt x="32" y="46"/>
                      </a:cubicBezTo>
                      <a:cubicBezTo>
                        <a:pt x="33" y="44"/>
                        <a:pt x="31" y="36"/>
                        <a:pt x="27" y="28"/>
                      </a:cubicBezTo>
                      <a:cubicBezTo>
                        <a:pt x="26" y="25"/>
                        <a:pt x="24" y="23"/>
                        <a:pt x="23" y="20"/>
                      </a:cubicBezTo>
                      <a:cubicBezTo>
                        <a:pt x="22" y="19"/>
                        <a:pt x="22" y="19"/>
                        <a:pt x="22" y="18"/>
                      </a:cubicBezTo>
                      <a:cubicBezTo>
                        <a:pt x="14" y="7"/>
                        <a:pt x="6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7" name="Freeform 996"/>
                <p:cNvSpPr>
                  <a:spLocks/>
                </p:cNvSpPr>
                <p:nvPr/>
              </p:nvSpPr>
              <p:spPr bwMode="auto">
                <a:xfrm>
                  <a:off x="4722" y="996"/>
                  <a:ext cx="44" cy="59"/>
                </a:xfrm>
                <a:custGeom>
                  <a:avLst/>
                  <a:gdLst>
                    <a:gd name="T0" fmla="*/ 2 w 23"/>
                    <a:gd name="T1" fmla="*/ 0 h 31"/>
                    <a:gd name="T2" fmla="*/ 2 w 23"/>
                    <a:gd name="T3" fmla="*/ 0 h 31"/>
                    <a:gd name="T4" fmla="*/ 1 w 23"/>
                    <a:gd name="T5" fmla="*/ 0 h 31"/>
                    <a:gd name="T6" fmla="*/ 7 w 23"/>
                    <a:gd name="T7" fmla="*/ 16 h 31"/>
                    <a:gd name="T8" fmla="*/ 8 w 23"/>
                    <a:gd name="T9" fmla="*/ 17 h 31"/>
                    <a:gd name="T10" fmla="*/ 13 w 23"/>
                    <a:gd name="T11" fmla="*/ 25 h 31"/>
                    <a:gd name="T12" fmla="*/ 20 w 23"/>
                    <a:gd name="T13" fmla="*/ 31 h 31"/>
                    <a:gd name="T14" fmla="*/ 21 w 23"/>
                    <a:gd name="T15" fmla="*/ 31 h 31"/>
                    <a:gd name="T16" fmla="*/ 15 w 23"/>
                    <a:gd name="T17" fmla="*/ 13 h 31"/>
                    <a:gd name="T18" fmla="*/ 4 w 23"/>
                    <a:gd name="T19" fmla="*/ 0 h 31"/>
                    <a:gd name="T20" fmla="*/ 2 w 23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" h="3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3" y="9"/>
                        <a:pt x="7" y="16"/>
                      </a:cubicBezTo>
                      <a:cubicBezTo>
                        <a:pt x="7" y="16"/>
                        <a:pt x="8" y="17"/>
                        <a:pt x="8" y="17"/>
                      </a:cubicBezTo>
                      <a:cubicBezTo>
                        <a:pt x="10" y="20"/>
                        <a:pt x="11" y="23"/>
                        <a:pt x="13" y="25"/>
                      </a:cubicBezTo>
                      <a:cubicBezTo>
                        <a:pt x="16" y="29"/>
                        <a:pt x="19" y="31"/>
                        <a:pt x="20" y="31"/>
                      </a:cubicBezTo>
                      <a:cubicBezTo>
                        <a:pt x="21" y="31"/>
                        <a:pt x="21" y="31"/>
                        <a:pt x="21" y="31"/>
                      </a:cubicBezTo>
                      <a:cubicBezTo>
                        <a:pt x="23" y="30"/>
                        <a:pt x="20" y="22"/>
                        <a:pt x="15" y="13"/>
                      </a:cubicBezTo>
                      <a:cubicBezTo>
                        <a:pt x="11" y="7"/>
                        <a:pt x="7" y="2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8" name="Freeform 997"/>
                <p:cNvSpPr>
                  <a:spLocks noEditPoints="1"/>
                </p:cNvSpPr>
                <p:nvPr/>
              </p:nvSpPr>
              <p:spPr bwMode="auto">
                <a:xfrm>
                  <a:off x="4066" y="3378"/>
                  <a:ext cx="863" cy="645"/>
                </a:xfrm>
                <a:custGeom>
                  <a:avLst/>
                  <a:gdLst>
                    <a:gd name="T0" fmla="*/ 5 w 459"/>
                    <a:gd name="T1" fmla="*/ 241 h 343"/>
                    <a:gd name="T2" fmla="*/ 3 w 459"/>
                    <a:gd name="T3" fmla="*/ 244 h 343"/>
                    <a:gd name="T4" fmla="*/ 0 w 459"/>
                    <a:gd name="T5" fmla="*/ 248 h 343"/>
                    <a:gd name="T6" fmla="*/ 25 w 459"/>
                    <a:gd name="T7" fmla="*/ 269 h 343"/>
                    <a:gd name="T8" fmla="*/ 27 w 459"/>
                    <a:gd name="T9" fmla="*/ 271 h 343"/>
                    <a:gd name="T10" fmla="*/ 114 w 459"/>
                    <a:gd name="T11" fmla="*/ 343 h 343"/>
                    <a:gd name="T12" fmla="*/ 117 w 459"/>
                    <a:gd name="T13" fmla="*/ 339 h 343"/>
                    <a:gd name="T14" fmla="*/ 120 w 459"/>
                    <a:gd name="T15" fmla="*/ 335 h 343"/>
                    <a:gd name="T16" fmla="*/ 33 w 459"/>
                    <a:gd name="T17" fmla="*/ 264 h 343"/>
                    <a:gd name="T18" fmla="*/ 30 w 459"/>
                    <a:gd name="T19" fmla="*/ 261 h 343"/>
                    <a:gd name="T20" fmla="*/ 5 w 459"/>
                    <a:gd name="T21" fmla="*/ 241 h 343"/>
                    <a:gd name="T22" fmla="*/ 116 w 459"/>
                    <a:gd name="T23" fmla="*/ 54 h 343"/>
                    <a:gd name="T24" fmla="*/ 114 w 459"/>
                    <a:gd name="T25" fmla="*/ 55 h 343"/>
                    <a:gd name="T26" fmla="*/ 114 w 459"/>
                    <a:gd name="T27" fmla="*/ 55 h 343"/>
                    <a:gd name="T28" fmla="*/ 113 w 459"/>
                    <a:gd name="T29" fmla="*/ 54 h 343"/>
                    <a:gd name="T30" fmla="*/ 11 w 459"/>
                    <a:gd name="T31" fmla="*/ 222 h 343"/>
                    <a:gd name="T32" fmla="*/ 11 w 459"/>
                    <a:gd name="T33" fmla="*/ 222 h 343"/>
                    <a:gd name="T34" fmla="*/ 12 w 459"/>
                    <a:gd name="T35" fmla="*/ 224 h 343"/>
                    <a:gd name="T36" fmla="*/ 116 w 459"/>
                    <a:gd name="T37" fmla="*/ 54 h 343"/>
                    <a:gd name="T38" fmla="*/ 300 w 459"/>
                    <a:gd name="T39" fmla="*/ 24 h 343"/>
                    <a:gd name="T40" fmla="*/ 135 w 459"/>
                    <a:gd name="T41" fmla="*/ 323 h 343"/>
                    <a:gd name="T42" fmla="*/ 136 w 459"/>
                    <a:gd name="T43" fmla="*/ 322 h 343"/>
                    <a:gd name="T44" fmla="*/ 137 w 459"/>
                    <a:gd name="T45" fmla="*/ 323 h 343"/>
                    <a:gd name="T46" fmla="*/ 137 w 459"/>
                    <a:gd name="T47" fmla="*/ 323 h 343"/>
                    <a:gd name="T48" fmla="*/ 302 w 459"/>
                    <a:gd name="T49" fmla="*/ 27 h 343"/>
                    <a:gd name="T50" fmla="*/ 302 w 459"/>
                    <a:gd name="T51" fmla="*/ 26 h 343"/>
                    <a:gd name="T52" fmla="*/ 300 w 459"/>
                    <a:gd name="T53" fmla="*/ 24 h 343"/>
                    <a:gd name="T54" fmla="*/ 353 w 459"/>
                    <a:gd name="T55" fmla="*/ 14 h 343"/>
                    <a:gd name="T56" fmla="*/ 352 w 459"/>
                    <a:gd name="T57" fmla="*/ 17 h 343"/>
                    <a:gd name="T58" fmla="*/ 350 w 459"/>
                    <a:gd name="T59" fmla="*/ 24 h 343"/>
                    <a:gd name="T60" fmla="*/ 455 w 459"/>
                    <a:gd name="T61" fmla="*/ 66 h 343"/>
                    <a:gd name="T62" fmla="*/ 458 w 459"/>
                    <a:gd name="T63" fmla="*/ 57 h 343"/>
                    <a:gd name="T64" fmla="*/ 459 w 459"/>
                    <a:gd name="T65" fmla="*/ 56 h 343"/>
                    <a:gd name="T66" fmla="*/ 353 w 459"/>
                    <a:gd name="T67" fmla="*/ 14 h 343"/>
                    <a:gd name="T68" fmla="*/ 77 w 459"/>
                    <a:gd name="T69" fmla="*/ 13 h 343"/>
                    <a:gd name="T70" fmla="*/ 75 w 459"/>
                    <a:gd name="T71" fmla="*/ 16 h 343"/>
                    <a:gd name="T72" fmla="*/ 73 w 459"/>
                    <a:gd name="T73" fmla="*/ 20 h 343"/>
                    <a:gd name="T74" fmla="*/ 116 w 459"/>
                    <a:gd name="T75" fmla="*/ 42 h 343"/>
                    <a:gd name="T76" fmla="*/ 116 w 459"/>
                    <a:gd name="T77" fmla="*/ 41 h 343"/>
                    <a:gd name="T78" fmla="*/ 120 w 459"/>
                    <a:gd name="T79" fmla="*/ 35 h 343"/>
                    <a:gd name="T80" fmla="*/ 77 w 459"/>
                    <a:gd name="T81" fmla="*/ 13 h 343"/>
                    <a:gd name="T82" fmla="*/ 318 w 459"/>
                    <a:gd name="T83" fmla="*/ 0 h 343"/>
                    <a:gd name="T84" fmla="*/ 317 w 459"/>
                    <a:gd name="T85" fmla="*/ 5 h 343"/>
                    <a:gd name="T86" fmla="*/ 315 w 459"/>
                    <a:gd name="T87" fmla="*/ 9 h 343"/>
                    <a:gd name="T88" fmla="*/ 333 w 459"/>
                    <a:gd name="T89" fmla="*/ 17 h 343"/>
                    <a:gd name="T90" fmla="*/ 335 w 459"/>
                    <a:gd name="T91" fmla="*/ 11 h 343"/>
                    <a:gd name="T92" fmla="*/ 337 w 459"/>
                    <a:gd name="T93" fmla="*/ 7 h 343"/>
                    <a:gd name="T94" fmla="*/ 318 w 459"/>
                    <a:gd name="T95" fmla="*/ 0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59" h="343">
                      <a:moveTo>
                        <a:pt x="5" y="241"/>
                      </a:moveTo>
                      <a:cubicBezTo>
                        <a:pt x="4" y="242"/>
                        <a:pt x="4" y="243"/>
                        <a:pt x="3" y="244"/>
                      </a:cubicBezTo>
                      <a:cubicBezTo>
                        <a:pt x="2" y="246"/>
                        <a:pt x="1" y="247"/>
                        <a:pt x="0" y="248"/>
                      </a:cubicBezTo>
                      <a:cubicBezTo>
                        <a:pt x="8" y="255"/>
                        <a:pt x="16" y="262"/>
                        <a:pt x="25" y="269"/>
                      </a:cubicBezTo>
                      <a:cubicBezTo>
                        <a:pt x="25" y="270"/>
                        <a:pt x="26" y="270"/>
                        <a:pt x="27" y="271"/>
                      </a:cubicBezTo>
                      <a:cubicBezTo>
                        <a:pt x="56" y="295"/>
                        <a:pt x="85" y="319"/>
                        <a:pt x="114" y="343"/>
                      </a:cubicBezTo>
                      <a:cubicBezTo>
                        <a:pt x="115" y="342"/>
                        <a:pt x="116" y="340"/>
                        <a:pt x="117" y="339"/>
                      </a:cubicBezTo>
                      <a:cubicBezTo>
                        <a:pt x="118" y="338"/>
                        <a:pt x="119" y="336"/>
                        <a:pt x="120" y="335"/>
                      </a:cubicBezTo>
                      <a:cubicBezTo>
                        <a:pt x="91" y="311"/>
                        <a:pt x="62" y="287"/>
                        <a:pt x="33" y="264"/>
                      </a:cubicBezTo>
                      <a:cubicBezTo>
                        <a:pt x="32" y="263"/>
                        <a:pt x="31" y="262"/>
                        <a:pt x="30" y="261"/>
                      </a:cubicBezTo>
                      <a:cubicBezTo>
                        <a:pt x="22" y="255"/>
                        <a:pt x="13" y="248"/>
                        <a:pt x="5" y="241"/>
                      </a:cubicBezTo>
                      <a:moveTo>
                        <a:pt x="116" y="54"/>
                      </a:moveTo>
                      <a:cubicBezTo>
                        <a:pt x="116" y="55"/>
                        <a:pt x="115" y="55"/>
                        <a:pt x="114" y="55"/>
                      </a:cubicBezTo>
                      <a:cubicBezTo>
                        <a:pt x="114" y="55"/>
                        <a:pt x="114" y="55"/>
                        <a:pt x="114" y="55"/>
                      </a:cubicBezTo>
                      <a:cubicBezTo>
                        <a:pt x="114" y="55"/>
                        <a:pt x="113" y="55"/>
                        <a:pt x="113" y="54"/>
                      </a:cubicBezTo>
                      <a:cubicBezTo>
                        <a:pt x="84" y="113"/>
                        <a:pt x="50" y="169"/>
                        <a:pt x="11" y="222"/>
                      </a:cubicBezTo>
                      <a:cubicBezTo>
                        <a:pt x="11" y="222"/>
                        <a:pt x="11" y="222"/>
                        <a:pt x="11" y="222"/>
                      </a:cubicBezTo>
                      <a:cubicBezTo>
                        <a:pt x="12" y="223"/>
                        <a:pt x="12" y="224"/>
                        <a:pt x="12" y="224"/>
                      </a:cubicBezTo>
                      <a:cubicBezTo>
                        <a:pt x="52" y="171"/>
                        <a:pt x="87" y="114"/>
                        <a:pt x="116" y="54"/>
                      </a:cubicBezTo>
                      <a:moveTo>
                        <a:pt x="300" y="24"/>
                      </a:moveTo>
                      <a:cubicBezTo>
                        <a:pt x="258" y="131"/>
                        <a:pt x="203" y="231"/>
                        <a:pt x="135" y="323"/>
                      </a:cubicBezTo>
                      <a:cubicBezTo>
                        <a:pt x="135" y="322"/>
                        <a:pt x="136" y="322"/>
                        <a:pt x="136" y="322"/>
                      </a:cubicBezTo>
                      <a:cubicBezTo>
                        <a:pt x="136" y="322"/>
                        <a:pt x="137" y="323"/>
                        <a:pt x="137" y="323"/>
                      </a:cubicBezTo>
                      <a:cubicBezTo>
                        <a:pt x="137" y="323"/>
                        <a:pt x="137" y="323"/>
                        <a:pt x="137" y="323"/>
                      </a:cubicBezTo>
                      <a:cubicBezTo>
                        <a:pt x="205" y="232"/>
                        <a:pt x="260" y="132"/>
                        <a:pt x="302" y="27"/>
                      </a:cubicBezTo>
                      <a:cubicBezTo>
                        <a:pt x="302" y="26"/>
                        <a:pt x="302" y="26"/>
                        <a:pt x="302" y="26"/>
                      </a:cubicBezTo>
                      <a:cubicBezTo>
                        <a:pt x="301" y="26"/>
                        <a:pt x="300" y="25"/>
                        <a:pt x="300" y="24"/>
                      </a:cubicBezTo>
                      <a:moveTo>
                        <a:pt x="353" y="14"/>
                      </a:moveTo>
                      <a:cubicBezTo>
                        <a:pt x="353" y="15"/>
                        <a:pt x="353" y="16"/>
                        <a:pt x="352" y="17"/>
                      </a:cubicBezTo>
                      <a:cubicBezTo>
                        <a:pt x="351" y="19"/>
                        <a:pt x="351" y="22"/>
                        <a:pt x="350" y="24"/>
                      </a:cubicBezTo>
                      <a:cubicBezTo>
                        <a:pt x="385" y="38"/>
                        <a:pt x="420" y="52"/>
                        <a:pt x="455" y="66"/>
                      </a:cubicBezTo>
                      <a:cubicBezTo>
                        <a:pt x="456" y="63"/>
                        <a:pt x="457" y="60"/>
                        <a:pt x="458" y="57"/>
                      </a:cubicBezTo>
                      <a:cubicBezTo>
                        <a:pt x="458" y="57"/>
                        <a:pt x="458" y="56"/>
                        <a:pt x="459" y="56"/>
                      </a:cubicBezTo>
                      <a:cubicBezTo>
                        <a:pt x="423" y="42"/>
                        <a:pt x="388" y="28"/>
                        <a:pt x="353" y="14"/>
                      </a:cubicBezTo>
                      <a:moveTo>
                        <a:pt x="77" y="13"/>
                      </a:moveTo>
                      <a:cubicBezTo>
                        <a:pt x="76" y="14"/>
                        <a:pt x="76" y="15"/>
                        <a:pt x="75" y="16"/>
                      </a:cubicBezTo>
                      <a:cubicBezTo>
                        <a:pt x="75" y="17"/>
                        <a:pt x="74" y="19"/>
                        <a:pt x="73" y="20"/>
                      </a:cubicBezTo>
                      <a:cubicBezTo>
                        <a:pt x="87" y="27"/>
                        <a:pt x="102" y="34"/>
                        <a:pt x="116" y="42"/>
                      </a:cubicBezTo>
                      <a:cubicBezTo>
                        <a:pt x="116" y="41"/>
                        <a:pt x="116" y="41"/>
                        <a:pt x="116" y="41"/>
                      </a:cubicBezTo>
                      <a:cubicBezTo>
                        <a:pt x="117" y="38"/>
                        <a:pt x="118" y="36"/>
                        <a:pt x="120" y="35"/>
                      </a:cubicBezTo>
                      <a:cubicBezTo>
                        <a:pt x="105" y="27"/>
                        <a:pt x="91" y="20"/>
                        <a:pt x="77" y="13"/>
                      </a:cubicBezTo>
                      <a:moveTo>
                        <a:pt x="318" y="0"/>
                      </a:moveTo>
                      <a:cubicBezTo>
                        <a:pt x="318" y="2"/>
                        <a:pt x="317" y="3"/>
                        <a:pt x="317" y="5"/>
                      </a:cubicBezTo>
                      <a:cubicBezTo>
                        <a:pt x="316" y="6"/>
                        <a:pt x="315" y="8"/>
                        <a:pt x="315" y="9"/>
                      </a:cubicBezTo>
                      <a:cubicBezTo>
                        <a:pt x="321" y="12"/>
                        <a:pt x="327" y="14"/>
                        <a:pt x="333" y="17"/>
                      </a:cubicBezTo>
                      <a:cubicBezTo>
                        <a:pt x="334" y="15"/>
                        <a:pt x="334" y="13"/>
                        <a:pt x="335" y="11"/>
                      </a:cubicBezTo>
                      <a:cubicBezTo>
                        <a:pt x="336" y="10"/>
                        <a:pt x="336" y="9"/>
                        <a:pt x="337" y="7"/>
                      </a:cubicBezTo>
                      <a:cubicBezTo>
                        <a:pt x="330" y="5"/>
                        <a:pt x="324" y="3"/>
                        <a:pt x="31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79" name="Freeform 998"/>
                <p:cNvSpPr>
                  <a:spLocks/>
                </p:cNvSpPr>
                <p:nvPr/>
              </p:nvSpPr>
              <p:spPr bwMode="auto">
                <a:xfrm>
                  <a:off x="4914" y="3438"/>
                  <a:ext cx="47" cy="104"/>
                </a:xfrm>
                <a:custGeom>
                  <a:avLst/>
                  <a:gdLst>
                    <a:gd name="T0" fmla="*/ 22 w 25"/>
                    <a:gd name="T1" fmla="*/ 0 h 55"/>
                    <a:gd name="T2" fmla="*/ 8 w 25"/>
                    <a:gd name="T3" fmla="*/ 24 h 55"/>
                    <a:gd name="T4" fmla="*/ 7 w 25"/>
                    <a:gd name="T5" fmla="*/ 25 h 55"/>
                    <a:gd name="T6" fmla="*/ 4 w 25"/>
                    <a:gd name="T7" fmla="*/ 34 h 55"/>
                    <a:gd name="T8" fmla="*/ 2 w 25"/>
                    <a:gd name="T9" fmla="*/ 55 h 55"/>
                    <a:gd name="T10" fmla="*/ 3 w 25"/>
                    <a:gd name="T11" fmla="*/ 55 h 55"/>
                    <a:gd name="T12" fmla="*/ 19 w 25"/>
                    <a:gd name="T13" fmla="*/ 30 h 55"/>
                    <a:gd name="T14" fmla="*/ 24 w 25"/>
                    <a:gd name="T15" fmla="*/ 5 h 55"/>
                    <a:gd name="T16" fmla="*/ 15 w 25"/>
                    <a:gd name="T17" fmla="*/ 32 h 55"/>
                    <a:gd name="T18" fmla="*/ 13 w 25"/>
                    <a:gd name="T19" fmla="*/ 32 h 55"/>
                    <a:gd name="T20" fmla="*/ 24 w 25"/>
                    <a:gd name="T21" fmla="*/ 2 h 55"/>
                    <a:gd name="T22" fmla="*/ 23 w 25"/>
                    <a:gd name="T23" fmla="*/ 0 h 55"/>
                    <a:gd name="T24" fmla="*/ 22 w 25"/>
                    <a:gd name="T25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" h="55">
                      <a:moveTo>
                        <a:pt x="22" y="0"/>
                      </a:moveTo>
                      <a:cubicBezTo>
                        <a:pt x="19" y="0"/>
                        <a:pt x="13" y="10"/>
                        <a:pt x="8" y="24"/>
                      </a:cubicBezTo>
                      <a:cubicBezTo>
                        <a:pt x="7" y="24"/>
                        <a:pt x="7" y="25"/>
                        <a:pt x="7" y="25"/>
                      </a:cubicBezTo>
                      <a:cubicBezTo>
                        <a:pt x="6" y="28"/>
                        <a:pt x="5" y="31"/>
                        <a:pt x="4" y="34"/>
                      </a:cubicBezTo>
                      <a:cubicBezTo>
                        <a:pt x="1" y="45"/>
                        <a:pt x="0" y="54"/>
                        <a:pt x="2" y="55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7" y="55"/>
                        <a:pt x="14" y="44"/>
                        <a:pt x="19" y="30"/>
                      </a:cubicBezTo>
                      <a:cubicBezTo>
                        <a:pt x="23" y="20"/>
                        <a:pt x="25" y="10"/>
                        <a:pt x="24" y="5"/>
                      </a:cubicBezTo>
                      <a:cubicBezTo>
                        <a:pt x="21" y="14"/>
                        <a:pt x="18" y="23"/>
                        <a:pt x="15" y="32"/>
                      </a:cubicBezTo>
                      <a:cubicBezTo>
                        <a:pt x="14" y="32"/>
                        <a:pt x="13" y="32"/>
                        <a:pt x="13" y="32"/>
                      </a:cubicBezTo>
                      <a:cubicBezTo>
                        <a:pt x="17" y="22"/>
                        <a:pt x="20" y="12"/>
                        <a:pt x="24" y="2"/>
                      </a:cubicBezTo>
                      <a:cubicBezTo>
                        <a:pt x="24" y="1"/>
                        <a:pt x="23" y="1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0" name="Freeform 999"/>
                <p:cNvSpPr>
                  <a:spLocks/>
                </p:cNvSpPr>
                <p:nvPr/>
              </p:nvSpPr>
              <p:spPr bwMode="auto">
                <a:xfrm>
                  <a:off x="4628" y="3337"/>
                  <a:ext cx="44" cy="92"/>
                </a:xfrm>
                <a:custGeom>
                  <a:avLst/>
                  <a:gdLst>
                    <a:gd name="T0" fmla="*/ 19 w 23"/>
                    <a:gd name="T1" fmla="*/ 0 h 49"/>
                    <a:gd name="T2" fmla="*/ 6 w 23"/>
                    <a:gd name="T3" fmla="*/ 22 h 49"/>
                    <a:gd name="T4" fmla="*/ 1 w 23"/>
                    <a:gd name="T5" fmla="*/ 46 h 49"/>
                    <a:gd name="T6" fmla="*/ 3 w 23"/>
                    <a:gd name="T7" fmla="*/ 48 h 49"/>
                    <a:gd name="T8" fmla="*/ 3 w 23"/>
                    <a:gd name="T9" fmla="*/ 49 h 49"/>
                    <a:gd name="T10" fmla="*/ 3 w 23"/>
                    <a:gd name="T11" fmla="*/ 49 h 49"/>
                    <a:gd name="T12" fmla="*/ 16 w 23"/>
                    <a:gd name="T13" fmla="*/ 31 h 49"/>
                    <a:gd name="T14" fmla="*/ 18 w 23"/>
                    <a:gd name="T15" fmla="*/ 27 h 49"/>
                    <a:gd name="T16" fmla="*/ 19 w 23"/>
                    <a:gd name="T17" fmla="*/ 22 h 49"/>
                    <a:gd name="T18" fmla="*/ 21 w 23"/>
                    <a:gd name="T19" fmla="*/ 1 h 49"/>
                    <a:gd name="T20" fmla="*/ 13 w 23"/>
                    <a:gd name="T21" fmla="*/ 25 h 49"/>
                    <a:gd name="T22" fmla="*/ 10 w 23"/>
                    <a:gd name="T23" fmla="*/ 24 h 49"/>
                    <a:gd name="T24" fmla="*/ 19 w 23"/>
                    <a:gd name="T2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" h="49">
                      <a:moveTo>
                        <a:pt x="19" y="0"/>
                      </a:moveTo>
                      <a:cubicBezTo>
                        <a:pt x="15" y="2"/>
                        <a:pt x="10" y="11"/>
                        <a:pt x="6" y="22"/>
                      </a:cubicBezTo>
                      <a:cubicBezTo>
                        <a:pt x="2" y="33"/>
                        <a:pt x="0" y="42"/>
                        <a:pt x="1" y="46"/>
                      </a:cubicBezTo>
                      <a:cubicBezTo>
                        <a:pt x="1" y="47"/>
                        <a:pt x="2" y="48"/>
                        <a:pt x="3" y="48"/>
                      </a:cubicBezTo>
                      <a:cubicBezTo>
                        <a:pt x="3" y="48"/>
                        <a:pt x="3" y="48"/>
                        <a:pt x="3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6" y="49"/>
                        <a:pt x="11" y="41"/>
                        <a:pt x="16" y="31"/>
                      </a:cubicBezTo>
                      <a:cubicBezTo>
                        <a:pt x="16" y="30"/>
                        <a:pt x="17" y="28"/>
                        <a:pt x="18" y="27"/>
                      </a:cubicBezTo>
                      <a:cubicBezTo>
                        <a:pt x="18" y="25"/>
                        <a:pt x="19" y="24"/>
                        <a:pt x="19" y="22"/>
                      </a:cubicBezTo>
                      <a:cubicBezTo>
                        <a:pt x="23" y="12"/>
                        <a:pt x="23" y="4"/>
                        <a:pt x="21" y="1"/>
                      </a:cubicBezTo>
                      <a:cubicBezTo>
                        <a:pt x="19" y="9"/>
                        <a:pt x="16" y="17"/>
                        <a:pt x="13" y="25"/>
                      </a:cubicBezTo>
                      <a:cubicBezTo>
                        <a:pt x="12" y="25"/>
                        <a:pt x="11" y="24"/>
                        <a:pt x="10" y="24"/>
                      </a:cubicBezTo>
                      <a:cubicBezTo>
                        <a:pt x="13" y="16"/>
                        <a:pt x="16" y="8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1" name="Freeform 1000"/>
                <p:cNvSpPr>
                  <a:spLocks/>
                </p:cNvSpPr>
                <p:nvPr/>
              </p:nvSpPr>
              <p:spPr bwMode="auto">
                <a:xfrm>
                  <a:off x="4179" y="3374"/>
                  <a:ext cx="38" cy="61"/>
                </a:xfrm>
                <a:custGeom>
                  <a:avLst/>
                  <a:gdLst>
                    <a:gd name="T0" fmla="*/ 17 w 20"/>
                    <a:gd name="T1" fmla="*/ 0 h 32"/>
                    <a:gd name="T2" fmla="*/ 6 w 20"/>
                    <a:gd name="T3" fmla="*/ 13 h 32"/>
                    <a:gd name="T4" fmla="*/ 3 w 20"/>
                    <a:gd name="T5" fmla="*/ 31 h 32"/>
                    <a:gd name="T6" fmla="*/ 4 w 20"/>
                    <a:gd name="T7" fmla="*/ 32 h 32"/>
                    <a:gd name="T8" fmla="*/ 13 w 20"/>
                    <a:gd name="T9" fmla="*/ 22 h 32"/>
                    <a:gd name="T10" fmla="*/ 15 w 20"/>
                    <a:gd name="T11" fmla="*/ 18 h 32"/>
                    <a:gd name="T12" fmla="*/ 17 w 20"/>
                    <a:gd name="T13" fmla="*/ 15 h 32"/>
                    <a:gd name="T14" fmla="*/ 18 w 20"/>
                    <a:gd name="T15" fmla="*/ 0 h 32"/>
                    <a:gd name="T16" fmla="*/ 17 w 20"/>
                    <a:gd name="T1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32">
                      <a:moveTo>
                        <a:pt x="17" y="0"/>
                      </a:moveTo>
                      <a:cubicBezTo>
                        <a:pt x="14" y="0"/>
                        <a:pt x="9" y="6"/>
                        <a:pt x="6" y="13"/>
                      </a:cubicBezTo>
                      <a:cubicBezTo>
                        <a:pt x="2" y="22"/>
                        <a:pt x="0" y="30"/>
                        <a:pt x="3" y="31"/>
                      </a:cubicBezTo>
                      <a:cubicBezTo>
                        <a:pt x="3" y="32"/>
                        <a:pt x="3" y="32"/>
                        <a:pt x="4" y="32"/>
                      </a:cubicBezTo>
                      <a:cubicBezTo>
                        <a:pt x="6" y="32"/>
                        <a:pt x="10" y="28"/>
                        <a:pt x="13" y="22"/>
                      </a:cubicBezTo>
                      <a:cubicBezTo>
                        <a:pt x="14" y="21"/>
                        <a:pt x="15" y="19"/>
                        <a:pt x="15" y="18"/>
                      </a:cubicBezTo>
                      <a:cubicBezTo>
                        <a:pt x="16" y="17"/>
                        <a:pt x="16" y="16"/>
                        <a:pt x="17" y="15"/>
                      </a:cubicBezTo>
                      <a:cubicBezTo>
                        <a:pt x="19" y="8"/>
                        <a:pt x="20" y="1"/>
                        <a:pt x="18" y="0"/>
                      </a:cubicBezTo>
                      <a:cubicBezTo>
                        <a:pt x="18" y="0"/>
                        <a:pt x="17" y="0"/>
                        <a:pt x="1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2" name="Freeform 1001"/>
                <p:cNvSpPr>
                  <a:spLocks/>
                </p:cNvSpPr>
                <p:nvPr/>
              </p:nvSpPr>
              <p:spPr bwMode="auto">
                <a:xfrm>
                  <a:off x="4262" y="3984"/>
                  <a:ext cx="68" cy="78"/>
                </a:xfrm>
                <a:custGeom>
                  <a:avLst/>
                  <a:gdLst>
                    <a:gd name="T0" fmla="*/ 32 w 36"/>
                    <a:gd name="T1" fmla="*/ 0 h 42"/>
                    <a:gd name="T2" fmla="*/ 31 w 36"/>
                    <a:gd name="T3" fmla="*/ 1 h 42"/>
                    <a:gd name="T4" fmla="*/ 16 w 36"/>
                    <a:gd name="T5" fmla="*/ 13 h 42"/>
                    <a:gd name="T6" fmla="*/ 13 w 36"/>
                    <a:gd name="T7" fmla="*/ 17 h 42"/>
                    <a:gd name="T8" fmla="*/ 10 w 36"/>
                    <a:gd name="T9" fmla="*/ 21 h 42"/>
                    <a:gd name="T10" fmla="*/ 1 w 36"/>
                    <a:gd name="T11" fmla="*/ 41 h 42"/>
                    <a:gd name="T12" fmla="*/ 14 w 36"/>
                    <a:gd name="T13" fmla="*/ 25 h 42"/>
                    <a:gd name="T14" fmla="*/ 16 w 36"/>
                    <a:gd name="T15" fmla="*/ 26 h 42"/>
                    <a:gd name="T16" fmla="*/ 4 w 36"/>
                    <a:gd name="T17" fmla="*/ 42 h 42"/>
                    <a:gd name="T18" fmla="*/ 23 w 36"/>
                    <a:gd name="T19" fmla="*/ 25 h 42"/>
                    <a:gd name="T20" fmla="*/ 33 w 36"/>
                    <a:gd name="T21" fmla="*/ 1 h 42"/>
                    <a:gd name="T22" fmla="*/ 33 w 36"/>
                    <a:gd name="T23" fmla="*/ 1 h 42"/>
                    <a:gd name="T24" fmla="*/ 32 w 36"/>
                    <a:gd name="T2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42">
                      <a:moveTo>
                        <a:pt x="32" y="0"/>
                      </a:move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27" y="2"/>
                        <a:pt x="22" y="6"/>
                        <a:pt x="16" y="13"/>
                      </a:cubicBezTo>
                      <a:cubicBezTo>
                        <a:pt x="15" y="14"/>
                        <a:pt x="14" y="16"/>
                        <a:pt x="13" y="17"/>
                      </a:cubicBezTo>
                      <a:cubicBezTo>
                        <a:pt x="12" y="18"/>
                        <a:pt x="11" y="20"/>
                        <a:pt x="10" y="21"/>
                      </a:cubicBezTo>
                      <a:cubicBezTo>
                        <a:pt x="3" y="30"/>
                        <a:pt x="0" y="38"/>
                        <a:pt x="1" y="41"/>
                      </a:cubicBezTo>
                      <a:cubicBezTo>
                        <a:pt x="6" y="35"/>
                        <a:pt x="10" y="30"/>
                        <a:pt x="14" y="25"/>
                      </a:cubicBezTo>
                      <a:cubicBezTo>
                        <a:pt x="15" y="25"/>
                        <a:pt x="15" y="26"/>
                        <a:pt x="16" y="26"/>
                      </a:cubicBezTo>
                      <a:cubicBezTo>
                        <a:pt x="12" y="31"/>
                        <a:pt x="8" y="37"/>
                        <a:pt x="4" y="42"/>
                      </a:cubicBezTo>
                      <a:cubicBezTo>
                        <a:pt x="8" y="41"/>
                        <a:pt x="16" y="34"/>
                        <a:pt x="23" y="25"/>
                      </a:cubicBezTo>
                      <a:cubicBezTo>
                        <a:pt x="31" y="14"/>
                        <a:pt x="36" y="4"/>
                        <a:pt x="33" y="1"/>
                      </a:cubicBezTo>
                      <a:cubicBezTo>
                        <a:pt x="33" y="1"/>
                        <a:pt x="33" y="1"/>
                        <a:pt x="33" y="1"/>
                      </a:cubicBezTo>
                      <a:cubicBezTo>
                        <a:pt x="33" y="1"/>
                        <a:pt x="32" y="0"/>
                        <a:pt x="3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3" name="Freeform 1002"/>
                <p:cNvSpPr>
                  <a:spLocks/>
                </p:cNvSpPr>
                <p:nvPr/>
              </p:nvSpPr>
              <p:spPr bwMode="auto">
                <a:xfrm>
                  <a:off x="4031" y="3796"/>
                  <a:ext cx="58" cy="67"/>
                </a:xfrm>
                <a:custGeom>
                  <a:avLst/>
                  <a:gdLst>
                    <a:gd name="T0" fmla="*/ 29 w 31"/>
                    <a:gd name="T1" fmla="*/ 0 h 36"/>
                    <a:gd name="T2" fmla="*/ 12 w 31"/>
                    <a:gd name="T3" fmla="*/ 14 h 36"/>
                    <a:gd name="T4" fmla="*/ 2 w 31"/>
                    <a:gd name="T5" fmla="*/ 36 h 36"/>
                    <a:gd name="T6" fmla="*/ 4 w 31"/>
                    <a:gd name="T7" fmla="*/ 36 h 36"/>
                    <a:gd name="T8" fmla="*/ 19 w 31"/>
                    <a:gd name="T9" fmla="*/ 26 h 36"/>
                    <a:gd name="T10" fmla="*/ 22 w 31"/>
                    <a:gd name="T11" fmla="*/ 22 h 36"/>
                    <a:gd name="T12" fmla="*/ 24 w 31"/>
                    <a:gd name="T13" fmla="*/ 19 h 36"/>
                    <a:gd name="T14" fmla="*/ 31 w 31"/>
                    <a:gd name="T15" fmla="*/ 2 h 36"/>
                    <a:gd name="T16" fmla="*/ 30 w 31"/>
                    <a:gd name="T17" fmla="*/ 0 h 36"/>
                    <a:gd name="T18" fmla="*/ 30 w 31"/>
                    <a:gd name="T19" fmla="*/ 0 h 36"/>
                    <a:gd name="T20" fmla="*/ 29 w 31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6">
                      <a:moveTo>
                        <a:pt x="29" y="0"/>
                      </a:moveTo>
                      <a:cubicBezTo>
                        <a:pt x="25" y="0"/>
                        <a:pt x="18" y="6"/>
                        <a:pt x="12" y="14"/>
                      </a:cubicBezTo>
                      <a:cubicBezTo>
                        <a:pt x="4" y="24"/>
                        <a:pt x="0" y="33"/>
                        <a:pt x="2" y="36"/>
                      </a:cubicBezTo>
                      <a:cubicBezTo>
                        <a:pt x="3" y="36"/>
                        <a:pt x="3" y="36"/>
                        <a:pt x="4" y="36"/>
                      </a:cubicBezTo>
                      <a:cubicBezTo>
                        <a:pt x="7" y="36"/>
                        <a:pt x="13" y="32"/>
                        <a:pt x="19" y="26"/>
                      </a:cubicBezTo>
                      <a:cubicBezTo>
                        <a:pt x="20" y="25"/>
                        <a:pt x="21" y="24"/>
                        <a:pt x="22" y="22"/>
                      </a:cubicBezTo>
                      <a:cubicBezTo>
                        <a:pt x="23" y="21"/>
                        <a:pt x="23" y="20"/>
                        <a:pt x="24" y="19"/>
                      </a:cubicBezTo>
                      <a:cubicBezTo>
                        <a:pt x="29" y="12"/>
                        <a:pt x="31" y="6"/>
                        <a:pt x="31" y="2"/>
                      </a:cubicBezTo>
                      <a:cubicBezTo>
                        <a:pt x="31" y="2"/>
                        <a:pt x="31" y="1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9" y="0"/>
                        <a:pt x="29" y="0"/>
                        <a:pt x="2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4" name="Freeform 1003"/>
                <p:cNvSpPr>
                  <a:spLocks/>
                </p:cNvSpPr>
                <p:nvPr/>
              </p:nvSpPr>
              <p:spPr bwMode="auto">
                <a:xfrm>
                  <a:off x="4277" y="3435"/>
                  <a:ext cx="28" cy="47"/>
                </a:xfrm>
                <a:custGeom>
                  <a:avLst/>
                  <a:gdLst>
                    <a:gd name="T0" fmla="*/ 12 w 15"/>
                    <a:gd name="T1" fmla="*/ 0 h 25"/>
                    <a:gd name="T2" fmla="*/ 8 w 15"/>
                    <a:gd name="T3" fmla="*/ 5 h 25"/>
                    <a:gd name="T4" fmla="*/ 4 w 15"/>
                    <a:gd name="T5" fmla="*/ 11 h 25"/>
                    <a:gd name="T6" fmla="*/ 4 w 15"/>
                    <a:gd name="T7" fmla="*/ 12 h 25"/>
                    <a:gd name="T8" fmla="*/ 1 w 15"/>
                    <a:gd name="T9" fmla="*/ 24 h 25"/>
                    <a:gd name="T10" fmla="*/ 2 w 15"/>
                    <a:gd name="T11" fmla="*/ 25 h 25"/>
                    <a:gd name="T12" fmla="*/ 2 w 15"/>
                    <a:gd name="T13" fmla="*/ 25 h 25"/>
                    <a:gd name="T14" fmla="*/ 4 w 15"/>
                    <a:gd name="T15" fmla="*/ 24 h 25"/>
                    <a:gd name="T16" fmla="*/ 11 w 15"/>
                    <a:gd name="T17" fmla="*/ 14 h 25"/>
                    <a:gd name="T18" fmla="*/ 15 w 15"/>
                    <a:gd name="T19" fmla="*/ 1 h 25"/>
                    <a:gd name="T20" fmla="*/ 9 w 15"/>
                    <a:gd name="T21" fmla="*/ 13 h 25"/>
                    <a:gd name="T22" fmla="*/ 7 w 15"/>
                    <a:gd name="T23" fmla="*/ 12 h 25"/>
                    <a:gd name="T24" fmla="*/ 12 w 15"/>
                    <a:gd name="T25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" h="25">
                      <a:moveTo>
                        <a:pt x="12" y="0"/>
                      </a:moveTo>
                      <a:cubicBezTo>
                        <a:pt x="11" y="0"/>
                        <a:pt x="9" y="2"/>
                        <a:pt x="8" y="5"/>
                      </a:cubicBezTo>
                      <a:cubicBezTo>
                        <a:pt x="6" y="6"/>
                        <a:pt x="5" y="8"/>
                        <a:pt x="4" y="11"/>
                      </a:cubicBezTo>
                      <a:cubicBezTo>
                        <a:pt x="4" y="11"/>
                        <a:pt x="4" y="11"/>
                        <a:pt x="4" y="12"/>
                      </a:cubicBezTo>
                      <a:cubicBezTo>
                        <a:pt x="1" y="18"/>
                        <a:pt x="0" y="23"/>
                        <a:pt x="1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3" y="25"/>
                        <a:pt x="4" y="25"/>
                        <a:pt x="4" y="24"/>
                      </a:cubicBezTo>
                      <a:cubicBezTo>
                        <a:pt x="6" y="23"/>
                        <a:pt x="9" y="19"/>
                        <a:pt x="11" y="14"/>
                      </a:cubicBezTo>
                      <a:cubicBezTo>
                        <a:pt x="14" y="9"/>
                        <a:pt x="15" y="3"/>
                        <a:pt x="15" y="1"/>
                      </a:cubicBezTo>
                      <a:cubicBezTo>
                        <a:pt x="13" y="5"/>
                        <a:pt x="11" y="9"/>
                        <a:pt x="9" y="13"/>
                      </a:cubicBezTo>
                      <a:cubicBezTo>
                        <a:pt x="8" y="13"/>
                        <a:pt x="7" y="12"/>
                        <a:pt x="7" y="12"/>
                      </a:cubicBezTo>
                      <a:cubicBezTo>
                        <a:pt x="9" y="8"/>
                        <a:pt x="10" y="4"/>
                        <a:pt x="1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5" name="Freeform 1004"/>
                <p:cNvSpPr>
                  <a:spLocks noEditPoints="1"/>
                </p:cNvSpPr>
                <p:nvPr/>
              </p:nvSpPr>
              <p:spPr bwMode="auto">
                <a:xfrm>
                  <a:off x="2988" y="3634"/>
                  <a:ext cx="785" cy="506"/>
                </a:xfrm>
                <a:custGeom>
                  <a:avLst/>
                  <a:gdLst>
                    <a:gd name="T0" fmla="*/ 300 w 418"/>
                    <a:gd name="T1" fmla="*/ 136 h 269"/>
                    <a:gd name="T2" fmla="*/ 77 w 418"/>
                    <a:gd name="T3" fmla="*/ 265 h 269"/>
                    <a:gd name="T4" fmla="*/ 78 w 418"/>
                    <a:gd name="T5" fmla="*/ 267 h 269"/>
                    <a:gd name="T6" fmla="*/ 79 w 418"/>
                    <a:gd name="T7" fmla="*/ 267 h 269"/>
                    <a:gd name="T8" fmla="*/ 301 w 418"/>
                    <a:gd name="T9" fmla="*/ 138 h 269"/>
                    <a:gd name="T10" fmla="*/ 300 w 418"/>
                    <a:gd name="T11" fmla="*/ 138 h 269"/>
                    <a:gd name="T12" fmla="*/ 300 w 418"/>
                    <a:gd name="T13" fmla="*/ 136 h 269"/>
                    <a:gd name="T14" fmla="*/ 322 w 418"/>
                    <a:gd name="T15" fmla="*/ 129 h 269"/>
                    <a:gd name="T16" fmla="*/ 319 w 418"/>
                    <a:gd name="T17" fmla="*/ 131 h 269"/>
                    <a:gd name="T18" fmla="*/ 316 w 418"/>
                    <a:gd name="T19" fmla="*/ 133 h 269"/>
                    <a:gd name="T20" fmla="*/ 384 w 418"/>
                    <a:gd name="T21" fmla="*/ 217 h 269"/>
                    <a:gd name="T22" fmla="*/ 386 w 418"/>
                    <a:gd name="T23" fmla="*/ 219 h 269"/>
                    <a:gd name="T24" fmla="*/ 412 w 418"/>
                    <a:gd name="T25" fmla="*/ 251 h 269"/>
                    <a:gd name="T26" fmla="*/ 415 w 418"/>
                    <a:gd name="T27" fmla="*/ 248 h 269"/>
                    <a:gd name="T28" fmla="*/ 418 w 418"/>
                    <a:gd name="T29" fmla="*/ 246 h 269"/>
                    <a:gd name="T30" fmla="*/ 392 w 418"/>
                    <a:gd name="T31" fmla="*/ 214 h 269"/>
                    <a:gd name="T32" fmla="*/ 390 w 418"/>
                    <a:gd name="T33" fmla="*/ 212 h 269"/>
                    <a:gd name="T34" fmla="*/ 322 w 418"/>
                    <a:gd name="T35" fmla="*/ 129 h 269"/>
                    <a:gd name="T36" fmla="*/ 6 w 418"/>
                    <a:gd name="T37" fmla="*/ 128 h 269"/>
                    <a:gd name="T38" fmla="*/ 3 w 418"/>
                    <a:gd name="T39" fmla="*/ 129 h 269"/>
                    <a:gd name="T40" fmla="*/ 0 w 418"/>
                    <a:gd name="T41" fmla="*/ 130 h 269"/>
                    <a:gd name="T42" fmla="*/ 24 w 418"/>
                    <a:gd name="T43" fmla="*/ 191 h 269"/>
                    <a:gd name="T44" fmla="*/ 25 w 418"/>
                    <a:gd name="T45" fmla="*/ 194 h 269"/>
                    <a:gd name="T46" fmla="*/ 54 w 418"/>
                    <a:gd name="T47" fmla="*/ 269 h 269"/>
                    <a:gd name="T48" fmla="*/ 57 w 418"/>
                    <a:gd name="T49" fmla="*/ 268 h 269"/>
                    <a:gd name="T50" fmla="*/ 61 w 418"/>
                    <a:gd name="T51" fmla="*/ 267 h 269"/>
                    <a:gd name="T52" fmla="*/ 31 w 418"/>
                    <a:gd name="T53" fmla="*/ 192 h 269"/>
                    <a:gd name="T54" fmla="*/ 30 w 418"/>
                    <a:gd name="T55" fmla="*/ 189 h 269"/>
                    <a:gd name="T56" fmla="*/ 6 w 418"/>
                    <a:gd name="T57" fmla="*/ 128 h 269"/>
                    <a:gd name="T58" fmla="*/ 143 w 418"/>
                    <a:gd name="T59" fmla="*/ 52 h 269"/>
                    <a:gd name="T60" fmla="*/ 16 w 418"/>
                    <a:gd name="T61" fmla="*/ 117 h 269"/>
                    <a:gd name="T62" fmla="*/ 17 w 418"/>
                    <a:gd name="T63" fmla="*/ 117 h 269"/>
                    <a:gd name="T64" fmla="*/ 17 w 418"/>
                    <a:gd name="T65" fmla="*/ 119 h 269"/>
                    <a:gd name="T66" fmla="*/ 145 w 418"/>
                    <a:gd name="T67" fmla="*/ 53 h 269"/>
                    <a:gd name="T68" fmla="*/ 145 w 418"/>
                    <a:gd name="T69" fmla="*/ 53 h 269"/>
                    <a:gd name="T70" fmla="*/ 143 w 418"/>
                    <a:gd name="T71" fmla="*/ 52 h 269"/>
                    <a:gd name="T72" fmla="*/ 143 w 418"/>
                    <a:gd name="T73" fmla="*/ 52 h 269"/>
                    <a:gd name="T74" fmla="*/ 126 w 418"/>
                    <a:gd name="T75" fmla="*/ 0 h 269"/>
                    <a:gd name="T76" fmla="*/ 124 w 418"/>
                    <a:gd name="T77" fmla="*/ 2 h 269"/>
                    <a:gd name="T78" fmla="*/ 122 w 418"/>
                    <a:gd name="T79" fmla="*/ 4 h 269"/>
                    <a:gd name="T80" fmla="*/ 148 w 418"/>
                    <a:gd name="T81" fmla="*/ 44 h 269"/>
                    <a:gd name="T82" fmla="*/ 149 w 418"/>
                    <a:gd name="T83" fmla="*/ 43 h 269"/>
                    <a:gd name="T84" fmla="*/ 154 w 418"/>
                    <a:gd name="T85" fmla="*/ 41 h 269"/>
                    <a:gd name="T86" fmla="*/ 126 w 418"/>
                    <a:gd name="T87" fmla="*/ 0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18" h="269">
                      <a:moveTo>
                        <a:pt x="300" y="136"/>
                      </a:moveTo>
                      <a:cubicBezTo>
                        <a:pt x="234" y="189"/>
                        <a:pt x="160" y="233"/>
                        <a:pt x="77" y="265"/>
                      </a:cubicBezTo>
                      <a:cubicBezTo>
                        <a:pt x="78" y="266"/>
                        <a:pt x="78" y="266"/>
                        <a:pt x="78" y="267"/>
                      </a:cubicBezTo>
                      <a:cubicBezTo>
                        <a:pt x="79" y="267"/>
                        <a:pt x="79" y="267"/>
                        <a:pt x="79" y="267"/>
                      </a:cubicBezTo>
                      <a:cubicBezTo>
                        <a:pt x="161" y="235"/>
                        <a:pt x="235" y="191"/>
                        <a:pt x="301" y="138"/>
                      </a:cubicBezTo>
                      <a:cubicBezTo>
                        <a:pt x="301" y="138"/>
                        <a:pt x="300" y="138"/>
                        <a:pt x="300" y="138"/>
                      </a:cubicBezTo>
                      <a:cubicBezTo>
                        <a:pt x="300" y="137"/>
                        <a:pt x="300" y="137"/>
                        <a:pt x="300" y="136"/>
                      </a:cubicBezTo>
                      <a:moveTo>
                        <a:pt x="322" y="129"/>
                      </a:moveTo>
                      <a:cubicBezTo>
                        <a:pt x="321" y="129"/>
                        <a:pt x="320" y="130"/>
                        <a:pt x="319" y="131"/>
                      </a:cubicBezTo>
                      <a:cubicBezTo>
                        <a:pt x="318" y="132"/>
                        <a:pt x="317" y="133"/>
                        <a:pt x="316" y="133"/>
                      </a:cubicBezTo>
                      <a:cubicBezTo>
                        <a:pt x="339" y="161"/>
                        <a:pt x="362" y="189"/>
                        <a:pt x="384" y="217"/>
                      </a:cubicBezTo>
                      <a:cubicBezTo>
                        <a:pt x="385" y="218"/>
                        <a:pt x="386" y="219"/>
                        <a:pt x="386" y="219"/>
                      </a:cubicBezTo>
                      <a:cubicBezTo>
                        <a:pt x="395" y="230"/>
                        <a:pt x="403" y="241"/>
                        <a:pt x="412" y="251"/>
                      </a:cubicBezTo>
                      <a:cubicBezTo>
                        <a:pt x="413" y="250"/>
                        <a:pt x="414" y="249"/>
                        <a:pt x="415" y="248"/>
                      </a:cubicBezTo>
                      <a:cubicBezTo>
                        <a:pt x="416" y="247"/>
                        <a:pt x="417" y="247"/>
                        <a:pt x="418" y="246"/>
                      </a:cubicBezTo>
                      <a:cubicBezTo>
                        <a:pt x="410" y="235"/>
                        <a:pt x="401" y="225"/>
                        <a:pt x="392" y="214"/>
                      </a:cubicBezTo>
                      <a:cubicBezTo>
                        <a:pt x="392" y="213"/>
                        <a:pt x="391" y="213"/>
                        <a:pt x="390" y="212"/>
                      </a:cubicBezTo>
                      <a:cubicBezTo>
                        <a:pt x="367" y="184"/>
                        <a:pt x="345" y="157"/>
                        <a:pt x="322" y="129"/>
                      </a:cubicBezTo>
                      <a:moveTo>
                        <a:pt x="6" y="128"/>
                      </a:moveTo>
                      <a:cubicBezTo>
                        <a:pt x="5" y="128"/>
                        <a:pt x="4" y="129"/>
                        <a:pt x="3" y="129"/>
                      </a:cubicBezTo>
                      <a:cubicBezTo>
                        <a:pt x="2" y="129"/>
                        <a:pt x="1" y="130"/>
                        <a:pt x="0" y="130"/>
                      </a:cubicBezTo>
                      <a:cubicBezTo>
                        <a:pt x="8" y="150"/>
                        <a:pt x="16" y="171"/>
                        <a:pt x="24" y="191"/>
                      </a:cubicBezTo>
                      <a:cubicBezTo>
                        <a:pt x="24" y="192"/>
                        <a:pt x="25" y="193"/>
                        <a:pt x="25" y="194"/>
                      </a:cubicBezTo>
                      <a:cubicBezTo>
                        <a:pt x="35" y="219"/>
                        <a:pt x="44" y="244"/>
                        <a:pt x="54" y="269"/>
                      </a:cubicBezTo>
                      <a:cubicBezTo>
                        <a:pt x="55" y="269"/>
                        <a:pt x="56" y="268"/>
                        <a:pt x="57" y="268"/>
                      </a:cubicBezTo>
                      <a:cubicBezTo>
                        <a:pt x="58" y="267"/>
                        <a:pt x="60" y="267"/>
                        <a:pt x="61" y="267"/>
                      </a:cubicBezTo>
                      <a:cubicBezTo>
                        <a:pt x="51" y="242"/>
                        <a:pt x="41" y="217"/>
                        <a:pt x="31" y="192"/>
                      </a:cubicBezTo>
                      <a:cubicBezTo>
                        <a:pt x="31" y="191"/>
                        <a:pt x="31" y="190"/>
                        <a:pt x="30" y="189"/>
                      </a:cubicBezTo>
                      <a:cubicBezTo>
                        <a:pt x="22" y="169"/>
                        <a:pt x="14" y="148"/>
                        <a:pt x="6" y="128"/>
                      </a:cubicBezTo>
                      <a:moveTo>
                        <a:pt x="143" y="52"/>
                      </a:moveTo>
                      <a:cubicBezTo>
                        <a:pt x="104" y="77"/>
                        <a:pt x="62" y="99"/>
                        <a:pt x="16" y="117"/>
                      </a:cubicBezTo>
                      <a:cubicBezTo>
                        <a:pt x="16" y="117"/>
                        <a:pt x="16" y="117"/>
                        <a:pt x="17" y="117"/>
                      </a:cubicBezTo>
                      <a:cubicBezTo>
                        <a:pt x="17" y="118"/>
                        <a:pt x="17" y="118"/>
                        <a:pt x="17" y="119"/>
                      </a:cubicBezTo>
                      <a:cubicBezTo>
                        <a:pt x="63" y="102"/>
                        <a:pt x="106" y="79"/>
                        <a:pt x="145" y="53"/>
                      </a:cubicBezTo>
                      <a:cubicBezTo>
                        <a:pt x="145" y="53"/>
                        <a:pt x="145" y="53"/>
                        <a:pt x="145" y="53"/>
                      </a:cubicBezTo>
                      <a:cubicBezTo>
                        <a:pt x="144" y="53"/>
                        <a:pt x="143" y="53"/>
                        <a:pt x="143" y="52"/>
                      </a:cubicBezTo>
                      <a:cubicBezTo>
                        <a:pt x="143" y="52"/>
                        <a:pt x="143" y="52"/>
                        <a:pt x="143" y="52"/>
                      </a:cubicBezTo>
                      <a:moveTo>
                        <a:pt x="126" y="0"/>
                      </a:moveTo>
                      <a:cubicBezTo>
                        <a:pt x="126" y="1"/>
                        <a:pt x="125" y="2"/>
                        <a:pt x="124" y="2"/>
                      </a:cubicBezTo>
                      <a:cubicBezTo>
                        <a:pt x="123" y="3"/>
                        <a:pt x="122" y="3"/>
                        <a:pt x="122" y="4"/>
                      </a:cubicBezTo>
                      <a:cubicBezTo>
                        <a:pt x="131" y="17"/>
                        <a:pt x="140" y="31"/>
                        <a:pt x="148" y="44"/>
                      </a:cubicBezTo>
                      <a:cubicBezTo>
                        <a:pt x="149" y="44"/>
                        <a:pt x="149" y="44"/>
                        <a:pt x="149" y="43"/>
                      </a:cubicBezTo>
                      <a:cubicBezTo>
                        <a:pt x="151" y="42"/>
                        <a:pt x="152" y="41"/>
                        <a:pt x="154" y="41"/>
                      </a:cubicBezTo>
                      <a:cubicBezTo>
                        <a:pt x="144" y="27"/>
                        <a:pt x="135" y="14"/>
                        <a:pt x="1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6" name="Freeform 1005"/>
                <p:cNvSpPr>
                  <a:spLocks/>
                </p:cNvSpPr>
                <p:nvPr/>
              </p:nvSpPr>
              <p:spPr bwMode="auto">
                <a:xfrm>
                  <a:off x="3739" y="4081"/>
                  <a:ext cx="74" cy="59"/>
                </a:xfrm>
                <a:custGeom>
                  <a:avLst/>
                  <a:gdLst>
                    <a:gd name="T0" fmla="*/ 34 w 39"/>
                    <a:gd name="T1" fmla="*/ 0 h 31"/>
                    <a:gd name="T2" fmla="*/ 18 w 39"/>
                    <a:gd name="T3" fmla="*/ 8 h 31"/>
                    <a:gd name="T4" fmla="*/ 15 w 39"/>
                    <a:gd name="T5" fmla="*/ 10 h 31"/>
                    <a:gd name="T6" fmla="*/ 12 w 39"/>
                    <a:gd name="T7" fmla="*/ 13 h 31"/>
                    <a:gd name="T8" fmla="*/ 2 w 39"/>
                    <a:gd name="T9" fmla="*/ 30 h 31"/>
                    <a:gd name="T10" fmla="*/ 4 w 39"/>
                    <a:gd name="T11" fmla="*/ 31 h 31"/>
                    <a:gd name="T12" fmla="*/ 24 w 39"/>
                    <a:gd name="T13" fmla="*/ 20 h 31"/>
                    <a:gd name="T14" fmla="*/ 36 w 39"/>
                    <a:gd name="T15" fmla="*/ 0 h 31"/>
                    <a:gd name="T16" fmla="*/ 34 w 39"/>
                    <a:gd name="T17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1">
                      <a:moveTo>
                        <a:pt x="34" y="0"/>
                      </a:moveTo>
                      <a:cubicBezTo>
                        <a:pt x="31" y="0"/>
                        <a:pt x="25" y="3"/>
                        <a:pt x="18" y="8"/>
                      </a:cubicBezTo>
                      <a:cubicBezTo>
                        <a:pt x="17" y="9"/>
                        <a:pt x="16" y="9"/>
                        <a:pt x="15" y="10"/>
                      </a:cubicBezTo>
                      <a:cubicBezTo>
                        <a:pt x="14" y="11"/>
                        <a:pt x="13" y="12"/>
                        <a:pt x="12" y="13"/>
                      </a:cubicBezTo>
                      <a:cubicBezTo>
                        <a:pt x="4" y="20"/>
                        <a:pt x="0" y="27"/>
                        <a:pt x="2" y="30"/>
                      </a:cubicBezTo>
                      <a:cubicBezTo>
                        <a:pt x="2" y="30"/>
                        <a:pt x="3" y="31"/>
                        <a:pt x="4" y="31"/>
                      </a:cubicBezTo>
                      <a:cubicBezTo>
                        <a:pt x="8" y="31"/>
                        <a:pt x="16" y="27"/>
                        <a:pt x="24" y="20"/>
                      </a:cubicBezTo>
                      <a:cubicBezTo>
                        <a:pt x="33" y="12"/>
                        <a:pt x="39" y="3"/>
                        <a:pt x="36" y="0"/>
                      </a:cubicBezTo>
                      <a:cubicBezTo>
                        <a:pt x="36" y="0"/>
                        <a:pt x="35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7" name="Freeform 1006"/>
                <p:cNvSpPr>
                  <a:spLocks/>
                </p:cNvSpPr>
                <p:nvPr/>
              </p:nvSpPr>
              <p:spPr bwMode="auto">
                <a:xfrm>
                  <a:off x="3551" y="3844"/>
                  <a:ext cx="61" cy="51"/>
                </a:xfrm>
                <a:custGeom>
                  <a:avLst/>
                  <a:gdLst>
                    <a:gd name="T0" fmla="*/ 27 w 32"/>
                    <a:gd name="T1" fmla="*/ 0 h 27"/>
                    <a:gd name="T2" fmla="*/ 11 w 32"/>
                    <a:gd name="T3" fmla="*/ 9 h 27"/>
                    <a:gd name="T4" fmla="*/ 0 w 32"/>
                    <a:gd name="T5" fmla="*/ 24 h 27"/>
                    <a:gd name="T6" fmla="*/ 0 w 32"/>
                    <a:gd name="T7" fmla="*/ 26 h 27"/>
                    <a:gd name="T8" fmla="*/ 1 w 32"/>
                    <a:gd name="T9" fmla="*/ 26 h 27"/>
                    <a:gd name="T10" fmla="*/ 3 w 32"/>
                    <a:gd name="T11" fmla="*/ 27 h 27"/>
                    <a:gd name="T12" fmla="*/ 16 w 32"/>
                    <a:gd name="T13" fmla="*/ 21 h 27"/>
                    <a:gd name="T14" fmla="*/ 19 w 32"/>
                    <a:gd name="T15" fmla="*/ 19 h 27"/>
                    <a:gd name="T16" fmla="*/ 22 w 32"/>
                    <a:gd name="T17" fmla="*/ 17 h 27"/>
                    <a:gd name="T18" fmla="*/ 30 w 32"/>
                    <a:gd name="T19" fmla="*/ 1 h 27"/>
                    <a:gd name="T20" fmla="*/ 27 w 32"/>
                    <a:gd name="T2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7">
                      <a:moveTo>
                        <a:pt x="27" y="0"/>
                      </a:moveTo>
                      <a:cubicBezTo>
                        <a:pt x="23" y="0"/>
                        <a:pt x="17" y="4"/>
                        <a:pt x="11" y="9"/>
                      </a:cubicBezTo>
                      <a:cubicBezTo>
                        <a:pt x="4" y="14"/>
                        <a:pt x="0" y="20"/>
                        <a:pt x="0" y="24"/>
                      </a:cubicBezTo>
                      <a:cubicBezTo>
                        <a:pt x="0" y="25"/>
                        <a:pt x="0" y="25"/>
                        <a:pt x="0" y="26"/>
                      </a:cubicBezTo>
                      <a:cubicBezTo>
                        <a:pt x="0" y="26"/>
                        <a:pt x="1" y="26"/>
                        <a:pt x="1" y="26"/>
                      </a:cubicBezTo>
                      <a:cubicBezTo>
                        <a:pt x="1" y="27"/>
                        <a:pt x="2" y="27"/>
                        <a:pt x="3" y="27"/>
                      </a:cubicBezTo>
                      <a:cubicBezTo>
                        <a:pt x="6" y="27"/>
                        <a:pt x="11" y="25"/>
                        <a:pt x="16" y="21"/>
                      </a:cubicBezTo>
                      <a:cubicBezTo>
                        <a:pt x="17" y="21"/>
                        <a:pt x="18" y="20"/>
                        <a:pt x="19" y="19"/>
                      </a:cubicBezTo>
                      <a:cubicBezTo>
                        <a:pt x="20" y="18"/>
                        <a:pt x="21" y="17"/>
                        <a:pt x="22" y="17"/>
                      </a:cubicBezTo>
                      <a:cubicBezTo>
                        <a:pt x="28" y="11"/>
                        <a:pt x="32" y="4"/>
                        <a:pt x="30" y="1"/>
                      </a:cubicBezTo>
                      <a:cubicBezTo>
                        <a:pt x="29" y="1"/>
                        <a:pt x="28" y="0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8" name="Freeform 1007"/>
                <p:cNvSpPr>
                  <a:spLocks/>
                </p:cNvSpPr>
                <p:nvPr/>
              </p:nvSpPr>
              <p:spPr bwMode="auto">
                <a:xfrm>
                  <a:off x="3193" y="3613"/>
                  <a:ext cx="41" cy="32"/>
                </a:xfrm>
                <a:custGeom>
                  <a:avLst/>
                  <a:gdLst>
                    <a:gd name="T0" fmla="*/ 19 w 22"/>
                    <a:gd name="T1" fmla="*/ 0 h 17"/>
                    <a:gd name="T2" fmla="*/ 9 w 22"/>
                    <a:gd name="T3" fmla="*/ 4 h 17"/>
                    <a:gd name="T4" fmla="*/ 2 w 22"/>
                    <a:gd name="T5" fmla="*/ 15 h 17"/>
                    <a:gd name="T6" fmla="*/ 5 w 22"/>
                    <a:gd name="T7" fmla="*/ 17 h 17"/>
                    <a:gd name="T8" fmla="*/ 13 w 22"/>
                    <a:gd name="T9" fmla="*/ 15 h 17"/>
                    <a:gd name="T10" fmla="*/ 15 w 22"/>
                    <a:gd name="T11" fmla="*/ 13 h 17"/>
                    <a:gd name="T12" fmla="*/ 17 w 22"/>
                    <a:gd name="T13" fmla="*/ 11 h 17"/>
                    <a:gd name="T14" fmla="*/ 22 w 22"/>
                    <a:gd name="T15" fmla="*/ 4 h 17"/>
                    <a:gd name="T16" fmla="*/ 11 w 22"/>
                    <a:gd name="T17" fmla="*/ 11 h 17"/>
                    <a:gd name="T18" fmla="*/ 10 w 22"/>
                    <a:gd name="T19" fmla="*/ 9 h 17"/>
                    <a:gd name="T20" fmla="*/ 21 w 22"/>
                    <a:gd name="T21" fmla="*/ 1 h 17"/>
                    <a:gd name="T22" fmla="*/ 19 w 22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7">
                      <a:moveTo>
                        <a:pt x="19" y="0"/>
                      </a:moveTo>
                      <a:cubicBezTo>
                        <a:pt x="16" y="0"/>
                        <a:pt x="13" y="2"/>
                        <a:pt x="9" y="4"/>
                      </a:cubicBezTo>
                      <a:cubicBezTo>
                        <a:pt x="4" y="8"/>
                        <a:pt x="0" y="13"/>
                        <a:pt x="2" y="15"/>
                      </a:cubicBezTo>
                      <a:cubicBezTo>
                        <a:pt x="2" y="16"/>
                        <a:pt x="4" y="17"/>
                        <a:pt x="5" y="17"/>
                      </a:cubicBezTo>
                      <a:cubicBezTo>
                        <a:pt x="7" y="17"/>
                        <a:pt x="10" y="16"/>
                        <a:pt x="13" y="15"/>
                      </a:cubicBezTo>
                      <a:cubicBezTo>
                        <a:pt x="13" y="14"/>
                        <a:pt x="14" y="14"/>
                        <a:pt x="15" y="13"/>
                      </a:cubicBezTo>
                      <a:cubicBezTo>
                        <a:pt x="16" y="13"/>
                        <a:pt x="17" y="12"/>
                        <a:pt x="17" y="11"/>
                      </a:cubicBezTo>
                      <a:cubicBezTo>
                        <a:pt x="20" y="9"/>
                        <a:pt x="22" y="6"/>
                        <a:pt x="22" y="4"/>
                      </a:cubicBezTo>
                      <a:cubicBezTo>
                        <a:pt x="19" y="6"/>
                        <a:pt x="15" y="9"/>
                        <a:pt x="11" y="11"/>
                      </a:cubicBezTo>
                      <a:cubicBezTo>
                        <a:pt x="11" y="11"/>
                        <a:pt x="10" y="10"/>
                        <a:pt x="10" y="9"/>
                      </a:cubicBezTo>
                      <a:cubicBezTo>
                        <a:pt x="14" y="6"/>
                        <a:pt x="17" y="4"/>
                        <a:pt x="21" y="1"/>
                      </a:cubicBezTo>
                      <a:cubicBezTo>
                        <a:pt x="21" y="1"/>
                        <a:pt x="20" y="0"/>
                        <a:pt x="1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89" name="Freeform 1008"/>
                <p:cNvSpPr>
                  <a:spLocks/>
                </p:cNvSpPr>
                <p:nvPr/>
              </p:nvSpPr>
              <p:spPr bwMode="auto">
                <a:xfrm>
                  <a:off x="3061" y="4132"/>
                  <a:ext cx="75" cy="34"/>
                </a:xfrm>
                <a:custGeom>
                  <a:avLst/>
                  <a:gdLst>
                    <a:gd name="T0" fmla="*/ 33 w 40"/>
                    <a:gd name="T1" fmla="*/ 0 h 18"/>
                    <a:gd name="T2" fmla="*/ 22 w 40"/>
                    <a:gd name="T3" fmla="*/ 2 h 18"/>
                    <a:gd name="T4" fmla="*/ 18 w 40"/>
                    <a:gd name="T5" fmla="*/ 3 h 18"/>
                    <a:gd name="T6" fmla="*/ 15 w 40"/>
                    <a:gd name="T7" fmla="*/ 4 h 18"/>
                    <a:gd name="T8" fmla="*/ 1 w 40"/>
                    <a:gd name="T9" fmla="*/ 16 h 18"/>
                    <a:gd name="T10" fmla="*/ 8 w 40"/>
                    <a:gd name="T11" fmla="*/ 18 h 18"/>
                    <a:gd name="T12" fmla="*/ 23 w 40"/>
                    <a:gd name="T13" fmla="*/ 15 h 18"/>
                    <a:gd name="T14" fmla="*/ 40 w 40"/>
                    <a:gd name="T15" fmla="*/ 2 h 18"/>
                    <a:gd name="T16" fmla="*/ 39 w 40"/>
                    <a:gd name="T17" fmla="*/ 2 h 18"/>
                    <a:gd name="T18" fmla="*/ 38 w 40"/>
                    <a:gd name="T19" fmla="*/ 0 h 18"/>
                    <a:gd name="T20" fmla="*/ 33 w 40"/>
                    <a:gd name="T2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" h="18">
                      <a:moveTo>
                        <a:pt x="33" y="0"/>
                      </a:moveTo>
                      <a:cubicBezTo>
                        <a:pt x="30" y="0"/>
                        <a:pt x="26" y="0"/>
                        <a:pt x="22" y="2"/>
                      </a:cubicBezTo>
                      <a:cubicBezTo>
                        <a:pt x="21" y="2"/>
                        <a:pt x="19" y="2"/>
                        <a:pt x="18" y="3"/>
                      </a:cubicBezTo>
                      <a:cubicBezTo>
                        <a:pt x="17" y="3"/>
                        <a:pt x="16" y="4"/>
                        <a:pt x="15" y="4"/>
                      </a:cubicBezTo>
                      <a:cubicBezTo>
                        <a:pt x="6" y="8"/>
                        <a:pt x="0" y="13"/>
                        <a:pt x="1" y="16"/>
                      </a:cubicBezTo>
                      <a:cubicBezTo>
                        <a:pt x="2" y="17"/>
                        <a:pt x="4" y="18"/>
                        <a:pt x="8" y="18"/>
                      </a:cubicBezTo>
                      <a:cubicBezTo>
                        <a:pt x="12" y="18"/>
                        <a:pt x="17" y="17"/>
                        <a:pt x="23" y="15"/>
                      </a:cubicBezTo>
                      <a:cubicBezTo>
                        <a:pt x="33" y="11"/>
                        <a:pt x="40" y="6"/>
                        <a:pt x="40" y="2"/>
                      </a:cubicBez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1"/>
                        <a:pt x="39" y="1"/>
                        <a:pt x="38" y="0"/>
                      </a:cubicBezTo>
                      <a:cubicBezTo>
                        <a:pt x="37" y="0"/>
                        <a:pt x="35" y="0"/>
                        <a:pt x="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0" name="Freeform 1009"/>
                <p:cNvSpPr>
                  <a:spLocks/>
                </p:cNvSpPr>
                <p:nvPr/>
              </p:nvSpPr>
              <p:spPr bwMode="auto">
                <a:xfrm>
                  <a:off x="2958" y="3848"/>
                  <a:ext cx="62" cy="32"/>
                </a:xfrm>
                <a:custGeom>
                  <a:avLst/>
                  <a:gdLst>
                    <a:gd name="T0" fmla="*/ 26 w 33"/>
                    <a:gd name="T1" fmla="*/ 0 h 17"/>
                    <a:gd name="T2" fmla="*/ 14 w 33"/>
                    <a:gd name="T3" fmla="*/ 3 h 17"/>
                    <a:gd name="T4" fmla="*/ 1 w 33"/>
                    <a:gd name="T5" fmla="*/ 14 h 17"/>
                    <a:gd name="T6" fmla="*/ 8 w 33"/>
                    <a:gd name="T7" fmla="*/ 17 h 17"/>
                    <a:gd name="T8" fmla="*/ 16 w 33"/>
                    <a:gd name="T9" fmla="*/ 16 h 17"/>
                    <a:gd name="T10" fmla="*/ 19 w 33"/>
                    <a:gd name="T11" fmla="*/ 15 h 17"/>
                    <a:gd name="T12" fmla="*/ 22 w 33"/>
                    <a:gd name="T13" fmla="*/ 14 h 17"/>
                    <a:gd name="T14" fmla="*/ 33 w 33"/>
                    <a:gd name="T15" fmla="*/ 5 h 17"/>
                    <a:gd name="T16" fmla="*/ 33 w 33"/>
                    <a:gd name="T17" fmla="*/ 3 h 17"/>
                    <a:gd name="T18" fmla="*/ 32 w 33"/>
                    <a:gd name="T19" fmla="*/ 3 h 17"/>
                    <a:gd name="T20" fmla="*/ 26 w 33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3" h="17">
                      <a:moveTo>
                        <a:pt x="26" y="0"/>
                      </a:moveTo>
                      <a:cubicBezTo>
                        <a:pt x="23" y="0"/>
                        <a:pt x="19" y="1"/>
                        <a:pt x="14" y="3"/>
                      </a:cubicBezTo>
                      <a:cubicBezTo>
                        <a:pt x="6" y="6"/>
                        <a:pt x="0" y="11"/>
                        <a:pt x="1" y="14"/>
                      </a:cubicBezTo>
                      <a:cubicBezTo>
                        <a:pt x="2" y="16"/>
                        <a:pt x="5" y="17"/>
                        <a:pt x="8" y="17"/>
                      </a:cubicBezTo>
                      <a:cubicBezTo>
                        <a:pt x="11" y="17"/>
                        <a:pt x="14" y="17"/>
                        <a:pt x="16" y="16"/>
                      </a:cubicBezTo>
                      <a:cubicBezTo>
                        <a:pt x="17" y="16"/>
                        <a:pt x="18" y="15"/>
                        <a:pt x="19" y="15"/>
                      </a:cubicBezTo>
                      <a:cubicBezTo>
                        <a:pt x="20" y="15"/>
                        <a:pt x="21" y="14"/>
                        <a:pt x="22" y="14"/>
                      </a:cubicBezTo>
                      <a:cubicBezTo>
                        <a:pt x="28" y="11"/>
                        <a:pt x="32" y="8"/>
                        <a:pt x="33" y="5"/>
                      </a:cubicBezTo>
                      <a:cubicBezTo>
                        <a:pt x="33" y="4"/>
                        <a:pt x="33" y="4"/>
                        <a:pt x="33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2" y="1"/>
                        <a:pt x="29" y="0"/>
                        <a:pt x="2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1" name="Freeform 1010"/>
                <p:cNvSpPr>
                  <a:spLocks/>
                </p:cNvSpPr>
                <p:nvPr/>
              </p:nvSpPr>
              <p:spPr bwMode="auto">
                <a:xfrm>
                  <a:off x="3256" y="3709"/>
                  <a:ext cx="34" cy="25"/>
                </a:xfrm>
                <a:custGeom>
                  <a:avLst/>
                  <a:gdLst>
                    <a:gd name="T0" fmla="*/ 14 w 18"/>
                    <a:gd name="T1" fmla="*/ 0 h 13"/>
                    <a:gd name="T2" fmla="*/ 11 w 18"/>
                    <a:gd name="T3" fmla="*/ 1 h 13"/>
                    <a:gd name="T4" fmla="*/ 6 w 18"/>
                    <a:gd name="T5" fmla="*/ 3 h 13"/>
                    <a:gd name="T6" fmla="*/ 5 w 18"/>
                    <a:gd name="T7" fmla="*/ 4 h 13"/>
                    <a:gd name="T8" fmla="*/ 0 w 18"/>
                    <a:gd name="T9" fmla="*/ 12 h 13"/>
                    <a:gd name="T10" fmla="*/ 0 w 18"/>
                    <a:gd name="T11" fmla="*/ 12 h 13"/>
                    <a:gd name="T12" fmla="*/ 2 w 18"/>
                    <a:gd name="T13" fmla="*/ 13 h 13"/>
                    <a:gd name="T14" fmla="*/ 2 w 18"/>
                    <a:gd name="T15" fmla="*/ 13 h 13"/>
                    <a:gd name="T16" fmla="*/ 11 w 18"/>
                    <a:gd name="T17" fmla="*/ 10 h 13"/>
                    <a:gd name="T18" fmla="*/ 16 w 18"/>
                    <a:gd name="T19" fmla="*/ 1 h 13"/>
                    <a:gd name="T20" fmla="*/ 14 w 18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3">
                      <a:moveTo>
                        <a:pt x="14" y="0"/>
                      </a:moveTo>
                      <a:cubicBezTo>
                        <a:pt x="13" y="0"/>
                        <a:pt x="12" y="0"/>
                        <a:pt x="11" y="1"/>
                      </a:cubicBezTo>
                      <a:cubicBezTo>
                        <a:pt x="9" y="1"/>
                        <a:pt x="8" y="2"/>
                        <a:pt x="6" y="3"/>
                      </a:cubicBezTo>
                      <a:cubicBezTo>
                        <a:pt x="6" y="4"/>
                        <a:pt x="6" y="4"/>
                        <a:pt x="5" y="4"/>
                      </a:cubicBezTo>
                      <a:cubicBezTo>
                        <a:pt x="2" y="7"/>
                        <a:pt x="0" y="10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1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5" y="13"/>
                        <a:pt x="8" y="12"/>
                        <a:pt x="11" y="10"/>
                      </a:cubicBezTo>
                      <a:cubicBezTo>
                        <a:pt x="15" y="7"/>
                        <a:pt x="18" y="3"/>
                        <a:pt x="16" y="1"/>
                      </a:cubicBezTo>
                      <a:cubicBezTo>
                        <a:pt x="16" y="0"/>
                        <a:pt x="15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2" name="Freeform 1011"/>
                <p:cNvSpPr>
                  <a:spLocks noEditPoints="1"/>
                </p:cNvSpPr>
                <p:nvPr/>
              </p:nvSpPr>
              <p:spPr bwMode="auto">
                <a:xfrm>
                  <a:off x="2997" y="795"/>
                  <a:ext cx="496" cy="763"/>
                </a:xfrm>
                <a:custGeom>
                  <a:avLst/>
                  <a:gdLst>
                    <a:gd name="T0" fmla="*/ 108 w 264"/>
                    <a:gd name="T1" fmla="*/ 368 h 406"/>
                    <a:gd name="T2" fmla="*/ 106 w 264"/>
                    <a:gd name="T3" fmla="*/ 370 h 406"/>
                    <a:gd name="T4" fmla="*/ 147 w 264"/>
                    <a:gd name="T5" fmla="*/ 400 h 406"/>
                    <a:gd name="T6" fmla="*/ 147 w 264"/>
                    <a:gd name="T7" fmla="*/ 400 h 406"/>
                    <a:gd name="T8" fmla="*/ 149 w 264"/>
                    <a:gd name="T9" fmla="*/ 399 h 406"/>
                    <a:gd name="T10" fmla="*/ 108 w 264"/>
                    <a:gd name="T11" fmla="*/ 368 h 406"/>
                    <a:gd name="T12" fmla="*/ 38 w 264"/>
                    <a:gd name="T13" fmla="*/ 327 h 406"/>
                    <a:gd name="T14" fmla="*/ 38 w 264"/>
                    <a:gd name="T15" fmla="*/ 330 h 406"/>
                    <a:gd name="T16" fmla="*/ 37 w 264"/>
                    <a:gd name="T17" fmla="*/ 330 h 406"/>
                    <a:gd name="T18" fmla="*/ 104 w 264"/>
                    <a:gd name="T19" fmla="*/ 369 h 406"/>
                    <a:gd name="T20" fmla="*/ 106 w 264"/>
                    <a:gd name="T21" fmla="*/ 367 h 406"/>
                    <a:gd name="T22" fmla="*/ 38 w 264"/>
                    <a:gd name="T23" fmla="*/ 327 h 406"/>
                    <a:gd name="T24" fmla="*/ 23 w 264"/>
                    <a:gd name="T25" fmla="*/ 327 h 406"/>
                    <a:gd name="T26" fmla="*/ 0 w 264"/>
                    <a:gd name="T27" fmla="*/ 369 h 406"/>
                    <a:gd name="T28" fmla="*/ 3 w 264"/>
                    <a:gd name="T29" fmla="*/ 370 h 406"/>
                    <a:gd name="T30" fmla="*/ 5 w 264"/>
                    <a:gd name="T31" fmla="*/ 372 h 406"/>
                    <a:gd name="T32" fmla="*/ 28 w 264"/>
                    <a:gd name="T33" fmla="*/ 330 h 406"/>
                    <a:gd name="T34" fmla="*/ 27 w 264"/>
                    <a:gd name="T35" fmla="*/ 329 h 406"/>
                    <a:gd name="T36" fmla="*/ 23 w 264"/>
                    <a:gd name="T37" fmla="*/ 327 h 406"/>
                    <a:gd name="T38" fmla="*/ 259 w 264"/>
                    <a:gd name="T39" fmla="*/ 290 h 406"/>
                    <a:gd name="T40" fmla="*/ 201 w 264"/>
                    <a:gd name="T41" fmla="*/ 356 h 406"/>
                    <a:gd name="T42" fmla="*/ 199 w 264"/>
                    <a:gd name="T43" fmla="*/ 359 h 406"/>
                    <a:gd name="T44" fmla="*/ 161 w 264"/>
                    <a:gd name="T45" fmla="*/ 403 h 406"/>
                    <a:gd name="T46" fmla="*/ 162 w 264"/>
                    <a:gd name="T47" fmla="*/ 404 h 406"/>
                    <a:gd name="T48" fmla="*/ 164 w 264"/>
                    <a:gd name="T49" fmla="*/ 406 h 406"/>
                    <a:gd name="T50" fmla="*/ 203 w 264"/>
                    <a:gd name="T51" fmla="*/ 362 h 406"/>
                    <a:gd name="T52" fmla="*/ 206 w 264"/>
                    <a:gd name="T53" fmla="*/ 360 h 406"/>
                    <a:gd name="T54" fmla="*/ 264 w 264"/>
                    <a:gd name="T55" fmla="*/ 295 h 406"/>
                    <a:gd name="T56" fmla="*/ 259 w 264"/>
                    <a:gd name="T57" fmla="*/ 290 h 406"/>
                    <a:gd name="T58" fmla="*/ 36 w 264"/>
                    <a:gd name="T59" fmla="*/ 154 h 406"/>
                    <a:gd name="T60" fmla="*/ 36 w 264"/>
                    <a:gd name="T61" fmla="*/ 154 h 406"/>
                    <a:gd name="T62" fmla="*/ 34 w 264"/>
                    <a:gd name="T63" fmla="*/ 155 h 406"/>
                    <a:gd name="T64" fmla="*/ 256 w 264"/>
                    <a:gd name="T65" fmla="*/ 282 h 406"/>
                    <a:gd name="T66" fmla="*/ 256 w 264"/>
                    <a:gd name="T67" fmla="*/ 279 h 406"/>
                    <a:gd name="T68" fmla="*/ 256 w 264"/>
                    <a:gd name="T69" fmla="*/ 279 h 406"/>
                    <a:gd name="T70" fmla="*/ 36 w 264"/>
                    <a:gd name="T71" fmla="*/ 154 h 406"/>
                    <a:gd name="T72" fmla="*/ 70 w 264"/>
                    <a:gd name="T73" fmla="*/ 0 h 406"/>
                    <a:gd name="T74" fmla="*/ 16 w 264"/>
                    <a:gd name="T75" fmla="*/ 140 h 406"/>
                    <a:gd name="T76" fmla="*/ 20 w 264"/>
                    <a:gd name="T77" fmla="*/ 141 h 406"/>
                    <a:gd name="T78" fmla="*/ 23 w 264"/>
                    <a:gd name="T79" fmla="*/ 142 h 406"/>
                    <a:gd name="T80" fmla="*/ 79 w 264"/>
                    <a:gd name="T81" fmla="*/ 3 h 406"/>
                    <a:gd name="T82" fmla="*/ 74 w 264"/>
                    <a:gd name="T83" fmla="*/ 2 h 406"/>
                    <a:gd name="T84" fmla="*/ 70 w 264"/>
                    <a:gd name="T85" fmla="*/ 0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64" h="406">
                      <a:moveTo>
                        <a:pt x="108" y="368"/>
                      </a:moveTo>
                      <a:cubicBezTo>
                        <a:pt x="107" y="369"/>
                        <a:pt x="107" y="370"/>
                        <a:pt x="106" y="370"/>
                      </a:cubicBezTo>
                      <a:cubicBezTo>
                        <a:pt x="120" y="380"/>
                        <a:pt x="134" y="390"/>
                        <a:pt x="147" y="400"/>
                      </a:cubicBezTo>
                      <a:cubicBezTo>
                        <a:pt x="147" y="400"/>
                        <a:pt x="147" y="400"/>
                        <a:pt x="147" y="400"/>
                      </a:cubicBezTo>
                      <a:cubicBezTo>
                        <a:pt x="148" y="400"/>
                        <a:pt x="148" y="399"/>
                        <a:pt x="149" y="399"/>
                      </a:cubicBezTo>
                      <a:cubicBezTo>
                        <a:pt x="136" y="388"/>
                        <a:pt x="122" y="378"/>
                        <a:pt x="108" y="368"/>
                      </a:cubicBezTo>
                      <a:moveTo>
                        <a:pt x="38" y="327"/>
                      </a:moveTo>
                      <a:cubicBezTo>
                        <a:pt x="38" y="328"/>
                        <a:pt x="38" y="329"/>
                        <a:pt x="38" y="330"/>
                      </a:cubicBezTo>
                      <a:cubicBezTo>
                        <a:pt x="38" y="330"/>
                        <a:pt x="37" y="330"/>
                        <a:pt x="37" y="330"/>
                      </a:cubicBezTo>
                      <a:cubicBezTo>
                        <a:pt x="61" y="342"/>
                        <a:pt x="83" y="355"/>
                        <a:pt x="104" y="369"/>
                      </a:cubicBezTo>
                      <a:cubicBezTo>
                        <a:pt x="105" y="368"/>
                        <a:pt x="105" y="368"/>
                        <a:pt x="106" y="367"/>
                      </a:cubicBezTo>
                      <a:cubicBezTo>
                        <a:pt x="84" y="353"/>
                        <a:pt x="62" y="339"/>
                        <a:pt x="38" y="327"/>
                      </a:cubicBezTo>
                      <a:moveTo>
                        <a:pt x="23" y="327"/>
                      </a:moveTo>
                      <a:cubicBezTo>
                        <a:pt x="16" y="341"/>
                        <a:pt x="8" y="355"/>
                        <a:pt x="0" y="369"/>
                      </a:cubicBezTo>
                      <a:cubicBezTo>
                        <a:pt x="1" y="370"/>
                        <a:pt x="2" y="370"/>
                        <a:pt x="3" y="370"/>
                      </a:cubicBezTo>
                      <a:cubicBezTo>
                        <a:pt x="4" y="371"/>
                        <a:pt x="5" y="371"/>
                        <a:pt x="5" y="372"/>
                      </a:cubicBezTo>
                      <a:cubicBezTo>
                        <a:pt x="13" y="358"/>
                        <a:pt x="21" y="343"/>
                        <a:pt x="28" y="330"/>
                      </a:cubicBezTo>
                      <a:cubicBezTo>
                        <a:pt x="28" y="329"/>
                        <a:pt x="27" y="329"/>
                        <a:pt x="27" y="329"/>
                      </a:cubicBezTo>
                      <a:cubicBezTo>
                        <a:pt x="25" y="328"/>
                        <a:pt x="24" y="327"/>
                        <a:pt x="23" y="327"/>
                      </a:cubicBezTo>
                      <a:moveTo>
                        <a:pt x="259" y="290"/>
                      </a:moveTo>
                      <a:cubicBezTo>
                        <a:pt x="240" y="312"/>
                        <a:pt x="221" y="334"/>
                        <a:pt x="201" y="356"/>
                      </a:cubicBezTo>
                      <a:cubicBezTo>
                        <a:pt x="201" y="357"/>
                        <a:pt x="200" y="358"/>
                        <a:pt x="199" y="359"/>
                      </a:cubicBezTo>
                      <a:cubicBezTo>
                        <a:pt x="186" y="373"/>
                        <a:pt x="173" y="388"/>
                        <a:pt x="161" y="403"/>
                      </a:cubicBezTo>
                      <a:cubicBezTo>
                        <a:pt x="161" y="403"/>
                        <a:pt x="162" y="404"/>
                        <a:pt x="162" y="404"/>
                      </a:cubicBezTo>
                      <a:cubicBezTo>
                        <a:pt x="163" y="405"/>
                        <a:pt x="164" y="405"/>
                        <a:pt x="164" y="406"/>
                      </a:cubicBezTo>
                      <a:cubicBezTo>
                        <a:pt x="177" y="391"/>
                        <a:pt x="190" y="377"/>
                        <a:pt x="203" y="362"/>
                      </a:cubicBezTo>
                      <a:cubicBezTo>
                        <a:pt x="204" y="361"/>
                        <a:pt x="205" y="361"/>
                        <a:pt x="206" y="360"/>
                      </a:cubicBezTo>
                      <a:cubicBezTo>
                        <a:pt x="225" y="338"/>
                        <a:pt x="245" y="316"/>
                        <a:pt x="264" y="295"/>
                      </a:cubicBezTo>
                      <a:cubicBezTo>
                        <a:pt x="262" y="293"/>
                        <a:pt x="261" y="291"/>
                        <a:pt x="259" y="290"/>
                      </a:cubicBezTo>
                      <a:moveTo>
                        <a:pt x="36" y="154"/>
                      </a:moveTo>
                      <a:cubicBezTo>
                        <a:pt x="36" y="154"/>
                        <a:pt x="36" y="154"/>
                        <a:pt x="36" y="154"/>
                      </a:cubicBezTo>
                      <a:cubicBezTo>
                        <a:pt x="36" y="155"/>
                        <a:pt x="35" y="155"/>
                        <a:pt x="34" y="155"/>
                      </a:cubicBezTo>
                      <a:cubicBezTo>
                        <a:pt x="119" y="188"/>
                        <a:pt x="193" y="231"/>
                        <a:pt x="256" y="282"/>
                      </a:cubicBezTo>
                      <a:cubicBezTo>
                        <a:pt x="255" y="281"/>
                        <a:pt x="256" y="280"/>
                        <a:pt x="256" y="279"/>
                      </a:cubicBezTo>
                      <a:cubicBezTo>
                        <a:pt x="256" y="279"/>
                        <a:pt x="256" y="279"/>
                        <a:pt x="256" y="279"/>
                      </a:cubicBezTo>
                      <a:cubicBezTo>
                        <a:pt x="194" y="228"/>
                        <a:pt x="121" y="186"/>
                        <a:pt x="36" y="154"/>
                      </a:cubicBezTo>
                      <a:moveTo>
                        <a:pt x="70" y="0"/>
                      </a:moveTo>
                      <a:cubicBezTo>
                        <a:pt x="52" y="47"/>
                        <a:pt x="34" y="93"/>
                        <a:pt x="16" y="140"/>
                      </a:cubicBezTo>
                      <a:cubicBezTo>
                        <a:pt x="17" y="140"/>
                        <a:pt x="18" y="140"/>
                        <a:pt x="20" y="141"/>
                      </a:cubicBezTo>
                      <a:cubicBezTo>
                        <a:pt x="21" y="141"/>
                        <a:pt x="22" y="142"/>
                        <a:pt x="23" y="142"/>
                      </a:cubicBezTo>
                      <a:cubicBezTo>
                        <a:pt x="42" y="96"/>
                        <a:pt x="60" y="50"/>
                        <a:pt x="79" y="3"/>
                      </a:cubicBezTo>
                      <a:cubicBezTo>
                        <a:pt x="77" y="3"/>
                        <a:pt x="76" y="2"/>
                        <a:pt x="74" y="2"/>
                      </a:cubicBezTo>
                      <a:cubicBezTo>
                        <a:pt x="73" y="1"/>
                        <a:pt x="72" y="1"/>
                        <a:pt x="7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3" name="Freeform 1012"/>
                <p:cNvSpPr>
                  <a:spLocks/>
                </p:cNvSpPr>
                <p:nvPr/>
              </p:nvSpPr>
              <p:spPr bwMode="auto">
                <a:xfrm>
                  <a:off x="3097" y="769"/>
                  <a:ext cx="90" cy="37"/>
                </a:xfrm>
                <a:custGeom>
                  <a:avLst/>
                  <a:gdLst>
                    <a:gd name="T0" fmla="*/ 7 w 48"/>
                    <a:gd name="T1" fmla="*/ 0 h 20"/>
                    <a:gd name="T2" fmla="*/ 1 w 48"/>
                    <a:gd name="T3" fmla="*/ 2 h 20"/>
                    <a:gd name="T4" fmla="*/ 17 w 48"/>
                    <a:gd name="T5" fmla="*/ 14 h 20"/>
                    <a:gd name="T6" fmla="*/ 21 w 48"/>
                    <a:gd name="T7" fmla="*/ 16 h 20"/>
                    <a:gd name="T8" fmla="*/ 26 w 48"/>
                    <a:gd name="T9" fmla="*/ 17 h 20"/>
                    <a:gd name="T10" fmla="*/ 41 w 48"/>
                    <a:gd name="T11" fmla="*/ 20 h 20"/>
                    <a:gd name="T12" fmla="*/ 47 w 48"/>
                    <a:gd name="T13" fmla="*/ 18 h 20"/>
                    <a:gd name="T14" fmla="*/ 26 w 48"/>
                    <a:gd name="T15" fmla="*/ 4 h 20"/>
                    <a:gd name="T16" fmla="*/ 7 w 4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20">
                      <a:moveTo>
                        <a:pt x="7" y="0"/>
                      </a:moveTo>
                      <a:cubicBezTo>
                        <a:pt x="4" y="0"/>
                        <a:pt x="1" y="0"/>
                        <a:pt x="1" y="2"/>
                      </a:cubicBezTo>
                      <a:cubicBezTo>
                        <a:pt x="0" y="5"/>
                        <a:pt x="7" y="10"/>
                        <a:pt x="17" y="14"/>
                      </a:cubicBezTo>
                      <a:cubicBezTo>
                        <a:pt x="19" y="15"/>
                        <a:pt x="20" y="15"/>
                        <a:pt x="21" y="16"/>
                      </a:cubicBezTo>
                      <a:cubicBezTo>
                        <a:pt x="23" y="16"/>
                        <a:pt x="24" y="17"/>
                        <a:pt x="26" y="17"/>
                      </a:cubicBezTo>
                      <a:cubicBezTo>
                        <a:pt x="32" y="19"/>
                        <a:pt x="37" y="20"/>
                        <a:pt x="41" y="20"/>
                      </a:cubicBezTo>
                      <a:cubicBezTo>
                        <a:pt x="44" y="20"/>
                        <a:pt x="46" y="19"/>
                        <a:pt x="47" y="18"/>
                      </a:cubicBezTo>
                      <a:cubicBezTo>
                        <a:pt x="48" y="15"/>
                        <a:pt x="39" y="8"/>
                        <a:pt x="26" y="4"/>
                      </a:cubicBezTo>
                      <a:cubicBezTo>
                        <a:pt x="19" y="1"/>
                        <a:pt x="12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4" name="Freeform 1013"/>
                <p:cNvSpPr>
                  <a:spLocks/>
                </p:cNvSpPr>
                <p:nvPr/>
              </p:nvSpPr>
              <p:spPr bwMode="auto">
                <a:xfrm>
                  <a:off x="2990" y="1055"/>
                  <a:ext cx="75" cy="33"/>
                </a:xfrm>
                <a:custGeom>
                  <a:avLst/>
                  <a:gdLst>
                    <a:gd name="T0" fmla="*/ 9 w 40"/>
                    <a:gd name="T1" fmla="*/ 0 h 18"/>
                    <a:gd name="T2" fmla="*/ 2 w 40"/>
                    <a:gd name="T3" fmla="*/ 2 h 18"/>
                    <a:gd name="T4" fmla="*/ 19 w 40"/>
                    <a:gd name="T5" fmla="*/ 15 h 18"/>
                    <a:gd name="T6" fmla="*/ 34 w 40"/>
                    <a:gd name="T7" fmla="*/ 18 h 18"/>
                    <a:gd name="T8" fmla="*/ 38 w 40"/>
                    <a:gd name="T9" fmla="*/ 17 h 18"/>
                    <a:gd name="T10" fmla="*/ 40 w 40"/>
                    <a:gd name="T11" fmla="*/ 16 h 18"/>
                    <a:gd name="T12" fmla="*/ 40 w 40"/>
                    <a:gd name="T13" fmla="*/ 16 h 18"/>
                    <a:gd name="T14" fmla="*/ 40 w 40"/>
                    <a:gd name="T15" fmla="*/ 13 h 18"/>
                    <a:gd name="T16" fmla="*/ 26 w 40"/>
                    <a:gd name="T17" fmla="*/ 11 h 18"/>
                    <a:gd name="T18" fmla="*/ 24 w 40"/>
                    <a:gd name="T19" fmla="*/ 9 h 18"/>
                    <a:gd name="T20" fmla="*/ 38 w 40"/>
                    <a:gd name="T21" fmla="*/ 11 h 18"/>
                    <a:gd name="T22" fmla="*/ 27 w 40"/>
                    <a:gd name="T23" fmla="*/ 4 h 18"/>
                    <a:gd name="T24" fmla="*/ 24 w 40"/>
                    <a:gd name="T25" fmla="*/ 3 h 18"/>
                    <a:gd name="T26" fmla="*/ 20 w 40"/>
                    <a:gd name="T27" fmla="*/ 2 h 18"/>
                    <a:gd name="T28" fmla="*/ 9 w 40"/>
                    <a:gd name="T2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0" h="18">
                      <a:moveTo>
                        <a:pt x="9" y="0"/>
                      </a:moveTo>
                      <a:cubicBezTo>
                        <a:pt x="5" y="0"/>
                        <a:pt x="3" y="1"/>
                        <a:pt x="2" y="2"/>
                      </a:cubicBezTo>
                      <a:cubicBezTo>
                        <a:pt x="0" y="6"/>
                        <a:pt x="8" y="11"/>
                        <a:pt x="19" y="15"/>
                      </a:cubicBezTo>
                      <a:cubicBezTo>
                        <a:pt x="25" y="17"/>
                        <a:pt x="30" y="18"/>
                        <a:pt x="34" y="18"/>
                      </a:cubicBezTo>
                      <a:cubicBezTo>
                        <a:pt x="36" y="18"/>
                        <a:pt x="37" y="18"/>
                        <a:pt x="38" y="17"/>
                      </a:cubicBezTo>
                      <a:cubicBezTo>
                        <a:pt x="39" y="17"/>
                        <a:pt x="40" y="17"/>
                        <a:pt x="40" y="16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5"/>
                        <a:pt x="40" y="14"/>
                        <a:pt x="40" y="13"/>
                      </a:cubicBezTo>
                      <a:cubicBezTo>
                        <a:pt x="35" y="12"/>
                        <a:pt x="30" y="12"/>
                        <a:pt x="26" y="11"/>
                      </a:cubicBezTo>
                      <a:cubicBezTo>
                        <a:pt x="25" y="10"/>
                        <a:pt x="24" y="10"/>
                        <a:pt x="24" y="9"/>
                      </a:cubicBezTo>
                      <a:cubicBezTo>
                        <a:pt x="28" y="9"/>
                        <a:pt x="33" y="10"/>
                        <a:pt x="38" y="11"/>
                      </a:cubicBezTo>
                      <a:cubicBezTo>
                        <a:pt x="36" y="9"/>
                        <a:pt x="32" y="6"/>
                        <a:pt x="27" y="4"/>
                      </a:cubicBezTo>
                      <a:cubicBezTo>
                        <a:pt x="26" y="4"/>
                        <a:pt x="25" y="3"/>
                        <a:pt x="24" y="3"/>
                      </a:cubicBezTo>
                      <a:cubicBezTo>
                        <a:pt x="22" y="2"/>
                        <a:pt x="21" y="2"/>
                        <a:pt x="20" y="2"/>
                      </a:cubicBezTo>
                      <a:cubicBezTo>
                        <a:pt x="16" y="0"/>
                        <a:pt x="12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5" name="Freeform 1014"/>
                <p:cNvSpPr>
                  <a:spLocks/>
                </p:cNvSpPr>
                <p:nvPr/>
              </p:nvSpPr>
              <p:spPr bwMode="auto">
                <a:xfrm>
                  <a:off x="2978" y="1487"/>
                  <a:ext cx="42" cy="26"/>
                </a:xfrm>
                <a:custGeom>
                  <a:avLst/>
                  <a:gdLst>
                    <a:gd name="T0" fmla="*/ 4 w 22"/>
                    <a:gd name="T1" fmla="*/ 0 h 14"/>
                    <a:gd name="T2" fmla="*/ 0 w 22"/>
                    <a:gd name="T3" fmla="*/ 1 h 14"/>
                    <a:gd name="T4" fmla="*/ 10 w 22"/>
                    <a:gd name="T5" fmla="*/ 6 h 14"/>
                    <a:gd name="T6" fmla="*/ 10 w 22"/>
                    <a:gd name="T7" fmla="*/ 8 h 14"/>
                    <a:gd name="T8" fmla="*/ 0 w 22"/>
                    <a:gd name="T9" fmla="*/ 3 h 14"/>
                    <a:gd name="T10" fmla="*/ 8 w 22"/>
                    <a:gd name="T11" fmla="*/ 12 h 14"/>
                    <a:gd name="T12" fmla="*/ 16 w 22"/>
                    <a:gd name="T13" fmla="*/ 14 h 14"/>
                    <a:gd name="T14" fmla="*/ 21 w 22"/>
                    <a:gd name="T15" fmla="*/ 12 h 14"/>
                    <a:gd name="T16" fmla="*/ 15 w 22"/>
                    <a:gd name="T17" fmla="*/ 4 h 14"/>
                    <a:gd name="T18" fmla="*/ 13 w 22"/>
                    <a:gd name="T19" fmla="*/ 2 h 14"/>
                    <a:gd name="T20" fmla="*/ 10 w 22"/>
                    <a:gd name="T21" fmla="*/ 1 h 14"/>
                    <a:gd name="T22" fmla="*/ 4 w 22"/>
                    <a:gd name="T2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4">
                      <a:moveTo>
                        <a:pt x="4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4" y="3"/>
                        <a:pt x="7" y="5"/>
                        <a:pt x="10" y="6"/>
                      </a:cubicBezTo>
                      <a:cubicBezTo>
                        <a:pt x="10" y="7"/>
                        <a:pt x="10" y="7"/>
                        <a:pt x="10" y="8"/>
                      </a:cubicBezTo>
                      <a:cubicBezTo>
                        <a:pt x="6" y="6"/>
                        <a:pt x="3" y="5"/>
                        <a:pt x="0" y="3"/>
                      </a:cubicBezTo>
                      <a:cubicBezTo>
                        <a:pt x="0" y="6"/>
                        <a:pt x="3" y="9"/>
                        <a:pt x="8" y="12"/>
                      </a:cubicBezTo>
                      <a:cubicBezTo>
                        <a:pt x="11" y="13"/>
                        <a:pt x="14" y="14"/>
                        <a:pt x="16" y="14"/>
                      </a:cubicBezTo>
                      <a:cubicBezTo>
                        <a:pt x="18" y="14"/>
                        <a:pt x="20" y="13"/>
                        <a:pt x="21" y="12"/>
                      </a:cubicBezTo>
                      <a:cubicBezTo>
                        <a:pt x="22" y="10"/>
                        <a:pt x="20" y="6"/>
                        <a:pt x="15" y="4"/>
                      </a:cubicBezTo>
                      <a:cubicBezTo>
                        <a:pt x="15" y="3"/>
                        <a:pt x="14" y="3"/>
                        <a:pt x="13" y="2"/>
                      </a:cubicBezTo>
                      <a:cubicBezTo>
                        <a:pt x="12" y="2"/>
                        <a:pt x="11" y="2"/>
                        <a:pt x="10" y="1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6" name="Freeform 1015"/>
                <p:cNvSpPr>
                  <a:spLocks/>
                </p:cNvSpPr>
                <p:nvPr/>
              </p:nvSpPr>
              <p:spPr bwMode="auto">
                <a:xfrm>
                  <a:off x="3476" y="1318"/>
                  <a:ext cx="57" cy="49"/>
                </a:xfrm>
                <a:custGeom>
                  <a:avLst/>
                  <a:gdLst>
                    <a:gd name="T0" fmla="*/ 4 w 30"/>
                    <a:gd name="T1" fmla="*/ 0 h 26"/>
                    <a:gd name="T2" fmla="*/ 1 w 30"/>
                    <a:gd name="T3" fmla="*/ 1 h 26"/>
                    <a:gd name="T4" fmla="*/ 1 w 30"/>
                    <a:gd name="T5" fmla="*/ 1 h 26"/>
                    <a:gd name="T6" fmla="*/ 1 w 30"/>
                    <a:gd name="T7" fmla="*/ 4 h 26"/>
                    <a:gd name="T8" fmla="*/ 4 w 30"/>
                    <a:gd name="T9" fmla="*/ 12 h 26"/>
                    <a:gd name="T10" fmla="*/ 9 w 30"/>
                    <a:gd name="T11" fmla="*/ 17 h 26"/>
                    <a:gd name="T12" fmla="*/ 10 w 30"/>
                    <a:gd name="T13" fmla="*/ 18 h 26"/>
                    <a:gd name="T14" fmla="*/ 25 w 30"/>
                    <a:gd name="T15" fmla="*/ 26 h 26"/>
                    <a:gd name="T16" fmla="*/ 28 w 30"/>
                    <a:gd name="T17" fmla="*/ 25 h 26"/>
                    <a:gd name="T18" fmla="*/ 26 w 30"/>
                    <a:gd name="T19" fmla="*/ 16 h 26"/>
                    <a:gd name="T20" fmla="*/ 23 w 30"/>
                    <a:gd name="T21" fmla="*/ 20 h 26"/>
                    <a:gd name="T22" fmla="*/ 17 w 30"/>
                    <a:gd name="T23" fmla="*/ 16 h 26"/>
                    <a:gd name="T24" fmla="*/ 22 w 30"/>
                    <a:gd name="T25" fmla="*/ 10 h 26"/>
                    <a:gd name="T26" fmla="*/ 19 w 30"/>
                    <a:gd name="T27" fmla="*/ 8 h 26"/>
                    <a:gd name="T28" fmla="*/ 4 w 30"/>
                    <a:gd name="T2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0" h="26">
                      <a:moveTo>
                        <a:pt x="4" y="0"/>
                      </a:moveTo>
                      <a:cubicBezTo>
                        <a:pt x="3" y="0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1" y="4"/>
                      </a:cubicBezTo>
                      <a:cubicBezTo>
                        <a:pt x="1" y="6"/>
                        <a:pt x="2" y="9"/>
                        <a:pt x="4" y="12"/>
                      </a:cubicBezTo>
                      <a:cubicBezTo>
                        <a:pt x="6" y="13"/>
                        <a:pt x="7" y="15"/>
                        <a:pt x="9" y="17"/>
                      </a:cubicBezTo>
                      <a:cubicBezTo>
                        <a:pt x="9" y="17"/>
                        <a:pt x="10" y="17"/>
                        <a:pt x="10" y="18"/>
                      </a:cubicBezTo>
                      <a:cubicBezTo>
                        <a:pt x="16" y="23"/>
                        <a:pt x="22" y="26"/>
                        <a:pt x="25" y="26"/>
                      </a:cubicBezTo>
                      <a:cubicBezTo>
                        <a:pt x="27" y="26"/>
                        <a:pt x="27" y="25"/>
                        <a:pt x="28" y="25"/>
                      </a:cubicBezTo>
                      <a:cubicBezTo>
                        <a:pt x="30" y="23"/>
                        <a:pt x="29" y="20"/>
                        <a:pt x="26" y="16"/>
                      </a:cubicBezTo>
                      <a:cubicBezTo>
                        <a:pt x="25" y="17"/>
                        <a:pt x="24" y="19"/>
                        <a:pt x="23" y="20"/>
                      </a:cubicBezTo>
                      <a:cubicBezTo>
                        <a:pt x="21" y="19"/>
                        <a:pt x="19" y="17"/>
                        <a:pt x="17" y="16"/>
                      </a:cubicBezTo>
                      <a:cubicBezTo>
                        <a:pt x="19" y="14"/>
                        <a:pt x="20" y="12"/>
                        <a:pt x="22" y="10"/>
                      </a:cubicBezTo>
                      <a:cubicBezTo>
                        <a:pt x="21" y="10"/>
                        <a:pt x="20" y="9"/>
                        <a:pt x="19" y="8"/>
                      </a:cubicBezTo>
                      <a:cubicBezTo>
                        <a:pt x="14" y="3"/>
                        <a:pt x="7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7" name="Freeform 1016"/>
                <p:cNvSpPr>
                  <a:spLocks/>
                </p:cNvSpPr>
                <p:nvPr/>
              </p:nvSpPr>
              <p:spPr bwMode="auto">
                <a:xfrm>
                  <a:off x="3270" y="1545"/>
                  <a:ext cx="48" cy="40"/>
                </a:xfrm>
                <a:custGeom>
                  <a:avLst/>
                  <a:gdLst>
                    <a:gd name="T0" fmla="*/ 6 w 26"/>
                    <a:gd name="T1" fmla="*/ 0 h 21"/>
                    <a:gd name="T2" fmla="*/ 4 w 26"/>
                    <a:gd name="T3" fmla="*/ 0 h 21"/>
                    <a:gd name="T4" fmla="*/ 2 w 26"/>
                    <a:gd name="T5" fmla="*/ 1 h 21"/>
                    <a:gd name="T6" fmla="*/ 2 w 26"/>
                    <a:gd name="T7" fmla="*/ 1 h 21"/>
                    <a:gd name="T8" fmla="*/ 9 w 26"/>
                    <a:gd name="T9" fmla="*/ 15 h 21"/>
                    <a:gd name="T10" fmla="*/ 21 w 26"/>
                    <a:gd name="T11" fmla="*/ 21 h 21"/>
                    <a:gd name="T12" fmla="*/ 24 w 26"/>
                    <a:gd name="T13" fmla="*/ 20 h 21"/>
                    <a:gd name="T14" fmla="*/ 19 w 26"/>
                    <a:gd name="T15" fmla="*/ 7 h 21"/>
                    <a:gd name="T16" fmla="*/ 17 w 26"/>
                    <a:gd name="T17" fmla="*/ 5 h 21"/>
                    <a:gd name="T18" fmla="*/ 16 w 26"/>
                    <a:gd name="T19" fmla="*/ 4 h 21"/>
                    <a:gd name="T20" fmla="*/ 6 w 26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21">
                      <a:moveTo>
                        <a:pt x="6" y="0"/>
                      </a:move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0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4"/>
                        <a:pt x="3" y="10"/>
                        <a:pt x="9" y="15"/>
                      </a:cubicBezTo>
                      <a:cubicBezTo>
                        <a:pt x="13" y="19"/>
                        <a:pt x="18" y="21"/>
                        <a:pt x="21" y="21"/>
                      </a:cubicBezTo>
                      <a:cubicBezTo>
                        <a:pt x="22" y="21"/>
                        <a:pt x="23" y="20"/>
                        <a:pt x="24" y="20"/>
                      </a:cubicBezTo>
                      <a:cubicBezTo>
                        <a:pt x="26" y="17"/>
                        <a:pt x="24" y="12"/>
                        <a:pt x="19" y="7"/>
                      </a:cubicBezTo>
                      <a:cubicBezTo>
                        <a:pt x="19" y="6"/>
                        <a:pt x="18" y="6"/>
                        <a:pt x="17" y="5"/>
                      </a:cubicBezTo>
                      <a:cubicBezTo>
                        <a:pt x="17" y="5"/>
                        <a:pt x="16" y="4"/>
                        <a:pt x="16" y="4"/>
                      </a:cubicBezTo>
                      <a:cubicBezTo>
                        <a:pt x="12" y="1"/>
                        <a:pt x="8" y="0"/>
                        <a:pt x="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8" name="Freeform 1017"/>
                <p:cNvSpPr>
                  <a:spLocks/>
                </p:cNvSpPr>
                <p:nvPr/>
              </p:nvSpPr>
              <p:spPr bwMode="auto">
                <a:xfrm>
                  <a:off x="3035" y="1397"/>
                  <a:ext cx="33" cy="20"/>
                </a:xfrm>
                <a:custGeom>
                  <a:avLst/>
                  <a:gdLst>
                    <a:gd name="T0" fmla="*/ 4 w 18"/>
                    <a:gd name="T1" fmla="*/ 0 h 11"/>
                    <a:gd name="T2" fmla="*/ 0 w 18"/>
                    <a:gd name="T3" fmla="*/ 1 h 11"/>
                    <a:gd name="T4" fmla="*/ 3 w 18"/>
                    <a:gd name="T5" fmla="*/ 7 h 11"/>
                    <a:gd name="T6" fmla="*/ 7 w 18"/>
                    <a:gd name="T7" fmla="*/ 9 h 11"/>
                    <a:gd name="T8" fmla="*/ 8 w 18"/>
                    <a:gd name="T9" fmla="*/ 10 h 11"/>
                    <a:gd name="T10" fmla="*/ 14 w 18"/>
                    <a:gd name="T11" fmla="*/ 11 h 11"/>
                    <a:gd name="T12" fmla="*/ 17 w 18"/>
                    <a:gd name="T13" fmla="*/ 10 h 11"/>
                    <a:gd name="T14" fmla="*/ 18 w 18"/>
                    <a:gd name="T15" fmla="*/ 10 h 11"/>
                    <a:gd name="T16" fmla="*/ 18 w 18"/>
                    <a:gd name="T17" fmla="*/ 7 h 11"/>
                    <a:gd name="T18" fmla="*/ 11 w 18"/>
                    <a:gd name="T19" fmla="*/ 2 h 11"/>
                    <a:gd name="T20" fmla="*/ 4 w 18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" h="11">
                      <a:moveTo>
                        <a:pt x="4" y="0"/>
                      </a:move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2"/>
                        <a:pt x="1" y="5"/>
                        <a:pt x="3" y="7"/>
                      </a:cubicBezTo>
                      <a:cubicBezTo>
                        <a:pt x="4" y="7"/>
                        <a:pt x="5" y="8"/>
                        <a:pt x="7" y="9"/>
                      </a:cubicBezTo>
                      <a:cubicBezTo>
                        <a:pt x="7" y="9"/>
                        <a:pt x="8" y="9"/>
                        <a:pt x="8" y="10"/>
                      </a:cubicBezTo>
                      <a:cubicBezTo>
                        <a:pt x="10" y="11"/>
                        <a:pt x="13" y="11"/>
                        <a:pt x="14" y="11"/>
                      </a:cubicBezTo>
                      <a:cubicBezTo>
                        <a:pt x="16" y="11"/>
                        <a:pt x="17" y="11"/>
                        <a:pt x="17" y="10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9"/>
                        <a:pt x="18" y="8"/>
                        <a:pt x="18" y="7"/>
                      </a:cubicBezTo>
                      <a:cubicBezTo>
                        <a:pt x="17" y="6"/>
                        <a:pt x="14" y="3"/>
                        <a:pt x="11" y="2"/>
                      </a:cubicBezTo>
                      <a:cubicBezTo>
                        <a:pt x="8" y="1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199" name="Freeform 1018"/>
                <p:cNvSpPr>
                  <a:spLocks noEditPoints="1"/>
                </p:cNvSpPr>
                <p:nvPr/>
              </p:nvSpPr>
              <p:spPr bwMode="auto">
                <a:xfrm>
                  <a:off x="5010" y="1545"/>
                  <a:ext cx="254" cy="436"/>
                </a:xfrm>
                <a:custGeom>
                  <a:avLst/>
                  <a:gdLst>
                    <a:gd name="T0" fmla="*/ 113 w 135"/>
                    <a:gd name="T1" fmla="*/ 215 h 232"/>
                    <a:gd name="T2" fmla="*/ 51 w 135"/>
                    <a:gd name="T3" fmla="*/ 227 h 232"/>
                    <a:gd name="T4" fmla="*/ 52 w 135"/>
                    <a:gd name="T5" fmla="*/ 229 h 232"/>
                    <a:gd name="T6" fmla="*/ 52 w 135"/>
                    <a:gd name="T7" fmla="*/ 232 h 232"/>
                    <a:gd name="T8" fmla="*/ 114 w 135"/>
                    <a:gd name="T9" fmla="*/ 220 h 232"/>
                    <a:gd name="T10" fmla="*/ 113 w 135"/>
                    <a:gd name="T11" fmla="*/ 217 h 232"/>
                    <a:gd name="T12" fmla="*/ 113 w 135"/>
                    <a:gd name="T13" fmla="*/ 215 h 232"/>
                    <a:gd name="T14" fmla="*/ 25 w 135"/>
                    <a:gd name="T15" fmla="*/ 110 h 232"/>
                    <a:gd name="T16" fmla="*/ 24 w 135"/>
                    <a:gd name="T17" fmla="*/ 111 h 232"/>
                    <a:gd name="T18" fmla="*/ 24 w 135"/>
                    <a:gd name="T19" fmla="*/ 111 h 232"/>
                    <a:gd name="T20" fmla="*/ 24 w 135"/>
                    <a:gd name="T21" fmla="*/ 111 h 232"/>
                    <a:gd name="T22" fmla="*/ 47 w 135"/>
                    <a:gd name="T23" fmla="*/ 218 h 232"/>
                    <a:gd name="T24" fmla="*/ 47 w 135"/>
                    <a:gd name="T25" fmla="*/ 218 h 232"/>
                    <a:gd name="T26" fmla="*/ 47 w 135"/>
                    <a:gd name="T27" fmla="*/ 218 h 232"/>
                    <a:gd name="T28" fmla="*/ 48 w 135"/>
                    <a:gd name="T29" fmla="*/ 218 h 232"/>
                    <a:gd name="T30" fmla="*/ 25 w 135"/>
                    <a:gd name="T31" fmla="*/ 110 h 232"/>
                    <a:gd name="T32" fmla="*/ 20 w 135"/>
                    <a:gd name="T33" fmla="*/ 100 h 232"/>
                    <a:gd name="T34" fmla="*/ 0 w 135"/>
                    <a:gd name="T35" fmla="*/ 106 h 232"/>
                    <a:gd name="T36" fmla="*/ 0 w 135"/>
                    <a:gd name="T37" fmla="*/ 108 h 232"/>
                    <a:gd name="T38" fmla="*/ 1 w 135"/>
                    <a:gd name="T39" fmla="*/ 110 h 232"/>
                    <a:gd name="T40" fmla="*/ 20 w 135"/>
                    <a:gd name="T41" fmla="*/ 105 h 232"/>
                    <a:gd name="T42" fmla="*/ 20 w 135"/>
                    <a:gd name="T43" fmla="*/ 104 h 232"/>
                    <a:gd name="T44" fmla="*/ 20 w 135"/>
                    <a:gd name="T45" fmla="*/ 100 h 232"/>
                    <a:gd name="T46" fmla="*/ 73 w 135"/>
                    <a:gd name="T47" fmla="*/ 36 h 232"/>
                    <a:gd name="T48" fmla="*/ 113 w 135"/>
                    <a:gd name="T49" fmla="*/ 204 h 232"/>
                    <a:gd name="T50" fmla="*/ 114 w 135"/>
                    <a:gd name="T51" fmla="*/ 204 h 232"/>
                    <a:gd name="T52" fmla="*/ 114 w 135"/>
                    <a:gd name="T53" fmla="*/ 204 h 232"/>
                    <a:gd name="T54" fmla="*/ 114 w 135"/>
                    <a:gd name="T55" fmla="*/ 204 h 232"/>
                    <a:gd name="T56" fmla="*/ 75 w 135"/>
                    <a:gd name="T57" fmla="*/ 36 h 232"/>
                    <a:gd name="T58" fmla="*/ 74 w 135"/>
                    <a:gd name="T59" fmla="*/ 36 h 232"/>
                    <a:gd name="T60" fmla="*/ 74 w 135"/>
                    <a:gd name="T61" fmla="*/ 36 h 232"/>
                    <a:gd name="T62" fmla="*/ 73 w 135"/>
                    <a:gd name="T63" fmla="*/ 36 h 232"/>
                    <a:gd name="T64" fmla="*/ 133 w 135"/>
                    <a:gd name="T65" fmla="*/ 0 h 232"/>
                    <a:gd name="T66" fmla="*/ 73 w 135"/>
                    <a:gd name="T67" fmla="*/ 20 h 232"/>
                    <a:gd name="T68" fmla="*/ 73 w 135"/>
                    <a:gd name="T69" fmla="*/ 23 h 232"/>
                    <a:gd name="T70" fmla="*/ 74 w 135"/>
                    <a:gd name="T71" fmla="*/ 25 h 232"/>
                    <a:gd name="T72" fmla="*/ 135 w 135"/>
                    <a:gd name="T73" fmla="*/ 4 h 232"/>
                    <a:gd name="T74" fmla="*/ 134 w 135"/>
                    <a:gd name="T75" fmla="*/ 2 h 232"/>
                    <a:gd name="T76" fmla="*/ 133 w 135"/>
                    <a:gd name="T77" fmla="*/ 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35" h="232">
                      <a:moveTo>
                        <a:pt x="113" y="215"/>
                      </a:moveTo>
                      <a:cubicBezTo>
                        <a:pt x="92" y="219"/>
                        <a:pt x="72" y="223"/>
                        <a:pt x="51" y="227"/>
                      </a:cubicBezTo>
                      <a:cubicBezTo>
                        <a:pt x="51" y="228"/>
                        <a:pt x="52" y="229"/>
                        <a:pt x="52" y="229"/>
                      </a:cubicBezTo>
                      <a:cubicBezTo>
                        <a:pt x="52" y="230"/>
                        <a:pt x="52" y="231"/>
                        <a:pt x="52" y="232"/>
                      </a:cubicBezTo>
                      <a:cubicBezTo>
                        <a:pt x="73" y="228"/>
                        <a:pt x="93" y="224"/>
                        <a:pt x="114" y="220"/>
                      </a:cubicBezTo>
                      <a:cubicBezTo>
                        <a:pt x="114" y="219"/>
                        <a:pt x="113" y="218"/>
                        <a:pt x="113" y="217"/>
                      </a:cubicBezTo>
                      <a:cubicBezTo>
                        <a:pt x="113" y="216"/>
                        <a:pt x="113" y="215"/>
                        <a:pt x="113" y="215"/>
                      </a:cubicBezTo>
                      <a:moveTo>
                        <a:pt x="25" y="110"/>
                      </a:move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24" y="111"/>
                        <a:pt x="24" y="111"/>
                        <a:pt x="24" y="111"/>
                      </a:cubicBezTo>
                      <a:cubicBezTo>
                        <a:pt x="33" y="146"/>
                        <a:pt x="40" y="182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7" y="218"/>
                        <a:pt x="47" y="218"/>
                      </a:cubicBezTo>
                      <a:cubicBezTo>
                        <a:pt x="47" y="218"/>
                        <a:pt x="48" y="218"/>
                        <a:pt x="48" y="218"/>
                      </a:cubicBezTo>
                      <a:cubicBezTo>
                        <a:pt x="41" y="182"/>
                        <a:pt x="34" y="146"/>
                        <a:pt x="25" y="110"/>
                      </a:cubicBezTo>
                      <a:moveTo>
                        <a:pt x="20" y="100"/>
                      </a:moveTo>
                      <a:cubicBezTo>
                        <a:pt x="13" y="102"/>
                        <a:pt x="6" y="104"/>
                        <a:pt x="0" y="106"/>
                      </a:cubicBezTo>
                      <a:cubicBezTo>
                        <a:pt x="0" y="107"/>
                        <a:pt x="0" y="107"/>
                        <a:pt x="0" y="108"/>
                      </a:cubicBezTo>
                      <a:cubicBezTo>
                        <a:pt x="1" y="109"/>
                        <a:pt x="1" y="110"/>
                        <a:pt x="1" y="110"/>
                      </a:cubicBezTo>
                      <a:cubicBezTo>
                        <a:pt x="7" y="108"/>
                        <a:pt x="14" y="107"/>
                        <a:pt x="20" y="105"/>
                      </a:cubicBezTo>
                      <a:cubicBezTo>
                        <a:pt x="20" y="105"/>
                        <a:pt x="20" y="104"/>
                        <a:pt x="20" y="104"/>
                      </a:cubicBezTo>
                      <a:cubicBezTo>
                        <a:pt x="20" y="103"/>
                        <a:pt x="20" y="101"/>
                        <a:pt x="20" y="100"/>
                      </a:cubicBezTo>
                      <a:moveTo>
                        <a:pt x="73" y="36"/>
                      </a:moveTo>
                      <a:cubicBezTo>
                        <a:pt x="90" y="91"/>
                        <a:pt x="103" y="147"/>
                        <a:pt x="113" y="204"/>
                      </a:cubicBezTo>
                      <a:cubicBezTo>
                        <a:pt x="113" y="204"/>
                        <a:pt x="113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14" y="204"/>
                        <a:pt x="114" y="204"/>
                        <a:pt x="114" y="204"/>
                      </a:cubicBezTo>
                      <a:cubicBezTo>
                        <a:pt x="104" y="147"/>
                        <a:pt x="91" y="91"/>
                        <a:pt x="75" y="36"/>
                      </a:cubicBezTo>
                      <a:cubicBezTo>
                        <a:pt x="75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4" y="36"/>
                      </a:cubicBezTo>
                      <a:cubicBezTo>
                        <a:pt x="74" y="36"/>
                        <a:pt x="74" y="36"/>
                        <a:pt x="73" y="36"/>
                      </a:cubicBezTo>
                      <a:moveTo>
                        <a:pt x="133" y="0"/>
                      </a:moveTo>
                      <a:cubicBezTo>
                        <a:pt x="113" y="6"/>
                        <a:pt x="93" y="13"/>
                        <a:pt x="73" y="20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4" y="23"/>
                        <a:pt x="74" y="24"/>
                        <a:pt x="74" y="25"/>
                      </a:cubicBezTo>
                      <a:cubicBezTo>
                        <a:pt x="94" y="18"/>
                        <a:pt x="115" y="11"/>
                        <a:pt x="135" y="4"/>
                      </a:cubicBezTo>
                      <a:cubicBezTo>
                        <a:pt x="134" y="3"/>
                        <a:pt x="134" y="3"/>
                        <a:pt x="134" y="2"/>
                      </a:cubicBezTo>
                      <a:cubicBezTo>
                        <a:pt x="134" y="1"/>
                        <a:pt x="133" y="0"/>
                        <a:pt x="13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0" name="Freeform 1019"/>
                <p:cNvSpPr>
                  <a:spLocks/>
                </p:cNvSpPr>
                <p:nvPr/>
              </p:nvSpPr>
              <p:spPr bwMode="auto">
                <a:xfrm>
                  <a:off x="5256" y="1523"/>
                  <a:ext cx="21" cy="49"/>
                </a:xfrm>
                <a:custGeom>
                  <a:avLst/>
                  <a:gdLst>
                    <a:gd name="T0" fmla="*/ 2 w 11"/>
                    <a:gd name="T1" fmla="*/ 0 h 26"/>
                    <a:gd name="T2" fmla="*/ 2 w 11"/>
                    <a:gd name="T3" fmla="*/ 0 h 26"/>
                    <a:gd name="T4" fmla="*/ 2 w 11"/>
                    <a:gd name="T5" fmla="*/ 12 h 26"/>
                    <a:gd name="T6" fmla="*/ 3 w 11"/>
                    <a:gd name="T7" fmla="*/ 14 h 26"/>
                    <a:gd name="T8" fmla="*/ 4 w 11"/>
                    <a:gd name="T9" fmla="*/ 16 h 26"/>
                    <a:gd name="T10" fmla="*/ 9 w 11"/>
                    <a:gd name="T11" fmla="*/ 26 h 26"/>
                    <a:gd name="T12" fmla="*/ 10 w 11"/>
                    <a:gd name="T13" fmla="*/ 26 h 26"/>
                    <a:gd name="T14" fmla="*/ 8 w 11"/>
                    <a:gd name="T15" fmla="*/ 12 h 26"/>
                    <a:gd name="T16" fmla="*/ 2 w 11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1" y="6"/>
                        <a:pt x="2" y="12"/>
                      </a:cubicBezTo>
                      <a:cubicBezTo>
                        <a:pt x="2" y="12"/>
                        <a:pt x="3" y="13"/>
                        <a:pt x="3" y="14"/>
                      </a:cubicBezTo>
                      <a:cubicBezTo>
                        <a:pt x="3" y="15"/>
                        <a:pt x="3" y="15"/>
                        <a:pt x="4" y="16"/>
                      </a:cubicBezTo>
                      <a:cubicBezTo>
                        <a:pt x="6" y="22"/>
                        <a:pt x="8" y="26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6"/>
                        <a:pt x="10" y="19"/>
                        <a:pt x="8" y="12"/>
                      </a:cubicBezTo>
                      <a:cubicBezTo>
                        <a:pt x="6" y="5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1" name="Freeform 1020"/>
                <p:cNvSpPr>
                  <a:spLocks/>
                </p:cNvSpPr>
                <p:nvPr/>
              </p:nvSpPr>
              <p:spPr bwMode="auto">
                <a:xfrm>
                  <a:off x="5132" y="1566"/>
                  <a:ext cx="21" cy="47"/>
                </a:xfrm>
                <a:custGeom>
                  <a:avLst/>
                  <a:gdLst>
                    <a:gd name="T0" fmla="*/ 2 w 11"/>
                    <a:gd name="T1" fmla="*/ 0 h 25"/>
                    <a:gd name="T2" fmla="*/ 2 w 11"/>
                    <a:gd name="T3" fmla="*/ 0 h 25"/>
                    <a:gd name="T4" fmla="*/ 3 w 11"/>
                    <a:gd name="T5" fmla="*/ 13 h 25"/>
                    <a:gd name="T6" fmla="*/ 8 w 11"/>
                    <a:gd name="T7" fmla="*/ 25 h 25"/>
                    <a:gd name="T8" fmla="*/ 9 w 11"/>
                    <a:gd name="T9" fmla="*/ 25 h 25"/>
                    <a:gd name="T10" fmla="*/ 9 w 11"/>
                    <a:gd name="T11" fmla="*/ 25 h 25"/>
                    <a:gd name="T12" fmla="*/ 10 w 11"/>
                    <a:gd name="T13" fmla="*/ 25 h 25"/>
                    <a:gd name="T14" fmla="*/ 9 w 11"/>
                    <a:gd name="T15" fmla="*/ 14 h 25"/>
                    <a:gd name="T16" fmla="*/ 8 w 11"/>
                    <a:gd name="T17" fmla="*/ 12 h 25"/>
                    <a:gd name="T18" fmla="*/ 8 w 11"/>
                    <a:gd name="T19" fmla="*/ 9 h 25"/>
                    <a:gd name="T20" fmla="*/ 2 w 11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6"/>
                        <a:pt x="3" y="13"/>
                      </a:cubicBezTo>
                      <a:cubicBezTo>
                        <a:pt x="5" y="19"/>
                        <a:pt x="7" y="23"/>
                        <a:pt x="8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9" y="25"/>
                        <a:pt x="10" y="25"/>
                        <a:pt x="10" y="25"/>
                      </a:cubicBezTo>
                      <a:cubicBezTo>
                        <a:pt x="11" y="24"/>
                        <a:pt x="10" y="20"/>
                        <a:pt x="9" y="14"/>
                      </a:cubicBezTo>
                      <a:cubicBezTo>
                        <a:pt x="9" y="13"/>
                        <a:pt x="9" y="12"/>
                        <a:pt x="8" y="12"/>
                      </a:cubicBezTo>
                      <a:cubicBezTo>
                        <a:pt x="8" y="11"/>
                        <a:pt x="8" y="10"/>
                        <a:pt x="8" y="9"/>
                      </a:cubicBezTo>
                      <a:cubicBezTo>
                        <a:pt x="6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2" name="Freeform 1021"/>
                <p:cNvSpPr>
                  <a:spLocks/>
                </p:cNvSpPr>
                <p:nvPr/>
              </p:nvSpPr>
              <p:spPr bwMode="auto">
                <a:xfrm>
                  <a:off x="4999" y="1731"/>
                  <a:ext cx="15" cy="38"/>
                </a:xfrm>
                <a:custGeom>
                  <a:avLst/>
                  <a:gdLst>
                    <a:gd name="T0" fmla="*/ 2 w 8"/>
                    <a:gd name="T1" fmla="*/ 0 h 20"/>
                    <a:gd name="T2" fmla="*/ 2 w 8"/>
                    <a:gd name="T3" fmla="*/ 0 h 20"/>
                    <a:gd name="T4" fmla="*/ 2 w 8"/>
                    <a:gd name="T5" fmla="*/ 11 h 20"/>
                    <a:gd name="T6" fmla="*/ 7 w 8"/>
                    <a:gd name="T7" fmla="*/ 20 h 20"/>
                    <a:gd name="T8" fmla="*/ 7 w 8"/>
                    <a:gd name="T9" fmla="*/ 20 h 20"/>
                    <a:gd name="T10" fmla="*/ 7 w 8"/>
                    <a:gd name="T11" fmla="*/ 11 h 20"/>
                    <a:gd name="T12" fmla="*/ 6 w 8"/>
                    <a:gd name="T13" fmla="*/ 9 h 20"/>
                    <a:gd name="T14" fmla="*/ 6 w 8"/>
                    <a:gd name="T15" fmla="*/ 7 h 20"/>
                    <a:gd name="T16" fmla="*/ 2 w 8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20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5"/>
                        <a:pt x="2" y="11"/>
                      </a:cubicBezTo>
                      <a:cubicBezTo>
                        <a:pt x="3" y="16"/>
                        <a:pt x="5" y="20"/>
                        <a:pt x="7" y="20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8" y="19"/>
                        <a:pt x="8" y="16"/>
                        <a:pt x="7" y="11"/>
                      </a:cubicBezTo>
                      <a:cubicBezTo>
                        <a:pt x="7" y="11"/>
                        <a:pt x="7" y="10"/>
                        <a:pt x="6" y="9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4" y="3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3" name="Freeform 1022"/>
                <p:cNvSpPr>
                  <a:spLocks/>
                </p:cNvSpPr>
                <p:nvPr/>
              </p:nvSpPr>
              <p:spPr bwMode="auto">
                <a:xfrm>
                  <a:off x="5220" y="1929"/>
                  <a:ext cx="15" cy="47"/>
                </a:xfrm>
                <a:custGeom>
                  <a:avLst/>
                  <a:gdLst>
                    <a:gd name="T0" fmla="*/ 2 w 8"/>
                    <a:gd name="T1" fmla="*/ 0 h 25"/>
                    <a:gd name="T2" fmla="*/ 2 w 8"/>
                    <a:gd name="T3" fmla="*/ 0 h 25"/>
                    <a:gd name="T4" fmla="*/ 1 w 8"/>
                    <a:gd name="T5" fmla="*/ 0 h 25"/>
                    <a:gd name="T6" fmla="*/ 1 w 8"/>
                    <a:gd name="T7" fmla="*/ 11 h 25"/>
                    <a:gd name="T8" fmla="*/ 1 w 8"/>
                    <a:gd name="T9" fmla="*/ 13 h 25"/>
                    <a:gd name="T10" fmla="*/ 2 w 8"/>
                    <a:gd name="T11" fmla="*/ 16 h 25"/>
                    <a:gd name="T12" fmla="*/ 6 w 8"/>
                    <a:gd name="T13" fmla="*/ 25 h 25"/>
                    <a:gd name="T14" fmla="*/ 6 w 8"/>
                    <a:gd name="T15" fmla="*/ 25 h 25"/>
                    <a:gd name="T16" fmla="*/ 7 w 8"/>
                    <a:gd name="T17" fmla="*/ 12 h 25"/>
                    <a:gd name="T18" fmla="*/ 2 w 8"/>
                    <a:gd name="T19" fmla="*/ 0 h 25"/>
                    <a:gd name="T20" fmla="*/ 2 w 8"/>
                    <a:gd name="T21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5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0" y="6"/>
                        <a:pt x="1" y="11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1" y="14"/>
                        <a:pt x="2" y="15"/>
                        <a:pt x="2" y="16"/>
                      </a:cubicBezTo>
                      <a:cubicBezTo>
                        <a:pt x="3" y="22"/>
                        <a:pt x="5" y="25"/>
                        <a:pt x="6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8" y="25"/>
                        <a:pt x="8" y="19"/>
                        <a:pt x="7" y="12"/>
                      </a:cubicBezTo>
                      <a:cubicBezTo>
                        <a:pt x="6" y="5"/>
                        <a:pt x="4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4" name="Freeform 1023"/>
                <p:cNvSpPr>
                  <a:spLocks/>
                </p:cNvSpPr>
                <p:nvPr/>
              </p:nvSpPr>
              <p:spPr bwMode="auto">
                <a:xfrm>
                  <a:off x="5094" y="1955"/>
                  <a:ext cx="15" cy="45"/>
                </a:xfrm>
                <a:custGeom>
                  <a:avLst/>
                  <a:gdLst>
                    <a:gd name="T0" fmla="*/ 2 w 8"/>
                    <a:gd name="T1" fmla="*/ 0 h 24"/>
                    <a:gd name="T2" fmla="*/ 2 w 8"/>
                    <a:gd name="T3" fmla="*/ 0 h 24"/>
                    <a:gd name="T4" fmla="*/ 2 w 8"/>
                    <a:gd name="T5" fmla="*/ 0 h 24"/>
                    <a:gd name="T6" fmla="*/ 1 w 8"/>
                    <a:gd name="T7" fmla="*/ 13 h 24"/>
                    <a:gd name="T8" fmla="*/ 6 w 8"/>
                    <a:gd name="T9" fmla="*/ 24 h 24"/>
                    <a:gd name="T10" fmla="*/ 6 w 8"/>
                    <a:gd name="T11" fmla="*/ 24 h 24"/>
                    <a:gd name="T12" fmla="*/ 7 w 8"/>
                    <a:gd name="T13" fmla="*/ 14 h 24"/>
                    <a:gd name="T14" fmla="*/ 7 w 8"/>
                    <a:gd name="T15" fmla="*/ 11 h 24"/>
                    <a:gd name="T16" fmla="*/ 6 w 8"/>
                    <a:gd name="T17" fmla="*/ 9 h 24"/>
                    <a:gd name="T18" fmla="*/ 3 w 8"/>
                    <a:gd name="T19" fmla="*/ 0 h 24"/>
                    <a:gd name="T20" fmla="*/ 2 w 8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24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6"/>
                        <a:pt x="1" y="13"/>
                      </a:cubicBezTo>
                      <a:cubicBezTo>
                        <a:pt x="2" y="19"/>
                        <a:pt x="4" y="24"/>
                        <a:pt x="6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7" y="24"/>
                        <a:pt x="8" y="20"/>
                        <a:pt x="7" y="14"/>
                      </a:cubicBezTo>
                      <a:cubicBezTo>
                        <a:pt x="7" y="13"/>
                        <a:pt x="7" y="12"/>
                        <a:pt x="7" y="11"/>
                      </a:cubicBezTo>
                      <a:cubicBezTo>
                        <a:pt x="7" y="11"/>
                        <a:pt x="6" y="10"/>
                        <a:pt x="6" y="9"/>
                      </a:cubicBezTo>
                      <a:cubicBezTo>
                        <a:pt x="5" y="5"/>
                        <a:pt x="4" y="1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5" name="Freeform 1024"/>
                <p:cNvSpPr>
                  <a:spLocks/>
                </p:cNvSpPr>
                <p:nvPr/>
              </p:nvSpPr>
              <p:spPr bwMode="auto">
                <a:xfrm>
                  <a:off x="5046" y="1726"/>
                  <a:ext cx="11" cy="28"/>
                </a:xfrm>
                <a:custGeom>
                  <a:avLst/>
                  <a:gdLst>
                    <a:gd name="T0" fmla="*/ 1 w 6"/>
                    <a:gd name="T1" fmla="*/ 0 h 15"/>
                    <a:gd name="T2" fmla="*/ 1 w 6"/>
                    <a:gd name="T3" fmla="*/ 0 h 15"/>
                    <a:gd name="T4" fmla="*/ 1 w 6"/>
                    <a:gd name="T5" fmla="*/ 4 h 15"/>
                    <a:gd name="T6" fmla="*/ 1 w 6"/>
                    <a:gd name="T7" fmla="*/ 8 h 15"/>
                    <a:gd name="T8" fmla="*/ 1 w 6"/>
                    <a:gd name="T9" fmla="*/ 9 h 15"/>
                    <a:gd name="T10" fmla="*/ 5 w 6"/>
                    <a:gd name="T11" fmla="*/ 15 h 15"/>
                    <a:gd name="T12" fmla="*/ 5 w 6"/>
                    <a:gd name="T13" fmla="*/ 15 h 15"/>
                    <a:gd name="T14" fmla="*/ 5 w 6"/>
                    <a:gd name="T15" fmla="*/ 15 h 15"/>
                    <a:gd name="T16" fmla="*/ 6 w 6"/>
                    <a:gd name="T17" fmla="*/ 14 h 15"/>
                    <a:gd name="T18" fmla="*/ 5 w 6"/>
                    <a:gd name="T19" fmla="*/ 7 h 15"/>
                    <a:gd name="T20" fmla="*/ 1 w 6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4"/>
                      </a:cubicBezTo>
                      <a:cubicBezTo>
                        <a:pt x="1" y="5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2"/>
                        <a:pt x="4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5" y="15"/>
                        <a:pt x="5" y="15"/>
                        <a:pt x="6" y="14"/>
                      </a:cubicBezTo>
                      <a:cubicBezTo>
                        <a:pt x="6" y="12"/>
                        <a:pt x="5" y="10"/>
                        <a:pt x="5" y="7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6" name="Freeform 1025"/>
                <p:cNvSpPr>
                  <a:spLocks noEditPoints="1"/>
                </p:cNvSpPr>
                <p:nvPr/>
              </p:nvSpPr>
              <p:spPr bwMode="auto">
                <a:xfrm>
                  <a:off x="4557" y="2113"/>
                  <a:ext cx="284" cy="335"/>
                </a:xfrm>
                <a:custGeom>
                  <a:avLst/>
                  <a:gdLst>
                    <a:gd name="T0" fmla="*/ 93 w 151"/>
                    <a:gd name="T1" fmla="*/ 172 h 178"/>
                    <a:gd name="T2" fmla="*/ 30 w 151"/>
                    <a:gd name="T3" fmla="*/ 174 h 178"/>
                    <a:gd name="T4" fmla="*/ 30 w 151"/>
                    <a:gd name="T5" fmla="*/ 176 h 178"/>
                    <a:gd name="T6" fmla="*/ 30 w 151"/>
                    <a:gd name="T7" fmla="*/ 178 h 178"/>
                    <a:gd name="T8" fmla="*/ 93 w 151"/>
                    <a:gd name="T9" fmla="*/ 176 h 178"/>
                    <a:gd name="T10" fmla="*/ 93 w 151"/>
                    <a:gd name="T11" fmla="*/ 174 h 178"/>
                    <a:gd name="T12" fmla="*/ 93 w 151"/>
                    <a:gd name="T13" fmla="*/ 172 h 178"/>
                    <a:gd name="T14" fmla="*/ 24 w 151"/>
                    <a:gd name="T15" fmla="*/ 77 h 178"/>
                    <a:gd name="T16" fmla="*/ 23 w 151"/>
                    <a:gd name="T17" fmla="*/ 78 h 178"/>
                    <a:gd name="T18" fmla="*/ 27 w 151"/>
                    <a:gd name="T19" fmla="*/ 166 h 178"/>
                    <a:gd name="T20" fmla="*/ 28 w 151"/>
                    <a:gd name="T21" fmla="*/ 166 h 178"/>
                    <a:gd name="T22" fmla="*/ 29 w 151"/>
                    <a:gd name="T23" fmla="*/ 166 h 178"/>
                    <a:gd name="T24" fmla="*/ 24 w 151"/>
                    <a:gd name="T25" fmla="*/ 77 h 178"/>
                    <a:gd name="T26" fmla="*/ 21 w 151"/>
                    <a:gd name="T27" fmla="*/ 69 h 178"/>
                    <a:gd name="T28" fmla="*/ 0 w 151"/>
                    <a:gd name="T29" fmla="*/ 72 h 178"/>
                    <a:gd name="T30" fmla="*/ 1 w 151"/>
                    <a:gd name="T31" fmla="*/ 73 h 178"/>
                    <a:gd name="T32" fmla="*/ 1 w 151"/>
                    <a:gd name="T33" fmla="*/ 76 h 178"/>
                    <a:gd name="T34" fmla="*/ 21 w 151"/>
                    <a:gd name="T35" fmla="*/ 73 h 178"/>
                    <a:gd name="T36" fmla="*/ 21 w 151"/>
                    <a:gd name="T37" fmla="*/ 72 h 178"/>
                    <a:gd name="T38" fmla="*/ 21 w 151"/>
                    <a:gd name="T39" fmla="*/ 69 h 178"/>
                    <a:gd name="T40" fmla="*/ 85 w 151"/>
                    <a:gd name="T41" fmla="*/ 24 h 178"/>
                    <a:gd name="T42" fmla="*/ 95 w 151"/>
                    <a:gd name="T43" fmla="*/ 164 h 178"/>
                    <a:gd name="T44" fmla="*/ 96 w 151"/>
                    <a:gd name="T45" fmla="*/ 164 h 178"/>
                    <a:gd name="T46" fmla="*/ 96 w 151"/>
                    <a:gd name="T47" fmla="*/ 164 h 178"/>
                    <a:gd name="T48" fmla="*/ 96 w 151"/>
                    <a:gd name="T49" fmla="*/ 164 h 178"/>
                    <a:gd name="T50" fmla="*/ 86 w 151"/>
                    <a:gd name="T51" fmla="*/ 24 h 178"/>
                    <a:gd name="T52" fmla="*/ 86 w 151"/>
                    <a:gd name="T53" fmla="*/ 24 h 178"/>
                    <a:gd name="T54" fmla="*/ 86 w 151"/>
                    <a:gd name="T55" fmla="*/ 24 h 178"/>
                    <a:gd name="T56" fmla="*/ 85 w 151"/>
                    <a:gd name="T57" fmla="*/ 24 h 178"/>
                    <a:gd name="T58" fmla="*/ 150 w 151"/>
                    <a:gd name="T59" fmla="*/ 0 h 178"/>
                    <a:gd name="T60" fmla="*/ 87 w 151"/>
                    <a:gd name="T61" fmla="*/ 11 h 178"/>
                    <a:gd name="T62" fmla="*/ 87 w 151"/>
                    <a:gd name="T63" fmla="*/ 13 h 178"/>
                    <a:gd name="T64" fmla="*/ 87 w 151"/>
                    <a:gd name="T65" fmla="*/ 15 h 178"/>
                    <a:gd name="T66" fmla="*/ 151 w 151"/>
                    <a:gd name="T67" fmla="*/ 5 h 178"/>
                    <a:gd name="T68" fmla="*/ 150 w 151"/>
                    <a:gd name="T69" fmla="*/ 2 h 178"/>
                    <a:gd name="T70" fmla="*/ 150 w 151"/>
                    <a:gd name="T71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1" h="178">
                      <a:moveTo>
                        <a:pt x="93" y="172"/>
                      </a:moveTo>
                      <a:cubicBezTo>
                        <a:pt x="72" y="172"/>
                        <a:pt x="51" y="173"/>
                        <a:pt x="30" y="174"/>
                      </a:cubicBezTo>
                      <a:cubicBezTo>
                        <a:pt x="30" y="174"/>
                        <a:pt x="30" y="175"/>
                        <a:pt x="30" y="176"/>
                      </a:cubicBezTo>
                      <a:cubicBezTo>
                        <a:pt x="30" y="177"/>
                        <a:pt x="30" y="177"/>
                        <a:pt x="30" y="178"/>
                      </a:cubicBezTo>
                      <a:cubicBezTo>
                        <a:pt x="51" y="177"/>
                        <a:pt x="72" y="177"/>
                        <a:pt x="93" y="176"/>
                      </a:cubicBezTo>
                      <a:cubicBezTo>
                        <a:pt x="93" y="176"/>
                        <a:pt x="93" y="175"/>
                        <a:pt x="93" y="174"/>
                      </a:cubicBezTo>
                      <a:cubicBezTo>
                        <a:pt x="93" y="173"/>
                        <a:pt x="93" y="173"/>
                        <a:pt x="93" y="172"/>
                      </a:cubicBezTo>
                      <a:moveTo>
                        <a:pt x="24" y="77"/>
                      </a:moveTo>
                      <a:cubicBezTo>
                        <a:pt x="24" y="78"/>
                        <a:pt x="23" y="78"/>
                        <a:pt x="23" y="78"/>
                      </a:cubicBezTo>
                      <a:cubicBezTo>
                        <a:pt x="26" y="107"/>
                        <a:pt x="27" y="137"/>
                        <a:pt x="27" y="166"/>
                      </a:cubicBezTo>
                      <a:cubicBezTo>
                        <a:pt x="28" y="166"/>
                        <a:pt x="28" y="166"/>
                        <a:pt x="28" y="166"/>
                      </a:cubicBezTo>
                      <a:cubicBezTo>
                        <a:pt x="28" y="166"/>
                        <a:pt x="28" y="166"/>
                        <a:pt x="29" y="166"/>
                      </a:cubicBezTo>
                      <a:cubicBezTo>
                        <a:pt x="28" y="137"/>
                        <a:pt x="26" y="107"/>
                        <a:pt x="24" y="77"/>
                      </a:cubicBezTo>
                      <a:moveTo>
                        <a:pt x="21" y="69"/>
                      </a:moveTo>
                      <a:cubicBezTo>
                        <a:pt x="14" y="70"/>
                        <a:pt x="7" y="71"/>
                        <a:pt x="0" y="72"/>
                      </a:cubicBezTo>
                      <a:cubicBezTo>
                        <a:pt x="0" y="72"/>
                        <a:pt x="1" y="73"/>
                        <a:pt x="1" y="73"/>
                      </a:cubicBezTo>
                      <a:cubicBezTo>
                        <a:pt x="1" y="74"/>
                        <a:pt x="1" y="75"/>
                        <a:pt x="1" y="76"/>
                      </a:cubicBezTo>
                      <a:cubicBezTo>
                        <a:pt x="7" y="75"/>
                        <a:pt x="14" y="74"/>
                        <a:pt x="21" y="73"/>
                      </a:cubicBezTo>
                      <a:cubicBezTo>
                        <a:pt x="21" y="73"/>
                        <a:pt x="21" y="73"/>
                        <a:pt x="21" y="72"/>
                      </a:cubicBezTo>
                      <a:cubicBezTo>
                        <a:pt x="21" y="71"/>
                        <a:pt x="21" y="70"/>
                        <a:pt x="21" y="69"/>
                      </a:cubicBezTo>
                      <a:moveTo>
                        <a:pt x="85" y="24"/>
                      </a:moveTo>
                      <a:cubicBezTo>
                        <a:pt x="91" y="70"/>
                        <a:pt x="94" y="117"/>
                        <a:pt x="95" y="164"/>
                      </a:cubicBezTo>
                      <a:cubicBezTo>
                        <a:pt x="95" y="164"/>
                        <a:pt x="95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6" y="164"/>
                        <a:pt x="96" y="164"/>
                        <a:pt x="96" y="164"/>
                      </a:cubicBezTo>
                      <a:cubicBezTo>
                        <a:pt x="95" y="117"/>
                        <a:pt x="92" y="70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5" y="24"/>
                        <a:pt x="85" y="24"/>
                        <a:pt x="85" y="24"/>
                      </a:cubicBezTo>
                      <a:moveTo>
                        <a:pt x="150" y="0"/>
                      </a:moveTo>
                      <a:cubicBezTo>
                        <a:pt x="129" y="4"/>
                        <a:pt x="108" y="7"/>
                        <a:pt x="87" y="11"/>
                      </a:cubicBezTo>
                      <a:cubicBezTo>
                        <a:pt x="87" y="12"/>
                        <a:pt x="87" y="12"/>
                        <a:pt x="87" y="13"/>
                      </a:cubicBezTo>
                      <a:cubicBezTo>
                        <a:pt x="87" y="14"/>
                        <a:pt x="87" y="14"/>
                        <a:pt x="87" y="15"/>
                      </a:cubicBezTo>
                      <a:cubicBezTo>
                        <a:pt x="109" y="12"/>
                        <a:pt x="130" y="8"/>
                        <a:pt x="151" y="5"/>
                      </a:cubicBezTo>
                      <a:cubicBezTo>
                        <a:pt x="150" y="4"/>
                        <a:pt x="150" y="3"/>
                        <a:pt x="150" y="2"/>
                      </a:cubicBezTo>
                      <a:cubicBezTo>
                        <a:pt x="150" y="2"/>
                        <a:pt x="150" y="1"/>
                        <a:pt x="15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7" name="Freeform 1026"/>
                <p:cNvSpPr>
                  <a:spLocks/>
                </p:cNvSpPr>
                <p:nvPr/>
              </p:nvSpPr>
              <p:spPr bwMode="auto">
                <a:xfrm>
                  <a:off x="4839" y="2096"/>
                  <a:ext cx="11" cy="41"/>
                </a:xfrm>
                <a:custGeom>
                  <a:avLst/>
                  <a:gdLst>
                    <a:gd name="T0" fmla="*/ 2 w 6"/>
                    <a:gd name="T1" fmla="*/ 0 h 22"/>
                    <a:gd name="T2" fmla="*/ 0 w 6"/>
                    <a:gd name="T3" fmla="*/ 9 h 22"/>
                    <a:gd name="T4" fmla="*/ 0 w 6"/>
                    <a:gd name="T5" fmla="*/ 11 h 22"/>
                    <a:gd name="T6" fmla="*/ 1 w 6"/>
                    <a:gd name="T7" fmla="*/ 14 h 22"/>
                    <a:gd name="T8" fmla="*/ 4 w 6"/>
                    <a:gd name="T9" fmla="*/ 22 h 22"/>
                    <a:gd name="T10" fmla="*/ 5 w 6"/>
                    <a:gd name="T11" fmla="*/ 22 h 22"/>
                    <a:gd name="T12" fmla="*/ 6 w 6"/>
                    <a:gd name="T13" fmla="*/ 11 h 22"/>
                    <a:gd name="T14" fmla="*/ 2 w 6"/>
                    <a:gd name="T1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22">
                      <a:moveTo>
                        <a:pt x="2" y="0"/>
                      </a:moveTo>
                      <a:cubicBezTo>
                        <a:pt x="0" y="0"/>
                        <a:pt x="0" y="4"/>
                        <a:pt x="0" y="9"/>
                      </a:cubicBezTo>
                      <a:cubicBezTo>
                        <a:pt x="0" y="10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1" y="14"/>
                      </a:cubicBezTo>
                      <a:cubicBezTo>
                        <a:pt x="2" y="19"/>
                        <a:pt x="3" y="22"/>
                        <a:pt x="4" y="22"/>
                      </a:cubicBezTo>
                      <a:cubicBezTo>
                        <a:pt x="4" y="22"/>
                        <a:pt x="4" y="22"/>
                        <a:pt x="5" y="22"/>
                      </a:cubicBezTo>
                      <a:cubicBezTo>
                        <a:pt x="6" y="22"/>
                        <a:pt x="6" y="17"/>
                        <a:pt x="6" y="11"/>
                      </a:cubicBezTo>
                      <a:cubicBezTo>
                        <a:pt x="5" y="4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8" name="Freeform 1027"/>
                <p:cNvSpPr>
                  <a:spLocks/>
                </p:cNvSpPr>
                <p:nvPr/>
              </p:nvSpPr>
              <p:spPr bwMode="auto">
                <a:xfrm>
                  <a:off x="4709" y="2119"/>
                  <a:ext cx="13" cy="39"/>
                </a:xfrm>
                <a:custGeom>
                  <a:avLst/>
                  <a:gdLst>
                    <a:gd name="T0" fmla="*/ 2 w 7"/>
                    <a:gd name="T1" fmla="*/ 0 h 21"/>
                    <a:gd name="T2" fmla="*/ 2 w 7"/>
                    <a:gd name="T3" fmla="*/ 0 h 21"/>
                    <a:gd name="T4" fmla="*/ 1 w 7"/>
                    <a:gd name="T5" fmla="*/ 11 h 21"/>
                    <a:gd name="T6" fmla="*/ 4 w 7"/>
                    <a:gd name="T7" fmla="*/ 21 h 21"/>
                    <a:gd name="T8" fmla="*/ 5 w 7"/>
                    <a:gd name="T9" fmla="*/ 21 h 21"/>
                    <a:gd name="T10" fmla="*/ 5 w 7"/>
                    <a:gd name="T11" fmla="*/ 21 h 21"/>
                    <a:gd name="T12" fmla="*/ 5 w 7"/>
                    <a:gd name="T13" fmla="*/ 21 h 21"/>
                    <a:gd name="T14" fmla="*/ 6 w 7"/>
                    <a:gd name="T15" fmla="*/ 12 h 21"/>
                    <a:gd name="T16" fmla="*/ 6 w 7"/>
                    <a:gd name="T17" fmla="*/ 10 h 21"/>
                    <a:gd name="T18" fmla="*/ 6 w 7"/>
                    <a:gd name="T19" fmla="*/ 8 h 21"/>
                    <a:gd name="T20" fmla="*/ 2 w 7"/>
                    <a:gd name="T2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2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0"/>
                        <a:pt x="0" y="5"/>
                        <a:pt x="1" y="11"/>
                      </a:cubicBezTo>
                      <a:cubicBezTo>
                        <a:pt x="1" y="16"/>
                        <a:pt x="3" y="20"/>
                        <a:pt x="4" y="21"/>
                      </a:cubicBezTo>
                      <a:cubicBezTo>
                        <a:pt x="4" y="21"/>
                        <a:pt x="4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6" y="20"/>
                        <a:pt x="7" y="16"/>
                        <a:pt x="6" y="12"/>
                      </a:cubicBezTo>
                      <a:cubicBezTo>
                        <a:pt x="6" y="11"/>
                        <a:pt x="6" y="11"/>
                        <a:pt x="6" y="10"/>
                      </a:cubicBezTo>
                      <a:cubicBezTo>
                        <a:pt x="6" y="9"/>
                        <a:pt x="6" y="9"/>
                        <a:pt x="6" y="8"/>
                      </a:cubicBezTo>
                      <a:cubicBezTo>
                        <a:pt x="5" y="3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09" name="Freeform 1028"/>
                <p:cNvSpPr>
                  <a:spLocks/>
                </p:cNvSpPr>
                <p:nvPr/>
              </p:nvSpPr>
              <p:spPr bwMode="auto">
                <a:xfrm>
                  <a:off x="4549" y="2237"/>
                  <a:ext cx="10" cy="30"/>
                </a:xfrm>
                <a:custGeom>
                  <a:avLst/>
                  <a:gdLst>
                    <a:gd name="T0" fmla="*/ 2 w 5"/>
                    <a:gd name="T1" fmla="*/ 0 h 16"/>
                    <a:gd name="T2" fmla="*/ 1 w 5"/>
                    <a:gd name="T3" fmla="*/ 0 h 16"/>
                    <a:gd name="T4" fmla="*/ 0 w 5"/>
                    <a:gd name="T5" fmla="*/ 8 h 16"/>
                    <a:gd name="T6" fmla="*/ 3 w 5"/>
                    <a:gd name="T7" fmla="*/ 16 h 16"/>
                    <a:gd name="T8" fmla="*/ 3 w 5"/>
                    <a:gd name="T9" fmla="*/ 16 h 16"/>
                    <a:gd name="T10" fmla="*/ 5 w 5"/>
                    <a:gd name="T11" fmla="*/ 10 h 16"/>
                    <a:gd name="T12" fmla="*/ 5 w 5"/>
                    <a:gd name="T13" fmla="*/ 7 h 16"/>
                    <a:gd name="T14" fmla="*/ 4 w 5"/>
                    <a:gd name="T15" fmla="*/ 6 h 16"/>
                    <a:gd name="T16" fmla="*/ 2 w 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4"/>
                        <a:pt x="0" y="8"/>
                      </a:cubicBezTo>
                      <a:cubicBezTo>
                        <a:pt x="0" y="12"/>
                        <a:pt x="2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5" y="13"/>
                        <a:pt x="5" y="10"/>
                      </a:cubicBezTo>
                      <a:cubicBezTo>
                        <a:pt x="5" y="9"/>
                        <a:pt x="5" y="8"/>
                        <a:pt x="5" y="7"/>
                      </a:cubicBezTo>
                      <a:cubicBezTo>
                        <a:pt x="5" y="7"/>
                        <a:pt x="4" y="6"/>
                        <a:pt x="4" y="6"/>
                      </a:cubicBezTo>
                      <a:cubicBezTo>
                        <a:pt x="4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0" name="Freeform 1029"/>
                <p:cNvSpPr>
                  <a:spLocks/>
                </p:cNvSpPr>
                <p:nvPr/>
              </p:nvSpPr>
              <p:spPr bwMode="auto">
                <a:xfrm>
                  <a:off x="4732" y="2421"/>
                  <a:ext cx="11" cy="40"/>
                </a:xfrm>
                <a:custGeom>
                  <a:avLst/>
                  <a:gdLst>
                    <a:gd name="T0" fmla="*/ 3 w 6"/>
                    <a:gd name="T1" fmla="*/ 0 h 21"/>
                    <a:gd name="T2" fmla="*/ 3 w 6"/>
                    <a:gd name="T3" fmla="*/ 0 h 21"/>
                    <a:gd name="T4" fmla="*/ 3 w 6"/>
                    <a:gd name="T5" fmla="*/ 0 h 21"/>
                    <a:gd name="T6" fmla="*/ 3 w 6"/>
                    <a:gd name="T7" fmla="*/ 0 h 21"/>
                    <a:gd name="T8" fmla="*/ 2 w 6"/>
                    <a:gd name="T9" fmla="*/ 0 h 21"/>
                    <a:gd name="T10" fmla="*/ 0 w 6"/>
                    <a:gd name="T11" fmla="*/ 8 h 21"/>
                    <a:gd name="T12" fmla="*/ 0 w 6"/>
                    <a:gd name="T13" fmla="*/ 10 h 21"/>
                    <a:gd name="T14" fmla="*/ 0 w 6"/>
                    <a:gd name="T15" fmla="*/ 12 h 21"/>
                    <a:gd name="T16" fmla="*/ 3 w 6"/>
                    <a:gd name="T17" fmla="*/ 21 h 21"/>
                    <a:gd name="T18" fmla="*/ 3 w 6"/>
                    <a:gd name="T19" fmla="*/ 21 h 21"/>
                    <a:gd name="T20" fmla="*/ 6 w 6"/>
                    <a:gd name="T21" fmla="*/ 10 h 21"/>
                    <a:gd name="T22" fmla="*/ 3 w 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6" h="21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0" y="4"/>
                        <a:pt x="0" y="8"/>
                      </a:cubicBezTo>
                      <a:cubicBezTo>
                        <a:pt x="0" y="9"/>
                        <a:pt x="0" y="9"/>
                        <a:pt x="0" y="10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0" y="17"/>
                        <a:pt x="1" y="21"/>
                        <a:pt x="3" y="21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4" y="21"/>
                        <a:pt x="6" y="16"/>
                        <a:pt x="6" y="10"/>
                      </a:cubicBezTo>
                      <a:cubicBezTo>
                        <a:pt x="6" y="4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1" name="Freeform 1030"/>
                <p:cNvSpPr>
                  <a:spLocks/>
                </p:cNvSpPr>
                <p:nvPr/>
              </p:nvSpPr>
              <p:spPr bwMode="auto">
                <a:xfrm>
                  <a:off x="4604" y="2425"/>
                  <a:ext cx="9" cy="38"/>
                </a:xfrm>
                <a:custGeom>
                  <a:avLst/>
                  <a:gdLst>
                    <a:gd name="T0" fmla="*/ 3 w 5"/>
                    <a:gd name="T1" fmla="*/ 0 h 20"/>
                    <a:gd name="T2" fmla="*/ 2 w 5"/>
                    <a:gd name="T3" fmla="*/ 0 h 20"/>
                    <a:gd name="T4" fmla="*/ 0 w 5"/>
                    <a:gd name="T5" fmla="*/ 10 h 20"/>
                    <a:gd name="T6" fmla="*/ 3 w 5"/>
                    <a:gd name="T7" fmla="*/ 20 h 20"/>
                    <a:gd name="T8" fmla="*/ 5 w 5"/>
                    <a:gd name="T9" fmla="*/ 12 h 20"/>
                    <a:gd name="T10" fmla="*/ 5 w 5"/>
                    <a:gd name="T11" fmla="*/ 10 h 20"/>
                    <a:gd name="T12" fmla="*/ 5 w 5"/>
                    <a:gd name="T13" fmla="*/ 8 h 20"/>
                    <a:gd name="T14" fmla="*/ 4 w 5"/>
                    <a:gd name="T15" fmla="*/ 0 h 20"/>
                    <a:gd name="T16" fmla="*/ 3 w 5"/>
                    <a:gd name="T1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20">
                      <a:moveTo>
                        <a:pt x="3" y="0"/>
                      </a:move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1"/>
                        <a:pt x="0" y="5"/>
                        <a:pt x="0" y="10"/>
                      </a:cubicBezTo>
                      <a:cubicBezTo>
                        <a:pt x="0" y="16"/>
                        <a:pt x="1" y="20"/>
                        <a:pt x="3" y="20"/>
                      </a:cubicBezTo>
                      <a:cubicBezTo>
                        <a:pt x="4" y="20"/>
                        <a:pt x="5" y="17"/>
                        <a:pt x="5" y="12"/>
                      </a:cubicBezTo>
                      <a:cubicBezTo>
                        <a:pt x="5" y="11"/>
                        <a:pt x="5" y="11"/>
                        <a:pt x="5" y="10"/>
                      </a:cubicBezTo>
                      <a:cubicBezTo>
                        <a:pt x="5" y="9"/>
                        <a:pt x="5" y="8"/>
                        <a:pt x="5" y="8"/>
                      </a:cubicBezTo>
                      <a:cubicBezTo>
                        <a:pt x="5" y="4"/>
                        <a:pt x="5" y="1"/>
                        <a:pt x="4" y="0"/>
                      </a:cubicBezTo>
                      <a:cubicBezTo>
                        <a:pt x="3" y="0"/>
                        <a:pt x="3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2" name="Freeform 1031"/>
                <p:cNvSpPr>
                  <a:spLocks/>
                </p:cNvSpPr>
                <p:nvPr/>
              </p:nvSpPr>
              <p:spPr bwMode="auto">
                <a:xfrm>
                  <a:off x="4596" y="2237"/>
                  <a:ext cx="6" cy="23"/>
                </a:xfrm>
                <a:custGeom>
                  <a:avLst/>
                  <a:gdLst>
                    <a:gd name="T0" fmla="*/ 1 w 3"/>
                    <a:gd name="T1" fmla="*/ 0 h 12"/>
                    <a:gd name="T2" fmla="*/ 1 w 3"/>
                    <a:gd name="T3" fmla="*/ 0 h 12"/>
                    <a:gd name="T4" fmla="*/ 1 w 3"/>
                    <a:gd name="T5" fmla="*/ 0 h 12"/>
                    <a:gd name="T6" fmla="*/ 0 w 3"/>
                    <a:gd name="T7" fmla="*/ 3 h 12"/>
                    <a:gd name="T8" fmla="*/ 0 w 3"/>
                    <a:gd name="T9" fmla="*/ 6 h 12"/>
                    <a:gd name="T10" fmla="*/ 0 w 3"/>
                    <a:gd name="T11" fmla="*/ 7 h 12"/>
                    <a:gd name="T12" fmla="*/ 2 w 3"/>
                    <a:gd name="T13" fmla="*/ 12 h 12"/>
                    <a:gd name="T14" fmla="*/ 2 w 3"/>
                    <a:gd name="T15" fmla="*/ 12 h 12"/>
                    <a:gd name="T16" fmla="*/ 2 w 3"/>
                    <a:gd name="T17" fmla="*/ 12 h 12"/>
                    <a:gd name="T18" fmla="*/ 3 w 3"/>
                    <a:gd name="T19" fmla="*/ 11 h 12"/>
                    <a:gd name="T20" fmla="*/ 3 w 3"/>
                    <a:gd name="T21" fmla="*/ 6 h 12"/>
                    <a:gd name="T22" fmla="*/ 1 w 3"/>
                    <a:gd name="T2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" h="12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3"/>
                      </a:cubicBezTo>
                      <a:cubicBezTo>
                        <a:pt x="0" y="4"/>
                        <a:pt x="0" y="5"/>
                        <a:pt x="0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10"/>
                        <a:pt x="1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2" y="12"/>
                        <a:pt x="2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3" y="10"/>
                        <a:pt x="3" y="8"/>
                        <a:pt x="3" y="6"/>
                      </a:cubicBezTo>
                      <a:cubicBezTo>
                        <a:pt x="3" y="3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3" name="Freeform 1032"/>
                <p:cNvSpPr>
                  <a:spLocks noEditPoints="1"/>
                </p:cNvSpPr>
                <p:nvPr/>
              </p:nvSpPr>
              <p:spPr bwMode="auto">
                <a:xfrm>
                  <a:off x="3730" y="1423"/>
                  <a:ext cx="248" cy="376"/>
                </a:xfrm>
                <a:custGeom>
                  <a:avLst/>
                  <a:gdLst>
                    <a:gd name="T0" fmla="*/ 131 w 132"/>
                    <a:gd name="T1" fmla="*/ 165 h 200"/>
                    <a:gd name="T2" fmla="*/ 66 w 132"/>
                    <a:gd name="T3" fmla="*/ 198 h 200"/>
                    <a:gd name="T4" fmla="*/ 67 w 132"/>
                    <a:gd name="T5" fmla="*/ 199 h 200"/>
                    <a:gd name="T6" fmla="*/ 67 w 132"/>
                    <a:gd name="T7" fmla="*/ 200 h 200"/>
                    <a:gd name="T8" fmla="*/ 132 w 132"/>
                    <a:gd name="T9" fmla="*/ 168 h 200"/>
                    <a:gd name="T10" fmla="*/ 131 w 132"/>
                    <a:gd name="T11" fmla="*/ 166 h 200"/>
                    <a:gd name="T12" fmla="*/ 131 w 132"/>
                    <a:gd name="T13" fmla="*/ 165 h 200"/>
                    <a:gd name="T14" fmla="*/ 26 w 132"/>
                    <a:gd name="T15" fmla="*/ 129 h 200"/>
                    <a:gd name="T16" fmla="*/ 25 w 132"/>
                    <a:gd name="T17" fmla="*/ 130 h 200"/>
                    <a:gd name="T18" fmla="*/ 25 w 132"/>
                    <a:gd name="T19" fmla="*/ 130 h 200"/>
                    <a:gd name="T20" fmla="*/ 60 w 132"/>
                    <a:gd name="T21" fmla="*/ 193 h 200"/>
                    <a:gd name="T22" fmla="*/ 60 w 132"/>
                    <a:gd name="T23" fmla="*/ 193 h 200"/>
                    <a:gd name="T24" fmla="*/ 61 w 132"/>
                    <a:gd name="T25" fmla="*/ 193 h 200"/>
                    <a:gd name="T26" fmla="*/ 61 w 132"/>
                    <a:gd name="T27" fmla="*/ 193 h 200"/>
                    <a:gd name="T28" fmla="*/ 26 w 132"/>
                    <a:gd name="T29" fmla="*/ 129 h 200"/>
                    <a:gd name="T30" fmla="*/ 20 w 132"/>
                    <a:gd name="T31" fmla="*/ 125 h 200"/>
                    <a:gd name="T32" fmla="*/ 0 w 132"/>
                    <a:gd name="T33" fmla="*/ 137 h 200"/>
                    <a:gd name="T34" fmla="*/ 1 w 132"/>
                    <a:gd name="T35" fmla="*/ 139 h 200"/>
                    <a:gd name="T36" fmla="*/ 2 w 132"/>
                    <a:gd name="T37" fmla="*/ 140 h 200"/>
                    <a:gd name="T38" fmla="*/ 21 w 132"/>
                    <a:gd name="T39" fmla="*/ 127 h 200"/>
                    <a:gd name="T40" fmla="*/ 21 w 132"/>
                    <a:gd name="T41" fmla="*/ 127 h 200"/>
                    <a:gd name="T42" fmla="*/ 20 w 132"/>
                    <a:gd name="T43" fmla="*/ 125 h 200"/>
                    <a:gd name="T44" fmla="*/ 70 w 132"/>
                    <a:gd name="T45" fmla="*/ 54 h 200"/>
                    <a:gd name="T46" fmla="*/ 70 w 132"/>
                    <a:gd name="T47" fmla="*/ 54 h 200"/>
                    <a:gd name="T48" fmla="*/ 70 w 132"/>
                    <a:gd name="T49" fmla="*/ 54 h 200"/>
                    <a:gd name="T50" fmla="*/ 69 w 132"/>
                    <a:gd name="T51" fmla="*/ 54 h 200"/>
                    <a:gd name="T52" fmla="*/ 129 w 132"/>
                    <a:gd name="T53" fmla="*/ 157 h 200"/>
                    <a:gd name="T54" fmla="*/ 130 w 132"/>
                    <a:gd name="T55" fmla="*/ 157 h 200"/>
                    <a:gd name="T56" fmla="*/ 130 w 132"/>
                    <a:gd name="T57" fmla="*/ 157 h 200"/>
                    <a:gd name="T58" fmla="*/ 70 w 132"/>
                    <a:gd name="T59" fmla="*/ 54 h 200"/>
                    <a:gd name="T60" fmla="*/ 127 w 132"/>
                    <a:gd name="T61" fmla="*/ 0 h 200"/>
                    <a:gd name="T62" fmla="*/ 67 w 132"/>
                    <a:gd name="T63" fmla="*/ 43 h 200"/>
                    <a:gd name="T64" fmla="*/ 68 w 132"/>
                    <a:gd name="T65" fmla="*/ 45 h 200"/>
                    <a:gd name="T66" fmla="*/ 69 w 132"/>
                    <a:gd name="T67" fmla="*/ 46 h 200"/>
                    <a:gd name="T68" fmla="*/ 129 w 132"/>
                    <a:gd name="T69" fmla="*/ 3 h 200"/>
                    <a:gd name="T70" fmla="*/ 128 w 132"/>
                    <a:gd name="T71" fmla="*/ 2 h 200"/>
                    <a:gd name="T72" fmla="*/ 127 w 132"/>
                    <a:gd name="T73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2" h="200">
                      <a:moveTo>
                        <a:pt x="131" y="165"/>
                      </a:moveTo>
                      <a:cubicBezTo>
                        <a:pt x="109" y="176"/>
                        <a:pt x="87" y="187"/>
                        <a:pt x="66" y="198"/>
                      </a:cubicBezTo>
                      <a:cubicBezTo>
                        <a:pt x="66" y="198"/>
                        <a:pt x="66" y="199"/>
                        <a:pt x="67" y="199"/>
                      </a:cubicBezTo>
                      <a:cubicBezTo>
                        <a:pt x="67" y="200"/>
                        <a:pt x="67" y="200"/>
                        <a:pt x="67" y="200"/>
                      </a:cubicBezTo>
                      <a:cubicBezTo>
                        <a:pt x="89" y="189"/>
                        <a:pt x="110" y="179"/>
                        <a:pt x="132" y="168"/>
                      </a:cubicBezTo>
                      <a:cubicBezTo>
                        <a:pt x="132" y="167"/>
                        <a:pt x="132" y="167"/>
                        <a:pt x="131" y="166"/>
                      </a:cubicBezTo>
                      <a:cubicBezTo>
                        <a:pt x="131" y="166"/>
                        <a:pt x="131" y="165"/>
                        <a:pt x="131" y="165"/>
                      </a:cubicBezTo>
                      <a:moveTo>
                        <a:pt x="26" y="129"/>
                      </a:moveTo>
                      <a:cubicBezTo>
                        <a:pt x="26" y="130"/>
                        <a:pt x="26" y="130"/>
                        <a:pt x="25" y="130"/>
                      </a:cubicBezTo>
                      <a:cubicBezTo>
                        <a:pt x="25" y="130"/>
                        <a:pt x="25" y="130"/>
                        <a:pt x="25" y="130"/>
                      </a:cubicBezTo>
                      <a:cubicBezTo>
                        <a:pt x="38" y="151"/>
                        <a:pt x="49" y="172"/>
                        <a:pt x="60" y="193"/>
                      </a:cubicBezTo>
                      <a:cubicBezTo>
                        <a:pt x="60" y="193"/>
                        <a:pt x="60" y="193"/>
                        <a:pt x="60" y="193"/>
                      </a:cubicBezTo>
                      <a:cubicBezTo>
                        <a:pt x="60" y="193"/>
                        <a:pt x="61" y="193"/>
                        <a:pt x="61" y="193"/>
                      </a:cubicBezTo>
                      <a:cubicBezTo>
                        <a:pt x="61" y="193"/>
                        <a:pt x="61" y="193"/>
                        <a:pt x="61" y="193"/>
                      </a:cubicBezTo>
                      <a:cubicBezTo>
                        <a:pt x="51" y="171"/>
                        <a:pt x="39" y="150"/>
                        <a:pt x="26" y="129"/>
                      </a:cubicBezTo>
                      <a:moveTo>
                        <a:pt x="20" y="125"/>
                      </a:moveTo>
                      <a:cubicBezTo>
                        <a:pt x="13" y="129"/>
                        <a:pt x="7" y="133"/>
                        <a:pt x="0" y="137"/>
                      </a:cubicBezTo>
                      <a:cubicBezTo>
                        <a:pt x="0" y="138"/>
                        <a:pt x="1" y="138"/>
                        <a:pt x="1" y="139"/>
                      </a:cubicBezTo>
                      <a:cubicBezTo>
                        <a:pt x="1" y="139"/>
                        <a:pt x="1" y="140"/>
                        <a:pt x="2" y="140"/>
                      </a:cubicBezTo>
                      <a:cubicBezTo>
                        <a:pt x="8" y="136"/>
                        <a:pt x="15" y="131"/>
                        <a:pt x="21" y="127"/>
                      </a:cubicBezTo>
                      <a:cubicBezTo>
                        <a:pt x="21" y="127"/>
                        <a:pt x="21" y="127"/>
                        <a:pt x="21" y="127"/>
                      </a:cubicBezTo>
                      <a:cubicBezTo>
                        <a:pt x="21" y="126"/>
                        <a:pt x="20" y="125"/>
                        <a:pt x="20" y="125"/>
                      </a:cubicBezTo>
                      <a:moveTo>
                        <a:pt x="70" y="54"/>
                      </a:move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70" y="54"/>
                        <a:pt x="70" y="54"/>
                        <a:pt x="70" y="54"/>
                      </a:cubicBezTo>
                      <a:cubicBezTo>
                        <a:pt x="69" y="54"/>
                        <a:pt x="69" y="54"/>
                        <a:pt x="69" y="54"/>
                      </a:cubicBezTo>
                      <a:cubicBezTo>
                        <a:pt x="92" y="87"/>
                        <a:pt x="112" y="122"/>
                        <a:pt x="129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30" y="157"/>
                        <a:pt x="130" y="157"/>
                        <a:pt x="130" y="157"/>
                      </a:cubicBezTo>
                      <a:cubicBezTo>
                        <a:pt x="113" y="121"/>
                        <a:pt x="93" y="87"/>
                        <a:pt x="70" y="54"/>
                      </a:cubicBezTo>
                      <a:moveTo>
                        <a:pt x="127" y="0"/>
                      </a:moveTo>
                      <a:cubicBezTo>
                        <a:pt x="107" y="15"/>
                        <a:pt x="87" y="29"/>
                        <a:pt x="67" y="43"/>
                      </a:cubicBezTo>
                      <a:cubicBezTo>
                        <a:pt x="67" y="44"/>
                        <a:pt x="67" y="44"/>
                        <a:pt x="68" y="45"/>
                      </a:cubicBezTo>
                      <a:cubicBezTo>
                        <a:pt x="68" y="45"/>
                        <a:pt x="68" y="46"/>
                        <a:pt x="69" y="46"/>
                      </a:cubicBezTo>
                      <a:cubicBezTo>
                        <a:pt x="89" y="32"/>
                        <a:pt x="109" y="18"/>
                        <a:pt x="129" y="3"/>
                      </a:cubicBezTo>
                      <a:cubicBezTo>
                        <a:pt x="129" y="3"/>
                        <a:pt x="128" y="2"/>
                        <a:pt x="128" y="2"/>
                      </a:cubicBezTo>
                      <a:cubicBezTo>
                        <a:pt x="128" y="1"/>
                        <a:pt x="127" y="1"/>
                        <a:pt x="1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4" name="Freeform 1033"/>
                <p:cNvSpPr>
                  <a:spLocks/>
                </p:cNvSpPr>
                <p:nvPr/>
              </p:nvSpPr>
              <p:spPr bwMode="auto">
                <a:xfrm>
                  <a:off x="3961" y="1408"/>
                  <a:ext cx="28" cy="30"/>
                </a:xfrm>
                <a:custGeom>
                  <a:avLst/>
                  <a:gdLst>
                    <a:gd name="T0" fmla="*/ 2 w 15"/>
                    <a:gd name="T1" fmla="*/ 0 h 16"/>
                    <a:gd name="T2" fmla="*/ 2 w 15"/>
                    <a:gd name="T3" fmla="*/ 0 h 16"/>
                    <a:gd name="T4" fmla="*/ 4 w 15"/>
                    <a:gd name="T5" fmla="*/ 8 h 16"/>
                    <a:gd name="T6" fmla="*/ 5 w 15"/>
                    <a:gd name="T7" fmla="*/ 10 h 16"/>
                    <a:gd name="T8" fmla="*/ 6 w 15"/>
                    <a:gd name="T9" fmla="*/ 11 h 16"/>
                    <a:gd name="T10" fmla="*/ 12 w 15"/>
                    <a:gd name="T11" fmla="*/ 16 h 16"/>
                    <a:gd name="T12" fmla="*/ 13 w 15"/>
                    <a:gd name="T13" fmla="*/ 16 h 16"/>
                    <a:gd name="T14" fmla="*/ 10 w 15"/>
                    <a:gd name="T15" fmla="*/ 6 h 16"/>
                    <a:gd name="T16" fmla="*/ 2 w 15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1" y="4"/>
                        <a:pt x="4" y="8"/>
                      </a:cubicBezTo>
                      <a:cubicBezTo>
                        <a:pt x="4" y="9"/>
                        <a:pt x="5" y="9"/>
                        <a:pt x="5" y="10"/>
                      </a:cubicBezTo>
                      <a:cubicBezTo>
                        <a:pt x="5" y="10"/>
                        <a:pt x="6" y="11"/>
                        <a:pt x="6" y="11"/>
                      </a:cubicBezTo>
                      <a:cubicBezTo>
                        <a:pt x="8" y="14"/>
                        <a:pt x="11" y="16"/>
                        <a:pt x="12" y="16"/>
                      </a:cubicBezTo>
                      <a:cubicBezTo>
                        <a:pt x="13" y="16"/>
                        <a:pt x="13" y="16"/>
                        <a:pt x="13" y="16"/>
                      </a:cubicBezTo>
                      <a:cubicBezTo>
                        <a:pt x="15" y="15"/>
                        <a:pt x="13" y="10"/>
                        <a:pt x="10" y="6"/>
                      </a:cubicBezTo>
                      <a:cubicBezTo>
                        <a:pt x="8" y="2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5" name="Freeform 1034"/>
                <p:cNvSpPr>
                  <a:spLocks/>
                </p:cNvSpPr>
                <p:nvPr/>
              </p:nvSpPr>
              <p:spPr bwMode="auto">
                <a:xfrm>
                  <a:off x="3841" y="1496"/>
                  <a:ext cx="24" cy="29"/>
                </a:xfrm>
                <a:custGeom>
                  <a:avLst/>
                  <a:gdLst>
                    <a:gd name="T0" fmla="*/ 2 w 13"/>
                    <a:gd name="T1" fmla="*/ 0 h 15"/>
                    <a:gd name="T2" fmla="*/ 1 w 13"/>
                    <a:gd name="T3" fmla="*/ 0 h 15"/>
                    <a:gd name="T4" fmla="*/ 4 w 13"/>
                    <a:gd name="T5" fmla="*/ 10 h 15"/>
                    <a:gd name="T6" fmla="*/ 10 w 13"/>
                    <a:gd name="T7" fmla="*/ 15 h 15"/>
                    <a:gd name="T8" fmla="*/ 11 w 13"/>
                    <a:gd name="T9" fmla="*/ 15 h 15"/>
                    <a:gd name="T10" fmla="*/ 11 w 13"/>
                    <a:gd name="T11" fmla="*/ 15 h 15"/>
                    <a:gd name="T12" fmla="*/ 11 w 13"/>
                    <a:gd name="T13" fmla="*/ 15 h 15"/>
                    <a:gd name="T14" fmla="*/ 10 w 13"/>
                    <a:gd name="T15" fmla="*/ 7 h 15"/>
                    <a:gd name="T16" fmla="*/ 9 w 13"/>
                    <a:gd name="T17" fmla="*/ 6 h 15"/>
                    <a:gd name="T18" fmla="*/ 8 w 13"/>
                    <a:gd name="T19" fmla="*/ 4 h 15"/>
                    <a:gd name="T20" fmla="*/ 2 w 13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5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5"/>
                        <a:pt x="4" y="10"/>
                      </a:cubicBezTo>
                      <a:cubicBezTo>
                        <a:pt x="6" y="13"/>
                        <a:pt x="8" y="15"/>
                        <a:pt x="10" y="15"/>
                      </a:cubicBezTo>
                      <a:cubicBezTo>
                        <a:pt x="10" y="15"/>
                        <a:pt x="10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3" y="14"/>
                        <a:pt x="12" y="11"/>
                        <a:pt x="10" y="7"/>
                      </a:cubicBezTo>
                      <a:cubicBezTo>
                        <a:pt x="9" y="7"/>
                        <a:pt x="9" y="6"/>
                        <a:pt x="9" y="6"/>
                      </a:cubicBezTo>
                      <a:cubicBezTo>
                        <a:pt x="8" y="5"/>
                        <a:pt x="8" y="5"/>
                        <a:pt x="8" y="4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6" name="Freeform 1035"/>
                <p:cNvSpPr>
                  <a:spLocks/>
                </p:cNvSpPr>
                <p:nvPr/>
              </p:nvSpPr>
              <p:spPr bwMode="auto">
                <a:xfrm>
                  <a:off x="3719" y="1677"/>
                  <a:ext cx="17" cy="21"/>
                </a:xfrm>
                <a:custGeom>
                  <a:avLst/>
                  <a:gdLst>
                    <a:gd name="T0" fmla="*/ 2 w 9"/>
                    <a:gd name="T1" fmla="*/ 0 h 11"/>
                    <a:gd name="T2" fmla="*/ 1 w 9"/>
                    <a:gd name="T3" fmla="*/ 0 h 11"/>
                    <a:gd name="T4" fmla="*/ 2 w 9"/>
                    <a:gd name="T5" fmla="*/ 7 h 11"/>
                    <a:gd name="T6" fmla="*/ 7 w 9"/>
                    <a:gd name="T7" fmla="*/ 11 h 11"/>
                    <a:gd name="T8" fmla="*/ 8 w 9"/>
                    <a:gd name="T9" fmla="*/ 11 h 11"/>
                    <a:gd name="T10" fmla="*/ 8 w 9"/>
                    <a:gd name="T11" fmla="*/ 5 h 11"/>
                    <a:gd name="T12" fmla="*/ 7 w 9"/>
                    <a:gd name="T13" fmla="*/ 4 h 11"/>
                    <a:gd name="T14" fmla="*/ 6 w 9"/>
                    <a:gd name="T15" fmla="*/ 2 h 11"/>
                    <a:gd name="T16" fmla="*/ 2 w 9"/>
                    <a:gd name="T1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2" y="7"/>
                      </a:cubicBezTo>
                      <a:cubicBezTo>
                        <a:pt x="4" y="9"/>
                        <a:pt x="6" y="11"/>
                        <a:pt x="7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9" y="10"/>
                        <a:pt x="9" y="8"/>
                        <a:pt x="8" y="5"/>
                      </a:cubicBezTo>
                      <a:cubicBezTo>
                        <a:pt x="7" y="5"/>
                        <a:pt x="7" y="4"/>
                        <a:pt x="7" y="4"/>
                      </a:cubicBezTo>
                      <a:cubicBezTo>
                        <a:pt x="7" y="3"/>
                        <a:pt x="6" y="3"/>
                        <a:pt x="6" y="2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7" name="Freeform 1036"/>
                <p:cNvSpPr>
                  <a:spLocks/>
                </p:cNvSpPr>
                <p:nvPr/>
              </p:nvSpPr>
              <p:spPr bwMode="auto">
                <a:xfrm>
                  <a:off x="3972" y="1718"/>
                  <a:ext cx="19" cy="30"/>
                </a:xfrm>
                <a:custGeom>
                  <a:avLst/>
                  <a:gdLst>
                    <a:gd name="T0" fmla="*/ 2 w 10"/>
                    <a:gd name="T1" fmla="*/ 0 h 16"/>
                    <a:gd name="T2" fmla="*/ 1 w 10"/>
                    <a:gd name="T3" fmla="*/ 0 h 16"/>
                    <a:gd name="T4" fmla="*/ 1 w 10"/>
                    <a:gd name="T5" fmla="*/ 0 h 16"/>
                    <a:gd name="T6" fmla="*/ 0 w 10"/>
                    <a:gd name="T7" fmla="*/ 0 h 16"/>
                    <a:gd name="T8" fmla="*/ 2 w 10"/>
                    <a:gd name="T9" fmla="*/ 8 h 16"/>
                    <a:gd name="T10" fmla="*/ 2 w 10"/>
                    <a:gd name="T11" fmla="*/ 9 h 16"/>
                    <a:gd name="T12" fmla="*/ 3 w 10"/>
                    <a:gd name="T13" fmla="*/ 11 h 16"/>
                    <a:gd name="T14" fmla="*/ 8 w 10"/>
                    <a:gd name="T15" fmla="*/ 16 h 16"/>
                    <a:gd name="T16" fmla="*/ 9 w 10"/>
                    <a:gd name="T17" fmla="*/ 16 h 16"/>
                    <a:gd name="T18" fmla="*/ 8 w 10"/>
                    <a:gd name="T19" fmla="*/ 6 h 16"/>
                    <a:gd name="T20" fmla="*/ 2 w 10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0" y="5"/>
                        <a:pt x="2" y="8"/>
                      </a:cubicBezTo>
                      <a:cubicBezTo>
                        <a:pt x="2" y="8"/>
                        <a:pt x="2" y="9"/>
                        <a:pt x="2" y="9"/>
                      </a:cubicBezTo>
                      <a:cubicBezTo>
                        <a:pt x="3" y="10"/>
                        <a:pt x="3" y="10"/>
                        <a:pt x="3" y="11"/>
                      </a:cubicBezTo>
                      <a:cubicBezTo>
                        <a:pt x="5" y="14"/>
                        <a:pt x="7" y="16"/>
                        <a:pt x="8" y="16"/>
                      </a:cubicBezTo>
                      <a:cubicBezTo>
                        <a:pt x="8" y="16"/>
                        <a:pt x="9" y="16"/>
                        <a:pt x="9" y="16"/>
                      </a:cubicBezTo>
                      <a:cubicBezTo>
                        <a:pt x="10" y="15"/>
                        <a:pt x="10" y="11"/>
                        <a:pt x="8" y="6"/>
                      </a:cubicBezTo>
                      <a:cubicBezTo>
                        <a:pt x="6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8" name="Freeform 1037"/>
                <p:cNvSpPr>
                  <a:spLocks/>
                </p:cNvSpPr>
                <p:nvPr/>
              </p:nvSpPr>
              <p:spPr bwMode="auto">
                <a:xfrm>
                  <a:off x="3841" y="1786"/>
                  <a:ext cx="19" cy="28"/>
                </a:xfrm>
                <a:custGeom>
                  <a:avLst/>
                  <a:gdLst>
                    <a:gd name="T0" fmla="*/ 2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2 w 10"/>
                    <a:gd name="T7" fmla="*/ 9 h 15"/>
                    <a:gd name="T8" fmla="*/ 8 w 10"/>
                    <a:gd name="T9" fmla="*/ 15 h 15"/>
                    <a:gd name="T10" fmla="*/ 8 w 10"/>
                    <a:gd name="T11" fmla="*/ 15 h 15"/>
                    <a:gd name="T12" fmla="*/ 8 w 10"/>
                    <a:gd name="T13" fmla="*/ 7 h 15"/>
                    <a:gd name="T14" fmla="*/ 8 w 10"/>
                    <a:gd name="T15" fmla="*/ 6 h 15"/>
                    <a:gd name="T16" fmla="*/ 7 w 10"/>
                    <a:gd name="T17" fmla="*/ 5 h 15"/>
                    <a:gd name="T18" fmla="*/ 2 w 10"/>
                    <a:gd name="T19" fmla="*/ 0 h 15"/>
                    <a:gd name="T20" fmla="*/ 2 w 10"/>
                    <a:gd name="T2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15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6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4"/>
                        <a:pt x="10" y="11"/>
                        <a:pt x="8" y="7"/>
                      </a:cubicBezTo>
                      <a:cubicBezTo>
                        <a:pt x="8" y="7"/>
                        <a:pt x="8" y="7"/>
                        <a:pt x="8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5" y="2"/>
                        <a:pt x="4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19" name="Freeform 1038"/>
                <p:cNvSpPr>
                  <a:spLocks/>
                </p:cNvSpPr>
                <p:nvPr/>
              </p:nvSpPr>
              <p:spPr bwMode="auto">
                <a:xfrm>
                  <a:off x="3766" y="1651"/>
                  <a:ext cx="13" cy="16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5 w 7"/>
                    <a:gd name="T19" fmla="*/ 4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4"/>
                        <a:pt x="2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4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9"/>
                        <a:pt x="7" y="8"/>
                      </a:cubicBezTo>
                      <a:cubicBezTo>
                        <a:pt x="7" y="7"/>
                        <a:pt x="6" y="5"/>
                        <a:pt x="5" y="4"/>
                      </a:cubicBezTo>
                      <a:cubicBezTo>
                        <a:pt x="4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0" name="Freeform 1039"/>
                <p:cNvSpPr>
                  <a:spLocks noEditPoints="1"/>
                </p:cNvSpPr>
                <p:nvPr/>
              </p:nvSpPr>
              <p:spPr bwMode="auto">
                <a:xfrm>
                  <a:off x="4833" y="1925"/>
                  <a:ext cx="192" cy="1374"/>
                </a:xfrm>
                <a:custGeom>
                  <a:avLst/>
                  <a:gdLst>
                    <a:gd name="T0" fmla="*/ 26 w 102"/>
                    <a:gd name="T1" fmla="*/ 636 h 731"/>
                    <a:gd name="T2" fmla="*/ 0 w 102"/>
                    <a:gd name="T3" fmla="*/ 730 h 731"/>
                    <a:gd name="T4" fmla="*/ 0 w 102"/>
                    <a:gd name="T5" fmla="*/ 730 h 731"/>
                    <a:gd name="T6" fmla="*/ 0 w 102"/>
                    <a:gd name="T7" fmla="*/ 730 h 731"/>
                    <a:gd name="T8" fmla="*/ 1 w 102"/>
                    <a:gd name="T9" fmla="*/ 731 h 731"/>
                    <a:gd name="T10" fmla="*/ 27 w 102"/>
                    <a:gd name="T11" fmla="*/ 638 h 731"/>
                    <a:gd name="T12" fmla="*/ 27 w 102"/>
                    <a:gd name="T13" fmla="*/ 638 h 731"/>
                    <a:gd name="T14" fmla="*/ 26 w 102"/>
                    <a:gd name="T15" fmla="*/ 636 h 731"/>
                    <a:gd name="T16" fmla="*/ 31 w 102"/>
                    <a:gd name="T17" fmla="*/ 627 h 731"/>
                    <a:gd name="T18" fmla="*/ 31 w 102"/>
                    <a:gd name="T19" fmla="*/ 631 h 731"/>
                    <a:gd name="T20" fmla="*/ 30 w 102"/>
                    <a:gd name="T21" fmla="*/ 632 h 731"/>
                    <a:gd name="T22" fmla="*/ 57 w 102"/>
                    <a:gd name="T23" fmla="*/ 638 h 731"/>
                    <a:gd name="T24" fmla="*/ 57 w 102"/>
                    <a:gd name="T25" fmla="*/ 638 h 731"/>
                    <a:gd name="T26" fmla="*/ 58 w 102"/>
                    <a:gd name="T27" fmla="*/ 633 h 731"/>
                    <a:gd name="T28" fmla="*/ 31 w 102"/>
                    <a:gd name="T29" fmla="*/ 627 h 731"/>
                    <a:gd name="T30" fmla="*/ 101 w 102"/>
                    <a:gd name="T31" fmla="*/ 323 h 731"/>
                    <a:gd name="T32" fmla="*/ 62 w 102"/>
                    <a:gd name="T33" fmla="*/ 625 h 731"/>
                    <a:gd name="T34" fmla="*/ 63 w 102"/>
                    <a:gd name="T35" fmla="*/ 625 h 731"/>
                    <a:gd name="T36" fmla="*/ 63 w 102"/>
                    <a:gd name="T37" fmla="*/ 625 h 731"/>
                    <a:gd name="T38" fmla="*/ 64 w 102"/>
                    <a:gd name="T39" fmla="*/ 626 h 731"/>
                    <a:gd name="T40" fmla="*/ 102 w 102"/>
                    <a:gd name="T41" fmla="*/ 323 h 731"/>
                    <a:gd name="T42" fmla="*/ 102 w 102"/>
                    <a:gd name="T43" fmla="*/ 323 h 731"/>
                    <a:gd name="T44" fmla="*/ 101 w 102"/>
                    <a:gd name="T45" fmla="*/ 323 h 731"/>
                    <a:gd name="T46" fmla="*/ 99 w 102"/>
                    <a:gd name="T47" fmla="*/ 309 h 731"/>
                    <a:gd name="T48" fmla="*/ 58 w 102"/>
                    <a:gd name="T49" fmla="*/ 309 h 731"/>
                    <a:gd name="T50" fmla="*/ 58 w 102"/>
                    <a:gd name="T51" fmla="*/ 310 h 731"/>
                    <a:gd name="T52" fmla="*/ 57 w 102"/>
                    <a:gd name="T53" fmla="*/ 314 h 731"/>
                    <a:gd name="T54" fmla="*/ 70 w 102"/>
                    <a:gd name="T55" fmla="*/ 314 h 731"/>
                    <a:gd name="T56" fmla="*/ 99 w 102"/>
                    <a:gd name="T57" fmla="*/ 314 h 731"/>
                    <a:gd name="T58" fmla="*/ 99 w 102"/>
                    <a:gd name="T59" fmla="*/ 310 h 731"/>
                    <a:gd name="T60" fmla="*/ 99 w 102"/>
                    <a:gd name="T61" fmla="*/ 309 h 731"/>
                    <a:gd name="T62" fmla="*/ 27 w 102"/>
                    <a:gd name="T63" fmla="*/ 0 h 731"/>
                    <a:gd name="T64" fmla="*/ 26 w 102"/>
                    <a:gd name="T65" fmla="*/ 1 h 731"/>
                    <a:gd name="T66" fmla="*/ 26 w 102"/>
                    <a:gd name="T67" fmla="*/ 1 h 731"/>
                    <a:gd name="T68" fmla="*/ 26 w 102"/>
                    <a:gd name="T69" fmla="*/ 1 h 731"/>
                    <a:gd name="T70" fmla="*/ 54 w 102"/>
                    <a:gd name="T71" fmla="*/ 297 h 731"/>
                    <a:gd name="T72" fmla="*/ 55 w 102"/>
                    <a:gd name="T73" fmla="*/ 297 h 731"/>
                    <a:gd name="T74" fmla="*/ 55 w 102"/>
                    <a:gd name="T75" fmla="*/ 297 h 731"/>
                    <a:gd name="T76" fmla="*/ 27 w 102"/>
                    <a:gd name="T77" fmla="*/ 0 h 7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" h="731">
                      <a:moveTo>
                        <a:pt x="26" y="636"/>
                      </a:moveTo>
                      <a:cubicBezTo>
                        <a:pt x="18" y="668"/>
                        <a:pt x="10" y="70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0" y="730"/>
                        <a:pt x="0" y="730"/>
                        <a:pt x="0" y="730"/>
                      </a:cubicBezTo>
                      <a:cubicBezTo>
                        <a:pt x="1" y="730"/>
                        <a:pt x="1" y="731"/>
                        <a:pt x="1" y="731"/>
                      </a:cubicBezTo>
                      <a:cubicBezTo>
                        <a:pt x="11" y="700"/>
                        <a:pt x="19" y="670"/>
                        <a:pt x="27" y="638"/>
                      </a:cubicBezTo>
                      <a:cubicBezTo>
                        <a:pt x="27" y="638"/>
                        <a:pt x="27" y="638"/>
                        <a:pt x="27" y="638"/>
                      </a:cubicBezTo>
                      <a:cubicBezTo>
                        <a:pt x="26" y="638"/>
                        <a:pt x="26" y="638"/>
                        <a:pt x="26" y="636"/>
                      </a:cubicBezTo>
                      <a:moveTo>
                        <a:pt x="31" y="627"/>
                      </a:moveTo>
                      <a:cubicBezTo>
                        <a:pt x="31" y="628"/>
                        <a:pt x="31" y="629"/>
                        <a:pt x="31" y="631"/>
                      </a:cubicBezTo>
                      <a:cubicBezTo>
                        <a:pt x="30" y="631"/>
                        <a:pt x="30" y="631"/>
                        <a:pt x="30" y="632"/>
                      </a:cubicBezTo>
                      <a:cubicBezTo>
                        <a:pt x="39" y="634"/>
                        <a:pt x="48" y="636"/>
                        <a:pt x="57" y="638"/>
                      </a:cubicBezTo>
                      <a:cubicBezTo>
                        <a:pt x="57" y="638"/>
                        <a:pt x="57" y="638"/>
                        <a:pt x="57" y="638"/>
                      </a:cubicBezTo>
                      <a:cubicBezTo>
                        <a:pt x="57" y="636"/>
                        <a:pt x="58" y="635"/>
                        <a:pt x="58" y="633"/>
                      </a:cubicBezTo>
                      <a:cubicBezTo>
                        <a:pt x="49" y="631"/>
                        <a:pt x="40" y="629"/>
                        <a:pt x="31" y="627"/>
                      </a:cubicBezTo>
                      <a:moveTo>
                        <a:pt x="101" y="323"/>
                      </a:moveTo>
                      <a:cubicBezTo>
                        <a:pt x="98" y="425"/>
                        <a:pt x="85" y="526"/>
                        <a:pt x="62" y="625"/>
                      </a:cubicBezTo>
                      <a:cubicBezTo>
                        <a:pt x="62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3" y="625"/>
                      </a:cubicBezTo>
                      <a:cubicBezTo>
                        <a:pt x="63" y="625"/>
                        <a:pt x="63" y="625"/>
                        <a:pt x="64" y="626"/>
                      </a:cubicBezTo>
                      <a:cubicBezTo>
                        <a:pt x="86" y="526"/>
                        <a:pt x="99" y="425"/>
                        <a:pt x="102" y="323"/>
                      </a:cubicBezTo>
                      <a:cubicBezTo>
                        <a:pt x="102" y="323"/>
                        <a:pt x="102" y="323"/>
                        <a:pt x="102" y="323"/>
                      </a:cubicBezTo>
                      <a:cubicBezTo>
                        <a:pt x="101" y="323"/>
                        <a:pt x="101" y="323"/>
                        <a:pt x="101" y="323"/>
                      </a:cubicBezTo>
                      <a:moveTo>
                        <a:pt x="99" y="309"/>
                      </a:moveTo>
                      <a:cubicBezTo>
                        <a:pt x="85" y="309"/>
                        <a:pt x="71" y="309"/>
                        <a:pt x="58" y="309"/>
                      </a:cubicBezTo>
                      <a:cubicBezTo>
                        <a:pt x="58" y="309"/>
                        <a:pt x="58" y="310"/>
                        <a:pt x="58" y="310"/>
                      </a:cubicBezTo>
                      <a:cubicBezTo>
                        <a:pt x="58" y="311"/>
                        <a:pt x="58" y="313"/>
                        <a:pt x="57" y="314"/>
                      </a:cubicBezTo>
                      <a:cubicBezTo>
                        <a:pt x="62" y="314"/>
                        <a:pt x="66" y="314"/>
                        <a:pt x="70" y="314"/>
                      </a:cubicBezTo>
                      <a:cubicBezTo>
                        <a:pt x="79" y="314"/>
                        <a:pt x="89" y="314"/>
                        <a:pt x="99" y="314"/>
                      </a:cubicBezTo>
                      <a:cubicBezTo>
                        <a:pt x="99" y="313"/>
                        <a:pt x="99" y="311"/>
                        <a:pt x="99" y="310"/>
                      </a:cubicBezTo>
                      <a:cubicBezTo>
                        <a:pt x="99" y="309"/>
                        <a:pt x="99" y="309"/>
                        <a:pt x="99" y="309"/>
                      </a:cubicBezTo>
                      <a:moveTo>
                        <a:pt x="27" y="0"/>
                      </a:moveTo>
                      <a:cubicBezTo>
                        <a:pt x="27" y="0"/>
                        <a:pt x="26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46" y="98"/>
                        <a:pt x="55" y="197"/>
                        <a:pt x="54" y="297"/>
                      </a:cubicBezTo>
                      <a:cubicBezTo>
                        <a:pt x="54" y="297"/>
                        <a:pt x="55" y="297"/>
                        <a:pt x="55" y="297"/>
                      </a:cubicBezTo>
                      <a:cubicBezTo>
                        <a:pt x="55" y="297"/>
                        <a:pt x="55" y="297"/>
                        <a:pt x="55" y="297"/>
                      </a:cubicBezTo>
                      <a:cubicBezTo>
                        <a:pt x="56" y="197"/>
                        <a:pt x="47" y="97"/>
                        <a:pt x="2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1" name="Freeform 1040"/>
                <p:cNvSpPr>
                  <a:spLocks/>
                </p:cNvSpPr>
                <p:nvPr/>
              </p:nvSpPr>
              <p:spPr bwMode="auto">
                <a:xfrm>
                  <a:off x="4869" y="1878"/>
                  <a:ext cx="17" cy="49"/>
                </a:xfrm>
                <a:custGeom>
                  <a:avLst/>
                  <a:gdLst>
                    <a:gd name="T0" fmla="*/ 2 w 9"/>
                    <a:gd name="T1" fmla="*/ 0 h 26"/>
                    <a:gd name="T2" fmla="*/ 2 w 9"/>
                    <a:gd name="T3" fmla="*/ 0 h 26"/>
                    <a:gd name="T4" fmla="*/ 2 w 9"/>
                    <a:gd name="T5" fmla="*/ 14 h 26"/>
                    <a:gd name="T6" fmla="*/ 7 w 9"/>
                    <a:gd name="T7" fmla="*/ 26 h 26"/>
                    <a:gd name="T8" fmla="*/ 7 w 9"/>
                    <a:gd name="T9" fmla="*/ 26 h 26"/>
                    <a:gd name="T10" fmla="*/ 7 w 9"/>
                    <a:gd name="T11" fmla="*/ 26 h 26"/>
                    <a:gd name="T12" fmla="*/ 8 w 9"/>
                    <a:gd name="T13" fmla="*/ 25 h 26"/>
                    <a:gd name="T14" fmla="*/ 8 w 9"/>
                    <a:gd name="T15" fmla="*/ 12 h 26"/>
                    <a:gd name="T16" fmla="*/ 2 w 9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2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7"/>
                        <a:pt x="2" y="14"/>
                      </a:cubicBezTo>
                      <a:cubicBezTo>
                        <a:pt x="3" y="20"/>
                        <a:pt x="5" y="25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5"/>
                        <a:pt x="8" y="25"/>
                        <a:pt x="8" y="25"/>
                      </a:cubicBezTo>
                      <a:cubicBezTo>
                        <a:pt x="9" y="23"/>
                        <a:pt x="9" y="18"/>
                        <a:pt x="8" y="12"/>
                      </a:cubicBezTo>
                      <a:cubicBezTo>
                        <a:pt x="6" y="5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2" name="Freeform 1041"/>
                <p:cNvSpPr>
                  <a:spLocks/>
                </p:cNvSpPr>
                <p:nvPr/>
              </p:nvSpPr>
              <p:spPr bwMode="auto">
                <a:xfrm>
                  <a:off x="4929" y="2483"/>
                  <a:ext cx="13" cy="49"/>
                </a:xfrm>
                <a:custGeom>
                  <a:avLst/>
                  <a:gdLst>
                    <a:gd name="T0" fmla="*/ 4 w 7"/>
                    <a:gd name="T1" fmla="*/ 0 h 26"/>
                    <a:gd name="T2" fmla="*/ 3 w 7"/>
                    <a:gd name="T3" fmla="*/ 0 h 26"/>
                    <a:gd name="T4" fmla="*/ 1 w 7"/>
                    <a:gd name="T5" fmla="*/ 13 h 26"/>
                    <a:gd name="T6" fmla="*/ 3 w 7"/>
                    <a:gd name="T7" fmla="*/ 26 h 26"/>
                    <a:gd name="T8" fmla="*/ 6 w 7"/>
                    <a:gd name="T9" fmla="*/ 17 h 26"/>
                    <a:gd name="T10" fmla="*/ 7 w 7"/>
                    <a:gd name="T11" fmla="*/ 13 h 26"/>
                    <a:gd name="T12" fmla="*/ 7 w 7"/>
                    <a:gd name="T13" fmla="*/ 12 h 26"/>
                    <a:gd name="T14" fmla="*/ 4 w 7"/>
                    <a:gd name="T15" fmla="*/ 0 h 26"/>
                    <a:gd name="T16" fmla="*/ 4 w 7"/>
                    <a:gd name="T1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26">
                      <a:moveTo>
                        <a:pt x="4" y="0"/>
                      </a:move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1"/>
                        <a:pt x="1" y="6"/>
                        <a:pt x="1" y="13"/>
                      </a:cubicBezTo>
                      <a:cubicBezTo>
                        <a:pt x="0" y="20"/>
                        <a:pt x="2" y="26"/>
                        <a:pt x="3" y="26"/>
                      </a:cubicBezTo>
                      <a:cubicBezTo>
                        <a:pt x="5" y="26"/>
                        <a:pt x="6" y="22"/>
                        <a:pt x="6" y="17"/>
                      </a:cubicBezTo>
                      <a:cubicBezTo>
                        <a:pt x="7" y="16"/>
                        <a:pt x="7" y="14"/>
                        <a:pt x="7" y="13"/>
                      </a:cubicBezTo>
                      <a:cubicBezTo>
                        <a:pt x="7" y="13"/>
                        <a:pt x="7" y="12"/>
                        <a:pt x="7" y="12"/>
                      </a:cubicBezTo>
                      <a:cubicBezTo>
                        <a:pt x="7" y="6"/>
                        <a:pt x="6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3" name="Freeform 1042"/>
                <p:cNvSpPr>
                  <a:spLocks/>
                </p:cNvSpPr>
                <p:nvPr/>
              </p:nvSpPr>
              <p:spPr bwMode="auto">
                <a:xfrm>
                  <a:off x="4818" y="3297"/>
                  <a:ext cx="19" cy="40"/>
                </a:xfrm>
                <a:custGeom>
                  <a:avLst/>
                  <a:gdLst>
                    <a:gd name="T0" fmla="*/ 8 w 10"/>
                    <a:gd name="T1" fmla="*/ 0 h 21"/>
                    <a:gd name="T2" fmla="*/ 8 w 10"/>
                    <a:gd name="T3" fmla="*/ 0 h 21"/>
                    <a:gd name="T4" fmla="*/ 3 w 10"/>
                    <a:gd name="T5" fmla="*/ 10 h 21"/>
                    <a:gd name="T6" fmla="*/ 2 w 10"/>
                    <a:gd name="T7" fmla="*/ 21 h 21"/>
                    <a:gd name="T8" fmla="*/ 2 w 10"/>
                    <a:gd name="T9" fmla="*/ 21 h 21"/>
                    <a:gd name="T10" fmla="*/ 7 w 10"/>
                    <a:gd name="T11" fmla="*/ 11 h 21"/>
                    <a:gd name="T12" fmla="*/ 9 w 10"/>
                    <a:gd name="T13" fmla="*/ 1 h 21"/>
                    <a:gd name="T14" fmla="*/ 8 w 10"/>
                    <a:gd name="T15" fmla="*/ 0 h 21"/>
                    <a:gd name="T16" fmla="*/ 8 w 10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21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4" y="5"/>
                        <a:pt x="3" y="10"/>
                      </a:cubicBezTo>
                      <a:cubicBezTo>
                        <a:pt x="1" y="15"/>
                        <a:pt x="0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3" y="21"/>
                        <a:pt x="6" y="17"/>
                        <a:pt x="7" y="11"/>
                      </a:cubicBezTo>
                      <a:cubicBezTo>
                        <a:pt x="9" y="7"/>
                        <a:pt x="10" y="2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4" name="Freeform 1043"/>
                <p:cNvSpPr>
                  <a:spLocks/>
                </p:cNvSpPr>
                <p:nvPr/>
              </p:nvSpPr>
              <p:spPr bwMode="auto">
                <a:xfrm>
                  <a:off x="5019" y="2481"/>
                  <a:ext cx="12" cy="51"/>
                </a:xfrm>
                <a:custGeom>
                  <a:avLst/>
                  <a:gdLst>
                    <a:gd name="T0" fmla="*/ 3 w 6"/>
                    <a:gd name="T1" fmla="*/ 0 h 27"/>
                    <a:gd name="T2" fmla="*/ 0 w 6"/>
                    <a:gd name="T3" fmla="*/ 13 h 27"/>
                    <a:gd name="T4" fmla="*/ 0 w 6"/>
                    <a:gd name="T5" fmla="*/ 14 h 27"/>
                    <a:gd name="T6" fmla="*/ 0 w 6"/>
                    <a:gd name="T7" fmla="*/ 18 h 27"/>
                    <a:gd name="T8" fmla="*/ 2 w 6"/>
                    <a:gd name="T9" fmla="*/ 27 h 27"/>
                    <a:gd name="T10" fmla="*/ 3 w 6"/>
                    <a:gd name="T11" fmla="*/ 27 h 27"/>
                    <a:gd name="T12" fmla="*/ 3 w 6"/>
                    <a:gd name="T13" fmla="*/ 27 h 27"/>
                    <a:gd name="T14" fmla="*/ 6 w 6"/>
                    <a:gd name="T15" fmla="*/ 14 h 27"/>
                    <a:gd name="T16" fmla="*/ 3 w 6"/>
                    <a:gd name="T17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27">
                      <a:moveTo>
                        <a:pt x="3" y="0"/>
                      </a:moveTo>
                      <a:cubicBezTo>
                        <a:pt x="1" y="0"/>
                        <a:pt x="0" y="6"/>
                        <a:pt x="0" y="13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0" y="15"/>
                        <a:pt x="0" y="17"/>
                        <a:pt x="0" y="18"/>
                      </a:cubicBezTo>
                      <a:cubicBezTo>
                        <a:pt x="0" y="22"/>
                        <a:pt x="1" y="26"/>
                        <a:pt x="2" y="27"/>
                      </a:cubicBezTo>
                      <a:cubicBezTo>
                        <a:pt x="2" y="27"/>
                        <a:pt x="2" y="27"/>
                        <a:pt x="3" y="27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4" y="27"/>
                        <a:pt x="6" y="21"/>
                        <a:pt x="6" y="14"/>
                      </a:cubicBezTo>
                      <a:cubicBezTo>
                        <a:pt x="6" y="6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5" name="Freeform 1044"/>
                <p:cNvSpPr>
                  <a:spLocks/>
                </p:cNvSpPr>
                <p:nvPr/>
              </p:nvSpPr>
              <p:spPr bwMode="auto">
                <a:xfrm>
                  <a:off x="4937" y="3100"/>
                  <a:ext cx="18" cy="49"/>
                </a:xfrm>
                <a:custGeom>
                  <a:avLst/>
                  <a:gdLst>
                    <a:gd name="T0" fmla="*/ 8 w 10"/>
                    <a:gd name="T1" fmla="*/ 0 h 26"/>
                    <a:gd name="T2" fmla="*/ 7 w 10"/>
                    <a:gd name="T3" fmla="*/ 0 h 26"/>
                    <a:gd name="T4" fmla="*/ 3 w 10"/>
                    <a:gd name="T5" fmla="*/ 8 h 26"/>
                    <a:gd name="T6" fmla="*/ 2 w 10"/>
                    <a:gd name="T7" fmla="*/ 13 h 26"/>
                    <a:gd name="T8" fmla="*/ 2 w 10"/>
                    <a:gd name="T9" fmla="*/ 13 h 26"/>
                    <a:gd name="T10" fmla="*/ 2 w 10"/>
                    <a:gd name="T11" fmla="*/ 26 h 26"/>
                    <a:gd name="T12" fmla="*/ 2 w 10"/>
                    <a:gd name="T13" fmla="*/ 26 h 26"/>
                    <a:gd name="T14" fmla="*/ 8 w 10"/>
                    <a:gd name="T15" fmla="*/ 14 h 26"/>
                    <a:gd name="T16" fmla="*/ 9 w 10"/>
                    <a:gd name="T17" fmla="*/ 1 h 26"/>
                    <a:gd name="T18" fmla="*/ 8 w 10"/>
                    <a:gd name="T19" fmla="*/ 0 h 26"/>
                    <a:gd name="T20" fmla="*/ 8 w 10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" h="26">
                      <a:moveTo>
                        <a:pt x="8" y="0"/>
                      </a:moveTo>
                      <a:cubicBezTo>
                        <a:pt x="8" y="0"/>
                        <a:pt x="7" y="0"/>
                        <a:pt x="7" y="0"/>
                      </a:cubicBezTo>
                      <a:cubicBezTo>
                        <a:pt x="6" y="1"/>
                        <a:pt x="4" y="4"/>
                        <a:pt x="3" y="8"/>
                      </a:cubicBezTo>
                      <a:cubicBezTo>
                        <a:pt x="3" y="10"/>
                        <a:pt x="2" y="11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0" y="20"/>
                        <a:pt x="0" y="26"/>
                        <a:pt x="2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3" y="26"/>
                        <a:pt x="6" y="21"/>
                        <a:pt x="8" y="14"/>
                      </a:cubicBezTo>
                      <a:cubicBezTo>
                        <a:pt x="9" y="8"/>
                        <a:pt x="10" y="2"/>
                        <a:pt x="9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6" name="Freeform 1045"/>
                <p:cNvSpPr>
                  <a:spLocks/>
                </p:cNvSpPr>
                <p:nvPr/>
              </p:nvSpPr>
              <p:spPr bwMode="auto">
                <a:xfrm>
                  <a:off x="4882" y="3094"/>
                  <a:ext cx="11" cy="30"/>
                </a:xfrm>
                <a:custGeom>
                  <a:avLst/>
                  <a:gdLst>
                    <a:gd name="T0" fmla="*/ 4 w 6"/>
                    <a:gd name="T1" fmla="*/ 0 h 16"/>
                    <a:gd name="T2" fmla="*/ 1 w 6"/>
                    <a:gd name="T3" fmla="*/ 8 h 16"/>
                    <a:gd name="T4" fmla="*/ 0 w 6"/>
                    <a:gd name="T5" fmla="*/ 14 h 16"/>
                    <a:gd name="T6" fmla="*/ 1 w 6"/>
                    <a:gd name="T7" fmla="*/ 16 h 16"/>
                    <a:gd name="T8" fmla="*/ 1 w 6"/>
                    <a:gd name="T9" fmla="*/ 16 h 16"/>
                    <a:gd name="T10" fmla="*/ 4 w 6"/>
                    <a:gd name="T11" fmla="*/ 10 h 16"/>
                    <a:gd name="T12" fmla="*/ 5 w 6"/>
                    <a:gd name="T13" fmla="*/ 9 h 16"/>
                    <a:gd name="T14" fmla="*/ 5 w 6"/>
                    <a:gd name="T15" fmla="*/ 5 h 16"/>
                    <a:gd name="T16" fmla="*/ 5 w 6"/>
                    <a:gd name="T17" fmla="*/ 0 h 16"/>
                    <a:gd name="T18" fmla="*/ 4 w 6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" h="16">
                      <a:moveTo>
                        <a:pt x="4" y="0"/>
                      </a:moveTo>
                      <a:cubicBezTo>
                        <a:pt x="3" y="0"/>
                        <a:pt x="2" y="3"/>
                        <a:pt x="1" y="8"/>
                      </a:cubicBezTo>
                      <a:cubicBezTo>
                        <a:pt x="0" y="10"/>
                        <a:pt x="0" y="13"/>
                        <a:pt x="0" y="14"/>
                      </a:cubicBezTo>
                      <a:cubicBezTo>
                        <a:pt x="0" y="16"/>
                        <a:pt x="0" y="16"/>
                        <a:pt x="1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2" y="16"/>
                        <a:pt x="3" y="13"/>
                        <a:pt x="4" y="10"/>
                      </a:cubicBezTo>
                      <a:cubicBezTo>
                        <a:pt x="4" y="9"/>
                        <a:pt x="4" y="9"/>
                        <a:pt x="5" y="9"/>
                      </a:cubicBezTo>
                      <a:cubicBezTo>
                        <a:pt x="5" y="7"/>
                        <a:pt x="5" y="6"/>
                        <a:pt x="5" y="5"/>
                      </a:cubicBezTo>
                      <a:cubicBezTo>
                        <a:pt x="6" y="2"/>
                        <a:pt x="5" y="0"/>
                        <a:pt x="5" y="0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7" name="Freeform 1046"/>
                <p:cNvSpPr>
                  <a:spLocks noEditPoints="1"/>
                </p:cNvSpPr>
                <p:nvPr/>
              </p:nvSpPr>
              <p:spPr bwMode="auto">
                <a:xfrm>
                  <a:off x="3683" y="2987"/>
                  <a:ext cx="470" cy="857"/>
                </a:xfrm>
                <a:custGeom>
                  <a:avLst/>
                  <a:gdLst>
                    <a:gd name="T0" fmla="*/ 136 w 250"/>
                    <a:gd name="T1" fmla="*/ 290 h 456"/>
                    <a:gd name="T2" fmla="*/ 0 w 250"/>
                    <a:gd name="T3" fmla="*/ 455 h 456"/>
                    <a:gd name="T4" fmla="*/ 1 w 250"/>
                    <a:gd name="T5" fmla="*/ 455 h 456"/>
                    <a:gd name="T6" fmla="*/ 1 w 250"/>
                    <a:gd name="T7" fmla="*/ 456 h 456"/>
                    <a:gd name="T8" fmla="*/ 137 w 250"/>
                    <a:gd name="T9" fmla="*/ 290 h 456"/>
                    <a:gd name="T10" fmla="*/ 137 w 250"/>
                    <a:gd name="T11" fmla="*/ 290 h 456"/>
                    <a:gd name="T12" fmla="*/ 136 w 250"/>
                    <a:gd name="T13" fmla="*/ 290 h 456"/>
                    <a:gd name="T14" fmla="*/ 106 w 250"/>
                    <a:gd name="T15" fmla="*/ 254 h 456"/>
                    <a:gd name="T16" fmla="*/ 105 w 250"/>
                    <a:gd name="T17" fmla="*/ 257 h 456"/>
                    <a:gd name="T18" fmla="*/ 105 w 250"/>
                    <a:gd name="T19" fmla="*/ 257 h 456"/>
                    <a:gd name="T20" fmla="*/ 139 w 250"/>
                    <a:gd name="T21" fmla="*/ 281 h 456"/>
                    <a:gd name="T22" fmla="*/ 139 w 250"/>
                    <a:gd name="T23" fmla="*/ 280 h 456"/>
                    <a:gd name="T24" fmla="*/ 141 w 250"/>
                    <a:gd name="T25" fmla="*/ 278 h 456"/>
                    <a:gd name="T26" fmla="*/ 106 w 250"/>
                    <a:gd name="T27" fmla="*/ 254 h 456"/>
                    <a:gd name="T28" fmla="*/ 194 w 250"/>
                    <a:gd name="T29" fmla="*/ 66 h 456"/>
                    <a:gd name="T30" fmla="*/ 106 w 250"/>
                    <a:gd name="T31" fmla="*/ 247 h 456"/>
                    <a:gd name="T32" fmla="*/ 107 w 250"/>
                    <a:gd name="T33" fmla="*/ 248 h 456"/>
                    <a:gd name="T34" fmla="*/ 108 w 250"/>
                    <a:gd name="T35" fmla="*/ 248 h 456"/>
                    <a:gd name="T36" fmla="*/ 195 w 250"/>
                    <a:gd name="T37" fmla="*/ 67 h 456"/>
                    <a:gd name="T38" fmla="*/ 195 w 250"/>
                    <a:gd name="T39" fmla="*/ 67 h 456"/>
                    <a:gd name="T40" fmla="*/ 194 w 250"/>
                    <a:gd name="T41" fmla="*/ 67 h 456"/>
                    <a:gd name="T42" fmla="*/ 194 w 250"/>
                    <a:gd name="T43" fmla="*/ 66 h 456"/>
                    <a:gd name="T44" fmla="*/ 200 w 250"/>
                    <a:gd name="T45" fmla="*/ 59 h 456"/>
                    <a:gd name="T46" fmla="*/ 200 w 250"/>
                    <a:gd name="T47" fmla="*/ 59 h 456"/>
                    <a:gd name="T48" fmla="*/ 199 w 250"/>
                    <a:gd name="T49" fmla="*/ 62 h 456"/>
                    <a:gd name="T50" fmla="*/ 225 w 250"/>
                    <a:gd name="T51" fmla="*/ 72 h 456"/>
                    <a:gd name="T52" fmla="*/ 225 w 250"/>
                    <a:gd name="T53" fmla="*/ 69 h 456"/>
                    <a:gd name="T54" fmla="*/ 226 w 250"/>
                    <a:gd name="T55" fmla="*/ 68 h 456"/>
                    <a:gd name="T56" fmla="*/ 200 w 250"/>
                    <a:gd name="T57" fmla="*/ 59 h 456"/>
                    <a:gd name="T58" fmla="*/ 249 w 250"/>
                    <a:gd name="T59" fmla="*/ 0 h 456"/>
                    <a:gd name="T60" fmla="*/ 229 w 250"/>
                    <a:gd name="T61" fmla="*/ 64 h 456"/>
                    <a:gd name="T62" fmla="*/ 229 w 250"/>
                    <a:gd name="T63" fmla="*/ 64 h 456"/>
                    <a:gd name="T64" fmla="*/ 229 w 250"/>
                    <a:gd name="T65" fmla="*/ 64 h 456"/>
                    <a:gd name="T66" fmla="*/ 230 w 250"/>
                    <a:gd name="T67" fmla="*/ 65 h 456"/>
                    <a:gd name="T68" fmla="*/ 250 w 250"/>
                    <a:gd name="T69" fmla="*/ 0 h 456"/>
                    <a:gd name="T70" fmla="*/ 249 w 250"/>
                    <a:gd name="T71" fmla="*/ 0 h 456"/>
                    <a:gd name="T72" fmla="*/ 249 w 250"/>
                    <a:gd name="T73" fmla="*/ 0 h 456"/>
                    <a:gd name="T74" fmla="*/ 249 w 250"/>
                    <a:gd name="T75" fmla="*/ 0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50" h="456">
                      <a:moveTo>
                        <a:pt x="136" y="290"/>
                      </a:moveTo>
                      <a:cubicBezTo>
                        <a:pt x="97" y="349"/>
                        <a:pt x="52" y="405"/>
                        <a:pt x="0" y="455"/>
                      </a:cubicBezTo>
                      <a:cubicBezTo>
                        <a:pt x="0" y="455"/>
                        <a:pt x="1" y="455"/>
                        <a:pt x="1" y="455"/>
                      </a:cubicBezTo>
                      <a:cubicBezTo>
                        <a:pt x="1" y="455"/>
                        <a:pt x="1" y="455"/>
                        <a:pt x="1" y="456"/>
                      </a:cubicBezTo>
                      <a:cubicBezTo>
                        <a:pt x="53" y="406"/>
                        <a:pt x="98" y="350"/>
                        <a:pt x="137" y="290"/>
                      </a:cubicBezTo>
                      <a:cubicBezTo>
                        <a:pt x="137" y="290"/>
                        <a:pt x="137" y="290"/>
                        <a:pt x="137" y="290"/>
                      </a:cubicBezTo>
                      <a:cubicBezTo>
                        <a:pt x="137" y="290"/>
                        <a:pt x="136" y="290"/>
                        <a:pt x="136" y="290"/>
                      </a:cubicBezTo>
                      <a:moveTo>
                        <a:pt x="106" y="254"/>
                      </a:moveTo>
                      <a:cubicBezTo>
                        <a:pt x="106" y="255"/>
                        <a:pt x="105" y="256"/>
                        <a:pt x="105" y="257"/>
                      </a:cubicBezTo>
                      <a:cubicBezTo>
                        <a:pt x="105" y="257"/>
                        <a:pt x="105" y="257"/>
                        <a:pt x="105" y="257"/>
                      </a:cubicBezTo>
                      <a:cubicBezTo>
                        <a:pt x="116" y="265"/>
                        <a:pt x="127" y="273"/>
                        <a:pt x="139" y="281"/>
                      </a:cubicBezTo>
                      <a:cubicBezTo>
                        <a:pt x="139" y="280"/>
                        <a:pt x="139" y="280"/>
                        <a:pt x="139" y="280"/>
                      </a:cubicBezTo>
                      <a:cubicBezTo>
                        <a:pt x="140" y="279"/>
                        <a:pt x="140" y="278"/>
                        <a:pt x="141" y="278"/>
                      </a:cubicBezTo>
                      <a:cubicBezTo>
                        <a:pt x="129" y="270"/>
                        <a:pt x="118" y="262"/>
                        <a:pt x="106" y="254"/>
                      </a:cubicBezTo>
                      <a:moveTo>
                        <a:pt x="194" y="66"/>
                      </a:moveTo>
                      <a:cubicBezTo>
                        <a:pt x="171" y="130"/>
                        <a:pt x="142" y="190"/>
                        <a:pt x="106" y="247"/>
                      </a:cubicBezTo>
                      <a:cubicBezTo>
                        <a:pt x="107" y="247"/>
                        <a:pt x="107" y="248"/>
                        <a:pt x="107" y="248"/>
                      </a:cubicBezTo>
                      <a:cubicBezTo>
                        <a:pt x="107" y="248"/>
                        <a:pt x="107" y="248"/>
                        <a:pt x="108" y="248"/>
                      </a:cubicBezTo>
                      <a:cubicBezTo>
                        <a:pt x="143" y="191"/>
                        <a:pt x="172" y="130"/>
                        <a:pt x="195" y="67"/>
                      </a:cubicBezTo>
                      <a:cubicBezTo>
                        <a:pt x="195" y="67"/>
                        <a:pt x="195" y="67"/>
                        <a:pt x="195" y="67"/>
                      </a:cubicBezTo>
                      <a:cubicBezTo>
                        <a:pt x="194" y="67"/>
                        <a:pt x="194" y="67"/>
                        <a:pt x="194" y="67"/>
                      </a:cubicBezTo>
                      <a:cubicBezTo>
                        <a:pt x="194" y="66"/>
                        <a:pt x="194" y="66"/>
                        <a:pt x="194" y="66"/>
                      </a:cubicBezTo>
                      <a:moveTo>
                        <a:pt x="200" y="59"/>
                      </a:moveTo>
                      <a:cubicBezTo>
                        <a:pt x="200" y="59"/>
                        <a:pt x="200" y="59"/>
                        <a:pt x="200" y="59"/>
                      </a:cubicBezTo>
                      <a:cubicBezTo>
                        <a:pt x="200" y="60"/>
                        <a:pt x="199" y="61"/>
                        <a:pt x="199" y="62"/>
                      </a:cubicBezTo>
                      <a:cubicBezTo>
                        <a:pt x="207" y="65"/>
                        <a:pt x="216" y="69"/>
                        <a:pt x="225" y="72"/>
                      </a:cubicBezTo>
                      <a:cubicBezTo>
                        <a:pt x="225" y="71"/>
                        <a:pt x="225" y="70"/>
                        <a:pt x="225" y="69"/>
                      </a:cubicBezTo>
                      <a:cubicBezTo>
                        <a:pt x="225" y="69"/>
                        <a:pt x="226" y="68"/>
                        <a:pt x="226" y="68"/>
                      </a:cubicBezTo>
                      <a:cubicBezTo>
                        <a:pt x="217" y="65"/>
                        <a:pt x="209" y="62"/>
                        <a:pt x="200" y="59"/>
                      </a:cubicBezTo>
                      <a:moveTo>
                        <a:pt x="249" y="0"/>
                      </a:moveTo>
                      <a:cubicBezTo>
                        <a:pt x="243" y="22"/>
                        <a:pt x="236" y="43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29" y="64"/>
                        <a:pt x="229" y="64"/>
                      </a:cubicBezTo>
                      <a:cubicBezTo>
                        <a:pt x="229" y="64"/>
                        <a:pt x="230" y="65"/>
                        <a:pt x="230" y="65"/>
                      </a:cubicBezTo>
                      <a:cubicBezTo>
                        <a:pt x="237" y="44"/>
                        <a:pt x="244" y="22"/>
                        <a:pt x="250" y="0"/>
                      </a:cubicBezTo>
                      <a:cubicBezTo>
                        <a:pt x="250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  <a:cubicBezTo>
                        <a:pt x="249" y="0"/>
                        <a:pt x="249" y="0"/>
                        <a:pt x="2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8" name="Freeform 1047"/>
                <p:cNvSpPr>
                  <a:spLocks/>
                </p:cNvSpPr>
                <p:nvPr/>
              </p:nvSpPr>
              <p:spPr bwMode="auto">
                <a:xfrm>
                  <a:off x="3657" y="3843"/>
                  <a:ext cx="28" cy="24"/>
                </a:xfrm>
                <a:custGeom>
                  <a:avLst/>
                  <a:gdLst>
                    <a:gd name="T0" fmla="*/ 14 w 15"/>
                    <a:gd name="T1" fmla="*/ 0 h 13"/>
                    <a:gd name="T2" fmla="*/ 5 w 15"/>
                    <a:gd name="T3" fmla="*/ 4 h 13"/>
                    <a:gd name="T4" fmla="*/ 1 w 15"/>
                    <a:gd name="T5" fmla="*/ 13 h 13"/>
                    <a:gd name="T6" fmla="*/ 2 w 15"/>
                    <a:gd name="T7" fmla="*/ 13 h 13"/>
                    <a:gd name="T8" fmla="*/ 10 w 15"/>
                    <a:gd name="T9" fmla="*/ 9 h 13"/>
                    <a:gd name="T10" fmla="*/ 15 w 15"/>
                    <a:gd name="T11" fmla="*/ 1 h 13"/>
                    <a:gd name="T12" fmla="*/ 15 w 15"/>
                    <a:gd name="T13" fmla="*/ 0 h 13"/>
                    <a:gd name="T14" fmla="*/ 14 w 15"/>
                    <a:gd name="T15" fmla="*/ 0 h 13"/>
                    <a:gd name="T16" fmla="*/ 14 w 15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3">
                      <a:moveTo>
                        <a:pt x="14" y="0"/>
                      </a:moveTo>
                      <a:cubicBezTo>
                        <a:pt x="12" y="0"/>
                        <a:pt x="8" y="2"/>
                        <a:pt x="5" y="4"/>
                      </a:cubicBezTo>
                      <a:cubicBezTo>
                        <a:pt x="2" y="8"/>
                        <a:pt x="0" y="12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4" y="13"/>
                        <a:pt x="7" y="12"/>
                        <a:pt x="10" y="9"/>
                      </a:cubicBezTo>
                      <a:cubicBezTo>
                        <a:pt x="13" y="6"/>
                        <a:pt x="15" y="2"/>
                        <a:pt x="15" y="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29" name="Freeform 1048"/>
                <p:cNvSpPr>
                  <a:spLocks/>
                </p:cNvSpPr>
                <p:nvPr/>
              </p:nvSpPr>
              <p:spPr bwMode="auto">
                <a:xfrm>
                  <a:off x="3937" y="3502"/>
                  <a:ext cx="24" cy="30"/>
                </a:xfrm>
                <a:custGeom>
                  <a:avLst/>
                  <a:gdLst>
                    <a:gd name="T0" fmla="*/ 11 w 13"/>
                    <a:gd name="T1" fmla="*/ 0 h 16"/>
                    <a:gd name="T2" fmla="*/ 6 w 13"/>
                    <a:gd name="T3" fmla="*/ 4 h 16"/>
                    <a:gd name="T4" fmla="*/ 4 w 13"/>
                    <a:gd name="T5" fmla="*/ 6 h 16"/>
                    <a:gd name="T6" fmla="*/ 4 w 13"/>
                    <a:gd name="T7" fmla="*/ 7 h 16"/>
                    <a:gd name="T8" fmla="*/ 1 w 13"/>
                    <a:gd name="T9" fmla="*/ 16 h 16"/>
                    <a:gd name="T10" fmla="*/ 2 w 13"/>
                    <a:gd name="T11" fmla="*/ 16 h 16"/>
                    <a:gd name="T12" fmla="*/ 2 w 13"/>
                    <a:gd name="T13" fmla="*/ 16 h 16"/>
                    <a:gd name="T14" fmla="*/ 2 w 13"/>
                    <a:gd name="T15" fmla="*/ 16 h 16"/>
                    <a:gd name="T16" fmla="*/ 9 w 13"/>
                    <a:gd name="T17" fmla="*/ 10 h 16"/>
                    <a:gd name="T18" fmla="*/ 12 w 13"/>
                    <a:gd name="T19" fmla="*/ 0 h 16"/>
                    <a:gd name="T20" fmla="*/ 11 w 13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16">
                      <a:moveTo>
                        <a:pt x="11" y="0"/>
                      </a:moveTo>
                      <a:cubicBezTo>
                        <a:pt x="10" y="0"/>
                        <a:pt x="8" y="1"/>
                        <a:pt x="6" y="4"/>
                      </a:cubicBezTo>
                      <a:cubicBezTo>
                        <a:pt x="5" y="4"/>
                        <a:pt x="5" y="5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2" y="11"/>
                        <a:pt x="0" y="14"/>
                        <a:pt x="1" y="16"/>
                      </a:cubicBezTo>
                      <a:cubicBezTo>
                        <a:pt x="1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3"/>
                        <a:pt x="9" y="10"/>
                      </a:cubicBezTo>
                      <a:cubicBezTo>
                        <a:pt x="12" y="5"/>
                        <a:pt x="13" y="1"/>
                        <a:pt x="12" y="0"/>
                      </a:cubicBezTo>
                      <a:cubicBezTo>
                        <a:pt x="11" y="0"/>
                        <a:pt x="11" y="0"/>
                        <a:pt x="1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0" name="Freeform 1049"/>
                <p:cNvSpPr>
                  <a:spLocks/>
                </p:cNvSpPr>
                <p:nvPr/>
              </p:nvSpPr>
              <p:spPr bwMode="auto">
                <a:xfrm>
                  <a:off x="4149" y="2959"/>
                  <a:ext cx="13" cy="28"/>
                </a:xfrm>
                <a:custGeom>
                  <a:avLst/>
                  <a:gdLst>
                    <a:gd name="T0" fmla="*/ 5 w 7"/>
                    <a:gd name="T1" fmla="*/ 0 h 15"/>
                    <a:gd name="T2" fmla="*/ 1 w 7"/>
                    <a:gd name="T3" fmla="*/ 7 h 15"/>
                    <a:gd name="T4" fmla="*/ 1 w 7"/>
                    <a:gd name="T5" fmla="*/ 7 h 15"/>
                    <a:gd name="T6" fmla="*/ 3 w 7"/>
                    <a:gd name="T7" fmla="*/ 8 h 15"/>
                    <a:gd name="T8" fmla="*/ 2 w 7"/>
                    <a:gd name="T9" fmla="*/ 13 h 15"/>
                    <a:gd name="T10" fmla="*/ 0 w 7"/>
                    <a:gd name="T11" fmla="*/ 12 h 15"/>
                    <a:gd name="T12" fmla="*/ 1 w 7"/>
                    <a:gd name="T13" fmla="*/ 15 h 15"/>
                    <a:gd name="T14" fmla="*/ 1 w 7"/>
                    <a:gd name="T15" fmla="*/ 15 h 15"/>
                    <a:gd name="T16" fmla="*/ 1 w 7"/>
                    <a:gd name="T17" fmla="*/ 15 h 15"/>
                    <a:gd name="T18" fmla="*/ 2 w 7"/>
                    <a:gd name="T19" fmla="*/ 15 h 15"/>
                    <a:gd name="T20" fmla="*/ 6 w 7"/>
                    <a:gd name="T21" fmla="*/ 8 h 15"/>
                    <a:gd name="T22" fmla="*/ 5 w 7"/>
                    <a:gd name="T23" fmla="*/ 0 h 15"/>
                    <a:gd name="T24" fmla="*/ 5 w 7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15">
                      <a:moveTo>
                        <a:pt x="5" y="0"/>
                      </a:moveTo>
                      <a:cubicBezTo>
                        <a:pt x="3" y="0"/>
                        <a:pt x="2" y="3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2" y="8"/>
                        <a:pt x="2" y="8"/>
                        <a:pt x="3" y="8"/>
                      </a:cubicBezTo>
                      <a:cubicBezTo>
                        <a:pt x="3" y="10"/>
                        <a:pt x="2" y="12"/>
                        <a:pt x="2" y="13"/>
                      </a:cubicBez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3"/>
                        <a:pt x="0" y="14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2" y="15"/>
                        <a:pt x="2" y="15"/>
                      </a:cubicBezTo>
                      <a:cubicBezTo>
                        <a:pt x="3" y="14"/>
                        <a:pt x="5" y="12"/>
                        <a:pt x="6" y="8"/>
                      </a:cubicBezTo>
                      <a:cubicBezTo>
                        <a:pt x="7" y="4"/>
                        <a:pt x="6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1" name="Freeform 1050"/>
                <p:cNvSpPr>
                  <a:spLocks/>
                </p:cNvSpPr>
                <p:nvPr/>
              </p:nvSpPr>
              <p:spPr bwMode="auto">
                <a:xfrm>
                  <a:off x="3863" y="3452"/>
                  <a:ext cx="23" cy="30"/>
                </a:xfrm>
                <a:custGeom>
                  <a:avLst/>
                  <a:gdLst>
                    <a:gd name="T0" fmla="*/ 10 w 12"/>
                    <a:gd name="T1" fmla="*/ 0 h 16"/>
                    <a:gd name="T2" fmla="*/ 4 w 12"/>
                    <a:gd name="T3" fmla="*/ 6 h 16"/>
                    <a:gd name="T4" fmla="*/ 2 w 12"/>
                    <a:gd name="T5" fmla="*/ 16 h 16"/>
                    <a:gd name="T6" fmla="*/ 2 w 12"/>
                    <a:gd name="T7" fmla="*/ 16 h 16"/>
                    <a:gd name="T8" fmla="*/ 9 w 12"/>
                    <a:gd name="T9" fmla="*/ 10 h 16"/>
                    <a:gd name="T10" fmla="*/ 9 w 12"/>
                    <a:gd name="T11" fmla="*/ 10 h 16"/>
                    <a:gd name="T12" fmla="*/ 10 w 12"/>
                    <a:gd name="T13" fmla="*/ 7 h 16"/>
                    <a:gd name="T14" fmla="*/ 12 w 12"/>
                    <a:gd name="T15" fmla="*/ 1 h 16"/>
                    <a:gd name="T16" fmla="*/ 11 w 12"/>
                    <a:gd name="T17" fmla="*/ 1 h 16"/>
                    <a:gd name="T18" fmla="*/ 10 w 12"/>
                    <a:gd name="T19" fmla="*/ 0 h 16"/>
                    <a:gd name="T20" fmla="*/ 10 w 12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6">
                      <a:moveTo>
                        <a:pt x="10" y="0"/>
                      </a:moveTo>
                      <a:cubicBezTo>
                        <a:pt x="9" y="0"/>
                        <a:pt x="6" y="3"/>
                        <a:pt x="4" y="6"/>
                      </a:cubicBezTo>
                      <a:cubicBezTo>
                        <a:pt x="1" y="10"/>
                        <a:pt x="0" y="15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4" y="16"/>
                        <a:pt x="7" y="14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9"/>
                        <a:pt x="10" y="8"/>
                        <a:pt x="10" y="7"/>
                      </a:cubicBezTo>
                      <a:cubicBezTo>
                        <a:pt x="12" y="5"/>
                        <a:pt x="12" y="3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1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2" name="Freeform 1051"/>
                <p:cNvSpPr>
                  <a:spLocks/>
                </p:cNvSpPr>
                <p:nvPr/>
              </p:nvSpPr>
              <p:spPr bwMode="auto">
                <a:xfrm>
                  <a:off x="4046" y="3081"/>
                  <a:ext cx="17" cy="32"/>
                </a:xfrm>
                <a:custGeom>
                  <a:avLst/>
                  <a:gdLst>
                    <a:gd name="T0" fmla="*/ 7 w 9"/>
                    <a:gd name="T1" fmla="*/ 0 h 17"/>
                    <a:gd name="T2" fmla="*/ 1 w 9"/>
                    <a:gd name="T3" fmla="*/ 7 h 17"/>
                    <a:gd name="T4" fmla="*/ 1 w 9"/>
                    <a:gd name="T5" fmla="*/ 16 h 17"/>
                    <a:gd name="T6" fmla="*/ 1 w 9"/>
                    <a:gd name="T7" fmla="*/ 17 h 17"/>
                    <a:gd name="T8" fmla="*/ 2 w 9"/>
                    <a:gd name="T9" fmla="*/ 17 h 17"/>
                    <a:gd name="T10" fmla="*/ 2 w 9"/>
                    <a:gd name="T11" fmla="*/ 17 h 17"/>
                    <a:gd name="T12" fmla="*/ 6 w 9"/>
                    <a:gd name="T13" fmla="*/ 12 h 17"/>
                    <a:gd name="T14" fmla="*/ 7 w 9"/>
                    <a:gd name="T15" fmla="*/ 9 h 17"/>
                    <a:gd name="T16" fmla="*/ 7 w 9"/>
                    <a:gd name="T17" fmla="*/ 9 h 17"/>
                    <a:gd name="T18" fmla="*/ 7 w 9"/>
                    <a:gd name="T19" fmla="*/ 0 h 17"/>
                    <a:gd name="T20" fmla="*/ 7 w 9"/>
                    <a:gd name="T21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17">
                      <a:moveTo>
                        <a:pt x="7" y="0"/>
                      </a:moveTo>
                      <a:cubicBezTo>
                        <a:pt x="5" y="0"/>
                        <a:pt x="2" y="3"/>
                        <a:pt x="1" y="7"/>
                      </a:cubicBezTo>
                      <a:cubicBezTo>
                        <a:pt x="0" y="11"/>
                        <a:pt x="0" y="15"/>
                        <a:pt x="1" y="16"/>
                      </a:cubicBezTo>
                      <a:cubicBezTo>
                        <a:pt x="1" y="16"/>
                        <a:pt x="1" y="16"/>
                        <a:pt x="1" y="17"/>
                      </a:cubicBezTo>
                      <a:cubicBezTo>
                        <a:pt x="1" y="17"/>
                        <a:pt x="1" y="17"/>
                        <a:pt x="2" y="17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3" y="17"/>
                        <a:pt x="4" y="15"/>
                        <a:pt x="6" y="12"/>
                      </a:cubicBezTo>
                      <a:cubicBezTo>
                        <a:pt x="6" y="11"/>
                        <a:pt x="7" y="10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8" y="4"/>
                        <a:pt x="9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3" name="Freeform 1052"/>
                <p:cNvSpPr>
                  <a:spLocks/>
                </p:cNvSpPr>
                <p:nvPr/>
              </p:nvSpPr>
              <p:spPr bwMode="auto">
                <a:xfrm>
                  <a:off x="4104" y="3107"/>
                  <a:ext cx="11" cy="21"/>
                </a:xfrm>
                <a:custGeom>
                  <a:avLst/>
                  <a:gdLst>
                    <a:gd name="T0" fmla="*/ 5 w 6"/>
                    <a:gd name="T1" fmla="*/ 0 h 11"/>
                    <a:gd name="T2" fmla="*/ 5 w 6"/>
                    <a:gd name="T3" fmla="*/ 0 h 11"/>
                    <a:gd name="T4" fmla="*/ 2 w 6"/>
                    <a:gd name="T5" fmla="*/ 4 h 11"/>
                    <a:gd name="T6" fmla="*/ 1 w 6"/>
                    <a:gd name="T7" fmla="*/ 5 h 11"/>
                    <a:gd name="T8" fmla="*/ 1 w 6"/>
                    <a:gd name="T9" fmla="*/ 8 h 11"/>
                    <a:gd name="T10" fmla="*/ 1 w 6"/>
                    <a:gd name="T11" fmla="*/ 11 h 11"/>
                    <a:gd name="T12" fmla="*/ 2 w 6"/>
                    <a:gd name="T13" fmla="*/ 11 h 11"/>
                    <a:gd name="T14" fmla="*/ 5 w 6"/>
                    <a:gd name="T15" fmla="*/ 6 h 11"/>
                    <a:gd name="T16" fmla="*/ 6 w 6"/>
                    <a:gd name="T17" fmla="*/ 1 h 11"/>
                    <a:gd name="T18" fmla="*/ 5 w 6"/>
                    <a:gd name="T19" fmla="*/ 0 h 11"/>
                    <a:gd name="T20" fmla="*/ 5 w 6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11">
                      <a:moveTo>
                        <a:pt x="5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2"/>
                        <a:pt x="2" y="4"/>
                      </a:cubicBezTo>
                      <a:cubicBezTo>
                        <a:pt x="2" y="4"/>
                        <a:pt x="1" y="5"/>
                        <a:pt x="1" y="5"/>
                      </a:cubicBezTo>
                      <a:cubicBezTo>
                        <a:pt x="1" y="6"/>
                        <a:pt x="1" y="7"/>
                        <a:pt x="1" y="8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11"/>
                        <a:pt x="4" y="9"/>
                        <a:pt x="5" y="6"/>
                      </a:cubicBezTo>
                      <a:cubicBezTo>
                        <a:pt x="6" y="4"/>
                        <a:pt x="6" y="3"/>
                        <a:pt x="6" y="1"/>
                      </a:cubicBezTo>
                      <a:cubicBezTo>
                        <a:pt x="6" y="1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4" name="Freeform 1053"/>
                <p:cNvSpPr>
                  <a:spLocks noEditPoints="1"/>
                </p:cNvSpPr>
                <p:nvPr/>
              </p:nvSpPr>
              <p:spPr bwMode="auto">
                <a:xfrm>
                  <a:off x="3311" y="1613"/>
                  <a:ext cx="312" cy="434"/>
                </a:xfrm>
                <a:custGeom>
                  <a:avLst/>
                  <a:gdLst>
                    <a:gd name="T0" fmla="*/ 117 w 166"/>
                    <a:gd name="T1" fmla="*/ 125 h 231"/>
                    <a:gd name="T2" fmla="*/ 116 w 166"/>
                    <a:gd name="T3" fmla="*/ 126 h 231"/>
                    <a:gd name="T4" fmla="*/ 116 w 166"/>
                    <a:gd name="T5" fmla="*/ 126 h 231"/>
                    <a:gd name="T6" fmla="*/ 165 w 166"/>
                    <a:gd name="T7" fmla="*/ 231 h 231"/>
                    <a:gd name="T8" fmla="*/ 166 w 166"/>
                    <a:gd name="T9" fmla="*/ 231 h 231"/>
                    <a:gd name="T10" fmla="*/ 166 w 166"/>
                    <a:gd name="T11" fmla="*/ 231 h 231"/>
                    <a:gd name="T12" fmla="*/ 166 w 166"/>
                    <a:gd name="T13" fmla="*/ 231 h 231"/>
                    <a:gd name="T14" fmla="*/ 117 w 166"/>
                    <a:gd name="T15" fmla="*/ 125 h 231"/>
                    <a:gd name="T16" fmla="*/ 111 w 166"/>
                    <a:gd name="T17" fmla="*/ 121 h 231"/>
                    <a:gd name="T18" fmla="*/ 83 w 166"/>
                    <a:gd name="T19" fmla="*/ 139 h 231"/>
                    <a:gd name="T20" fmla="*/ 84 w 166"/>
                    <a:gd name="T21" fmla="*/ 140 h 231"/>
                    <a:gd name="T22" fmla="*/ 84 w 166"/>
                    <a:gd name="T23" fmla="*/ 140 h 231"/>
                    <a:gd name="T24" fmla="*/ 112 w 166"/>
                    <a:gd name="T25" fmla="*/ 123 h 231"/>
                    <a:gd name="T26" fmla="*/ 112 w 166"/>
                    <a:gd name="T27" fmla="*/ 123 h 231"/>
                    <a:gd name="T28" fmla="*/ 111 w 166"/>
                    <a:gd name="T29" fmla="*/ 121 h 231"/>
                    <a:gd name="T30" fmla="*/ 14 w 166"/>
                    <a:gd name="T31" fmla="*/ 50 h 231"/>
                    <a:gd name="T32" fmla="*/ 14 w 166"/>
                    <a:gd name="T33" fmla="*/ 50 h 231"/>
                    <a:gd name="T34" fmla="*/ 13 w 166"/>
                    <a:gd name="T35" fmla="*/ 50 h 231"/>
                    <a:gd name="T36" fmla="*/ 79 w 166"/>
                    <a:gd name="T37" fmla="*/ 138 h 231"/>
                    <a:gd name="T38" fmla="*/ 80 w 166"/>
                    <a:gd name="T39" fmla="*/ 137 h 231"/>
                    <a:gd name="T40" fmla="*/ 80 w 166"/>
                    <a:gd name="T41" fmla="*/ 137 h 231"/>
                    <a:gd name="T42" fmla="*/ 14 w 166"/>
                    <a:gd name="T43" fmla="*/ 50 h 231"/>
                    <a:gd name="T44" fmla="*/ 27 w 166"/>
                    <a:gd name="T45" fmla="*/ 30 h 231"/>
                    <a:gd name="T46" fmla="*/ 12 w 166"/>
                    <a:gd name="T47" fmla="*/ 44 h 231"/>
                    <a:gd name="T48" fmla="*/ 12 w 166"/>
                    <a:gd name="T49" fmla="*/ 45 h 231"/>
                    <a:gd name="T50" fmla="*/ 13 w 166"/>
                    <a:gd name="T51" fmla="*/ 46 h 231"/>
                    <a:gd name="T52" fmla="*/ 29 w 166"/>
                    <a:gd name="T53" fmla="*/ 31 h 231"/>
                    <a:gd name="T54" fmla="*/ 28 w 166"/>
                    <a:gd name="T55" fmla="*/ 30 h 231"/>
                    <a:gd name="T56" fmla="*/ 27 w 166"/>
                    <a:gd name="T57" fmla="*/ 30 h 231"/>
                    <a:gd name="T58" fmla="*/ 0 w 166"/>
                    <a:gd name="T59" fmla="*/ 0 h 231"/>
                    <a:gd name="T60" fmla="*/ 0 w 166"/>
                    <a:gd name="T61" fmla="*/ 0 h 231"/>
                    <a:gd name="T62" fmla="*/ 0 w 166"/>
                    <a:gd name="T63" fmla="*/ 0 h 231"/>
                    <a:gd name="T64" fmla="*/ 27 w 166"/>
                    <a:gd name="T65" fmla="*/ 27 h 231"/>
                    <a:gd name="T66" fmla="*/ 27 w 166"/>
                    <a:gd name="T67" fmla="*/ 27 h 231"/>
                    <a:gd name="T68" fmla="*/ 27 w 166"/>
                    <a:gd name="T69" fmla="*/ 26 h 231"/>
                    <a:gd name="T70" fmla="*/ 28 w 166"/>
                    <a:gd name="T71" fmla="*/ 26 h 231"/>
                    <a:gd name="T72" fmla="*/ 0 w 166"/>
                    <a:gd name="T73" fmla="*/ 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66" h="231">
                      <a:moveTo>
                        <a:pt x="117" y="125"/>
                      </a:moveTo>
                      <a:cubicBezTo>
                        <a:pt x="117" y="125"/>
                        <a:pt x="117" y="126"/>
                        <a:pt x="116" y="126"/>
                      </a:cubicBezTo>
                      <a:cubicBezTo>
                        <a:pt x="116" y="126"/>
                        <a:pt x="116" y="126"/>
                        <a:pt x="116" y="126"/>
                      </a:cubicBezTo>
                      <a:cubicBezTo>
                        <a:pt x="136" y="159"/>
                        <a:pt x="152" y="194"/>
                        <a:pt x="165" y="231"/>
                      </a:cubicBezTo>
                      <a:cubicBezTo>
                        <a:pt x="165" y="231"/>
                        <a:pt x="165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66" y="231"/>
                        <a:pt x="166" y="231"/>
                        <a:pt x="166" y="231"/>
                      </a:cubicBezTo>
                      <a:cubicBezTo>
                        <a:pt x="153" y="194"/>
                        <a:pt x="137" y="159"/>
                        <a:pt x="117" y="125"/>
                      </a:cubicBezTo>
                      <a:moveTo>
                        <a:pt x="111" y="121"/>
                      </a:moveTo>
                      <a:cubicBezTo>
                        <a:pt x="102" y="127"/>
                        <a:pt x="93" y="133"/>
                        <a:pt x="83" y="139"/>
                      </a:cubicBezTo>
                      <a:cubicBezTo>
                        <a:pt x="84" y="139"/>
                        <a:pt x="84" y="139"/>
                        <a:pt x="84" y="140"/>
                      </a:cubicBezTo>
                      <a:cubicBezTo>
                        <a:pt x="84" y="140"/>
                        <a:pt x="84" y="140"/>
                        <a:pt x="84" y="140"/>
                      </a:cubicBezTo>
                      <a:cubicBezTo>
                        <a:pt x="94" y="134"/>
                        <a:pt x="103" y="129"/>
                        <a:pt x="112" y="123"/>
                      </a:cubicBezTo>
                      <a:cubicBezTo>
                        <a:pt x="112" y="123"/>
                        <a:pt x="112" y="123"/>
                        <a:pt x="112" y="123"/>
                      </a:cubicBezTo>
                      <a:cubicBezTo>
                        <a:pt x="111" y="122"/>
                        <a:pt x="111" y="122"/>
                        <a:pt x="111" y="121"/>
                      </a:cubicBezTo>
                      <a:moveTo>
                        <a:pt x="14" y="50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3" y="50"/>
                        <a:pt x="13" y="50"/>
                        <a:pt x="13" y="50"/>
                      </a:cubicBezTo>
                      <a:cubicBezTo>
                        <a:pt x="38" y="77"/>
                        <a:pt x="60" y="107"/>
                        <a:pt x="79" y="138"/>
                      </a:cubicBezTo>
                      <a:cubicBezTo>
                        <a:pt x="79" y="137"/>
                        <a:pt x="80" y="137"/>
                        <a:pt x="80" y="137"/>
                      </a:cubicBezTo>
                      <a:cubicBezTo>
                        <a:pt x="80" y="137"/>
                        <a:pt x="80" y="137"/>
                        <a:pt x="80" y="137"/>
                      </a:cubicBezTo>
                      <a:cubicBezTo>
                        <a:pt x="61" y="106"/>
                        <a:pt x="39" y="77"/>
                        <a:pt x="14" y="50"/>
                      </a:cubicBezTo>
                      <a:moveTo>
                        <a:pt x="27" y="30"/>
                      </a:moveTo>
                      <a:cubicBezTo>
                        <a:pt x="22" y="35"/>
                        <a:pt x="17" y="40"/>
                        <a:pt x="12" y="44"/>
                      </a:cubicBezTo>
                      <a:cubicBezTo>
                        <a:pt x="12" y="45"/>
                        <a:pt x="12" y="45"/>
                        <a:pt x="12" y="45"/>
                      </a:cubicBezTo>
                      <a:cubicBezTo>
                        <a:pt x="12" y="45"/>
                        <a:pt x="13" y="45"/>
                        <a:pt x="13" y="46"/>
                      </a:cubicBezTo>
                      <a:cubicBezTo>
                        <a:pt x="18" y="41"/>
                        <a:pt x="24" y="36"/>
                        <a:pt x="29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8" y="30"/>
                        <a:pt x="27" y="30"/>
                        <a:pt x="27" y="30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9"/>
                        <a:pt x="18" y="18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7"/>
                        <a:pt x="27" y="26"/>
                        <a:pt x="27" y="26"/>
                      </a:cubicBezTo>
                      <a:cubicBezTo>
                        <a:pt x="28" y="26"/>
                        <a:pt x="28" y="26"/>
                        <a:pt x="28" y="26"/>
                      </a:cubicBezTo>
                      <a:cubicBezTo>
                        <a:pt x="19" y="17"/>
                        <a:pt x="10" y="8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5" name="Freeform 1054"/>
                <p:cNvSpPr>
                  <a:spLocks/>
                </p:cNvSpPr>
                <p:nvPr/>
              </p:nvSpPr>
              <p:spPr bwMode="auto">
                <a:xfrm>
                  <a:off x="3619" y="2047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2 w 7"/>
                    <a:gd name="T3" fmla="*/ 0 h 9"/>
                    <a:gd name="T4" fmla="*/ 1 w 7"/>
                    <a:gd name="T5" fmla="*/ 0 h 9"/>
                    <a:gd name="T6" fmla="*/ 1 w 7"/>
                    <a:gd name="T7" fmla="*/ 6 h 9"/>
                    <a:gd name="T8" fmla="*/ 4 w 7"/>
                    <a:gd name="T9" fmla="*/ 9 h 9"/>
                    <a:gd name="T10" fmla="*/ 5 w 7"/>
                    <a:gd name="T11" fmla="*/ 9 h 9"/>
                    <a:gd name="T12" fmla="*/ 6 w 7"/>
                    <a:gd name="T13" fmla="*/ 4 h 9"/>
                    <a:gd name="T14" fmla="*/ 2 w 7"/>
                    <a:gd name="T15" fmla="*/ 0 h 9"/>
                    <a:gd name="T16" fmla="*/ 2 w 7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3"/>
                        <a:pt x="1" y="6"/>
                      </a:cubicBezTo>
                      <a:cubicBezTo>
                        <a:pt x="2" y="8"/>
                        <a:pt x="3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6" y="9"/>
                        <a:pt x="7" y="6"/>
                        <a:pt x="6" y="4"/>
                      </a:cubicBezTo>
                      <a:cubicBezTo>
                        <a:pt x="5" y="1"/>
                        <a:pt x="3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6" name="Freeform 1055"/>
                <p:cNvSpPr>
                  <a:spLocks/>
                </p:cNvSpPr>
                <p:nvPr/>
              </p:nvSpPr>
              <p:spPr bwMode="auto">
                <a:xfrm>
                  <a:off x="3518" y="1833"/>
                  <a:ext cx="13" cy="17"/>
                </a:xfrm>
                <a:custGeom>
                  <a:avLst/>
                  <a:gdLst>
                    <a:gd name="T0" fmla="*/ 2 w 7"/>
                    <a:gd name="T1" fmla="*/ 0 h 9"/>
                    <a:gd name="T2" fmla="*/ 1 w 7"/>
                    <a:gd name="T3" fmla="*/ 0 h 9"/>
                    <a:gd name="T4" fmla="*/ 1 w 7"/>
                    <a:gd name="T5" fmla="*/ 4 h 9"/>
                    <a:gd name="T6" fmla="*/ 2 w 7"/>
                    <a:gd name="T7" fmla="*/ 6 h 9"/>
                    <a:gd name="T8" fmla="*/ 2 w 7"/>
                    <a:gd name="T9" fmla="*/ 6 h 9"/>
                    <a:gd name="T10" fmla="*/ 6 w 7"/>
                    <a:gd name="T11" fmla="*/ 9 h 9"/>
                    <a:gd name="T12" fmla="*/ 6 w 7"/>
                    <a:gd name="T13" fmla="*/ 9 h 9"/>
                    <a:gd name="T14" fmla="*/ 6 w 7"/>
                    <a:gd name="T15" fmla="*/ 9 h 9"/>
                    <a:gd name="T16" fmla="*/ 7 w 7"/>
                    <a:gd name="T17" fmla="*/ 8 h 9"/>
                    <a:gd name="T18" fmla="*/ 6 w 7"/>
                    <a:gd name="T19" fmla="*/ 3 h 9"/>
                    <a:gd name="T20" fmla="*/ 2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4"/>
                      </a:cubicBezTo>
                      <a:cubicBezTo>
                        <a:pt x="1" y="5"/>
                        <a:pt x="1" y="5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8"/>
                        <a:pt x="5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5"/>
                        <a:pt x="6" y="3"/>
                      </a:cubicBezTo>
                      <a:cubicBezTo>
                        <a:pt x="5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7" name="Freeform 1056"/>
                <p:cNvSpPr>
                  <a:spLocks/>
                </p:cNvSpPr>
                <p:nvPr/>
              </p:nvSpPr>
              <p:spPr bwMode="auto">
                <a:xfrm>
                  <a:off x="3298" y="1602"/>
                  <a:ext cx="15" cy="11"/>
                </a:xfrm>
                <a:custGeom>
                  <a:avLst/>
                  <a:gdLst>
                    <a:gd name="T0" fmla="*/ 2 w 8"/>
                    <a:gd name="T1" fmla="*/ 0 h 6"/>
                    <a:gd name="T2" fmla="*/ 1 w 8"/>
                    <a:gd name="T3" fmla="*/ 0 h 6"/>
                    <a:gd name="T4" fmla="*/ 2 w 8"/>
                    <a:gd name="T5" fmla="*/ 4 h 6"/>
                    <a:gd name="T6" fmla="*/ 6 w 8"/>
                    <a:gd name="T7" fmla="*/ 6 h 6"/>
                    <a:gd name="T8" fmla="*/ 7 w 8"/>
                    <a:gd name="T9" fmla="*/ 6 h 6"/>
                    <a:gd name="T10" fmla="*/ 7 w 8"/>
                    <a:gd name="T11" fmla="*/ 6 h 6"/>
                    <a:gd name="T12" fmla="*/ 7 w 8"/>
                    <a:gd name="T13" fmla="*/ 6 h 6"/>
                    <a:gd name="T14" fmla="*/ 5 w 8"/>
                    <a:gd name="T15" fmla="*/ 2 h 6"/>
                    <a:gd name="T16" fmla="*/ 2 w 8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6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1" y="3"/>
                        <a:pt x="2" y="4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5"/>
                        <a:pt x="7" y="3"/>
                        <a:pt x="5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8" name="Freeform 1057"/>
                <p:cNvSpPr>
                  <a:spLocks/>
                </p:cNvSpPr>
                <p:nvPr/>
              </p:nvSpPr>
              <p:spPr bwMode="auto">
                <a:xfrm>
                  <a:off x="3459" y="1870"/>
                  <a:ext cx="14" cy="17"/>
                </a:xfrm>
                <a:custGeom>
                  <a:avLst/>
                  <a:gdLst>
                    <a:gd name="T0" fmla="*/ 1 w 7"/>
                    <a:gd name="T1" fmla="*/ 0 h 9"/>
                    <a:gd name="T2" fmla="*/ 1 w 7"/>
                    <a:gd name="T3" fmla="*/ 0 h 9"/>
                    <a:gd name="T4" fmla="*/ 1 w 7"/>
                    <a:gd name="T5" fmla="*/ 0 h 9"/>
                    <a:gd name="T6" fmla="*/ 0 w 7"/>
                    <a:gd name="T7" fmla="*/ 1 h 9"/>
                    <a:gd name="T8" fmla="*/ 1 w 7"/>
                    <a:gd name="T9" fmla="*/ 6 h 9"/>
                    <a:gd name="T10" fmla="*/ 5 w 7"/>
                    <a:gd name="T11" fmla="*/ 9 h 9"/>
                    <a:gd name="T12" fmla="*/ 6 w 7"/>
                    <a:gd name="T13" fmla="*/ 8 h 9"/>
                    <a:gd name="T14" fmla="*/ 5 w 7"/>
                    <a:gd name="T15" fmla="*/ 3 h 9"/>
                    <a:gd name="T16" fmla="*/ 5 w 7"/>
                    <a:gd name="T17" fmla="*/ 3 h 9"/>
                    <a:gd name="T18" fmla="*/ 4 w 7"/>
                    <a:gd name="T19" fmla="*/ 2 h 9"/>
                    <a:gd name="T20" fmla="*/ 1 w 7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"/>
                        <a:pt x="0" y="4"/>
                        <a:pt x="1" y="6"/>
                      </a:cubicBezTo>
                      <a:cubicBezTo>
                        <a:pt x="2" y="7"/>
                        <a:pt x="4" y="9"/>
                        <a:pt x="5" y="9"/>
                      </a:cubicBezTo>
                      <a:cubicBezTo>
                        <a:pt x="5" y="9"/>
                        <a:pt x="5" y="8"/>
                        <a:pt x="6" y="8"/>
                      </a:cubicBezTo>
                      <a:cubicBezTo>
                        <a:pt x="7" y="8"/>
                        <a:pt x="7" y="5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3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39" name="Freeform 1058"/>
                <p:cNvSpPr>
                  <a:spLocks/>
                </p:cNvSpPr>
                <p:nvPr/>
              </p:nvSpPr>
              <p:spPr bwMode="auto">
                <a:xfrm>
                  <a:off x="3322" y="1692"/>
                  <a:ext cx="15" cy="15"/>
                </a:xfrm>
                <a:custGeom>
                  <a:avLst/>
                  <a:gdLst>
                    <a:gd name="T0" fmla="*/ 2 w 8"/>
                    <a:gd name="T1" fmla="*/ 0 h 8"/>
                    <a:gd name="T2" fmla="*/ 1 w 8"/>
                    <a:gd name="T3" fmla="*/ 1 h 8"/>
                    <a:gd name="T4" fmla="*/ 2 w 8"/>
                    <a:gd name="T5" fmla="*/ 6 h 8"/>
                    <a:gd name="T6" fmla="*/ 6 w 8"/>
                    <a:gd name="T7" fmla="*/ 8 h 8"/>
                    <a:gd name="T8" fmla="*/ 7 w 8"/>
                    <a:gd name="T9" fmla="*/ 8 h 8"/>
                    <a:gd name="T10" fmla="*/ 8 w 8"/>
                    <a:gd name="T11" fmla="*/ 8 h 8"/>
                    <a:gd name="T12" fmla="*/ 8 w 8"/>
                    <a:gd name="T13" fmla="*/ 8 h 8"/>
                    <a:gd name="T14" fmla="*/ 7 w 8"/>
                    <a:gd name="T15" fmla="*/ 4 h 8"/>
                    <a:gd name="T16" fmla="*/ 6 w 8"/>
                    <a:gd name="T17" fmla="*/ 3 h 8"/>
                    <a:gd name="T18" fmla="*/ 6 w 8"/>
                    <a:gd name="T19" fmla="*/ 2 h 8"/>
                    <a:gd name="T20" fmla="*/ 2 w 8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" h="8">
                      <a:moveTo>
                        <a:pt x="2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2"/>
                        <a:pt x="0" y="4"/>
                        <a:pt x="2" y="6"/>
                      </a:cubicBezTo>
                      <a:cubicBezTo>
                        <a:pt x="4" y="7"/>
                        <a:pt x="5" y="8"/>
                        <a:pt x="6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8" y="8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8" y="7"/>
                        <a:pt x="8" y="5"/>
                        <a:pt x="7" y="4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4" y="1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0" name="Freeform 1059"/>
                <p:cNvSpPr>
                  <a:spLocks/>
                </p:cNvSpPr>
                <p:nvPr/>
              </p:nvSpPr>
              <p:spPr bwMode="auto">
                <a:xfrm>
                  <a:off x="3360" y="1662"/>
                  <a:ext cx="11" cy="9"/>
                </a:xfrm>
                <a:custGeom>
                  <a:avLst/>
                  <a:gdLst>
                    <a:gd name="T0" fmla="*/ 1 w 6"/>
                    <a:gd name="T1" fmla="*/ 0 h 5"/>
                    <a:gd name="T2" fmla="*/ 1 w 6"/>
                    <a:gd name="T3" fmla="*/ 1 h 5"/>
                    <a:gd name="T4" fmla="*/ 1 w 6"/>
                    <a:gd name="T5" fmla="*/ 1 h 5"/>
                    <a:gd name="T6" fmla="*/ 1 w 6"/>
                    <a:gd name="T7" fmla="*/ 4 h 5"/>
                    <a:gd name="T8" fmla="*/ 2 w 6"/>
                    <a:gd name="T9" fmla="*/ 4 h 5"/>
                    <a:gd name="T10" fmla="*/ 3 w 6"/>
                    <a:gd name="T11" fmla="*/ 5 h 5"/>
                    <a:gd name="T12" fmla="*/ 4 w 6"/>
                    <a:gd name="T13" fmla="*/ 5 h 5"/>
                    <a:gd name="T14" fmla="*/ 5 w 6"/>
                    <a:gd name="T15" fmla="*/ 5 h 5"/>
                    <a:gd name="T16" fmla="*/ 4 w 6"/>
                    <a:gd name="T17" fmla="*/ 2 h 5"/>
                    <a:gd name="T18" fmla="*/ 2 w 6"/>
                    <a:gd name="T19" fmla="*/ 0 h 5"/>
                    <a:gd name="T20" fmla="*/ 1 w 6"/>
                    <a:gd name="T2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5">
                      <a:moveTo>
                        <a:pt x="1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1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5" y="3"/>
                        <a:pt x="4" y="2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1" name="Freeform 1060"/>
                <p:cNvSpPr>
                  <a:spLocks noEditPoints="1"/>
                </p:cNvSpPr>
                <p:nvPr/>
              </p:nvSpPr>
              <p:spPr bwMode="auto">
                <a:xfrm>
                  <a:off x="3728" y="801"/>
                  <a:ext cx="630" cy="694"/>
                </a:xfrm>
                <a:custGeom>
                  <a:avLst/>
                  <a:gdLst>
                    <a:gd name="T0" fmla="*/ 228 w 335"/>
                    <a:gd name="T1" fmla="*/ 199 h 369"/>
                    <a:gd name="T2" fmla="*/ 227 w 335"/>
                    <a:gd name="T3" fmla="*/ 199 h 369"/>
                    <a:gd name="T4" fmla="*/ 227 w 335"/>
                    <a:gd name="T5" fmla="*/ 199 h 369"/>
                    <a:gd name="T6" fmla="*/ 321 w 335"/>
                    <a:gd name="T7" fmla="*/ 342 h 369"/>
                    <a:gd name="T8" fmla="*/ 326 w 335"/>
                    <a:gd name="T9" fmla="*/ 353 h 369"/>
                    <a:gd name="T10" fmla="*/ 334 w 335"/>
                    <a:gd name="T11" fmla="*/ 369 h 369"/>
                    <a:gd name="T12" fmla="*/ 335 w 335"/>
                    <a:gd name="T13" fmla="*/ 369 h 369"/>
                    <a:gd name="T14" fmla="*/ 335 w 335"/>
                    <a:gd name="T15" fmla="*/ 369 h 369"/>
                    <a:gd name="T16" fmla="*/ 327 w 335"/>
                    <a:gd name="T17" fmla="*/ 353 h 369"/>
                    <a:gd name="T18" fmla="*/ 321 w 335"/>
                    <a:gd name="T19" fmla="*/ 342 h 369"/>
                    <a:gd name="T20" fmla="*/ 228 w 335"/>
                    <a:gd name="T21" fmla="*/ 199 h 369"/>
                    <a:gd name="T22" fmla="*/ 218 w 335"/>
                    <a:gd name="T23" fmla="*/ 191 h 369"/>
                    <a:gd name="T24" fmla="*/ 193 w 335"/>
                    <a:gd name="T25" fmla="*/ 212 h 369"/>
                    <a:gd name="T26" fmla="*/ 195 w 335"/>
                    <a:gd name="T27" fmla="*/ 214 h 369"/>
                    <a:gd name="T28" fmla="*/ 195 w 335"/>
                    <a:gd name="T29" fmla="*/ 214 h 369"/>
                    <a:gd name="T30" fmla="*/ 220 w 335"/>
                    <a:gd name="T31" fmla="*/ 194 h 369"/>
                    <a:gd name="T32" fmla="*/ 220 w 335"/>
                    <a:gd name="T33" fmla="*/ 194 h 369"/>
                    <a:gd name="T34" fmla="*/ 218 w 335"/>
                    <a:gd name="T35" fmla="*/ 191 h 369"/>
                    <a:gd name="T36" fmla="*/ 49 w 335"/>
                    <a:gd name="T37" fmla="*/ 69 h 369"/>
                    <a:gd name="T38" fmla="*/ 49 w 335"/>
                    <a:gd name="T39" fmla="*/ 69 h 369"/>
                    <a:gd name="T40" fmla="*/ 48 w 335"/>
                    <a:gd name="T41" fmla="*/ 69 h 369"/>
                    <a:gd name="T42" fmla="*/ 187 w 335"/>
                    <a:gd name="T43" fmla="*/ 209 h 369"/>
                    <a:gd name="T44" fmla="*/ 187 w 335"/>
                    <a:gd name="T45" fmla="*/ 209 h 369"/>
                    <a:gd name="T46" fmla="*/ 188 w 335"/>
                    <a:gd name="T47" fmla="*/ 209 h 369"/>
                    <a:gd name="T48" fmla="*/ 49 w 335"/>
                    <a:gd name="T49" fmla="*/ 69 h 369"/>
                    <a:gd name="T50" fmla="*/ 57 w 335"/>
                    <a:gd name="T51" fmla="*/ 45 h 369"/>
                    <a:gd name="T52" fmla="*/ 43 w 335"/>
                    <a:gd name="T53" fmla="*/ 61 h 369"/>
                    <a:gd name="T54" fmla="*/ 43 w 335"/>
                    <a:gd name="T55" fmla="*/ 62 h 369"/>
                    <a:gd name="T56" fmla="*/ 46 w 335"/>
                    <a:gd name="T57" fmla="*/ 64 h 369"/>
                    <a:gd name="T58" fmla="*/ 60 w 335"/>
                    <a:gd name="T59" fmla="*/ 47 h 369"/>
                    <a:gd name="T60" fmla="*/ 58 w 335"/>
                    <a:gd name="T61" fmla="*/ 45 h 369"/>
                    <a:gd name="T62" fmla="*/ 57 w 335"/>
                    <a:gd name="T63" fmla="*/ 45 h 369"/>
                    <a:gd name="T64" fmla="*/ 0 w 335"/>
                    <a:gd name="T65" fmla="*/ 0 h 369"/>
                    <a:gd name="T66" fmla="*/ 0 w 335"/>
                    <a:gd name="T67" fmla="*/ 0 h 369"/>
                    <a:gd name="T68" fmla="*/ 0 w 335"/>
                    <a:gd name="T69" fmla="*/ 0 h 369"/>
                    <a:gd name="T70" fmla="*/ 54 w 335"/>
                    <a:gd name="T71" fmla="*/ 41 h 369"/>
                    <a:gd name="T72" fmla="*/ 54 w 335"/>
                    <a:gd name="T73" fmla="*/ 40 h 369"/>
                    <a:gd name="T74" fmla="*/ 55 w 335"/>
                    <a:gd name="T75" fmla="*/ 40 h 369"/>
                    <a:gd name="T76" fmla="*/ 55 w 335"/>
                    <a:gd name="T77" fmla="*/ 40 h 369"/>
                    <a:gd name="T78" fmla="*/ 0 w 335"/>
                    <a:gd name="T79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5" h="369">
                      <a:moveTo>
                        <a:pt x="228" y="199"/>
                      </a:moveTo>
                      <a:cubicBezTo>
                        <a:pt x="228" y="199"/>
                        <a:pt x="228" y="199"/>
                        <a:pt x="227" y="199"/>
                      </a:cubicBezTo>
                      <a:cubicBezTo>
                        <a:pt x="227" y="199"/>
                        <a:pt x="227" y="199"/>
                        <a:pt x="227" y="199"/>
                      </a:cubicBezTo>
                      <a:cubicBezTo>
                        <a:pt x="262" y="245"/>
                        <a:pt x="294" y="292"/>
                        <a:pt x="321" y="342"/>
                      </a:cubicBezTo>
                      <a:cubicBezTo>
                        <a:pt x="323" y="346"/>
                        <a:pt x="324" y="350"/>
                        <a:pt x="326" y="353"/>
                      </a:cubicBezTo>
                      <a:cubicBezTo>
                        <a:pt x="329" y="358"/>
                        <a:pt x="332" y="364"/>
                        <a:pt x="334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5" y="369"/>
                        <a:pt x="335" y="369"/>
                        <a:pt x="335" y="369"/>
                      </a:cubicBezTo>
                      <a:cubicBezTo>
                        <a:pt x="332" y="363"/>
                        <a:pt x="330" y="358"/>
                        <a:pt x="327" y="353"/>
                      </a:cubicBezTo>
                      <a:cubicBezTo>
                        <a:pt x="325" y="349"/>
                        <a:pt x="323" y="346"/>
                        <a:pt x="321" y="342"/>
                      </a:cubicBezTo>
                      <a:cubicBezTo>
                        <a:pt x="294" y="292"/>
                        <a:pt x="263" y="244"/>
                        <a:pt x="228" y="199"/>
                      </a:cubicBezTo>
                      <a:moveTo>
                        <a:pt x="218" y="191"/>
                      </a:moveTo>
                      <a:cubicBezTo>
                        <a:pt x="210" y="198"/>
                        <a:pt x="201" y="205"/>
                        <a:pt x="193" y="212"/>
                      </a:cubicBezTo>
                      <a:cubicBezTo>
                        <a:pt x="194" y="212"/>
                        <a:pt x="194" y="213"/>
                        <a:pt x="195" y="214"/>
                      </a:cubicBezTo>
                      <a:cubicBezTo>
                        <a:pt x="195" y="214"/>
                        <a:pt x="195" y="214"/>
                        <a:pt x="195" y="214"/>
                      </a:cubicBezTo>
                      <a:cubicBezTo>
                        <a:pt x="203" y="207"/>
                        <a:pt x="212" y="201"/>
                        <a:pt x="220" y="194"/>
                      </a:cubicBezTo>
                      <a:cubicBezTo>
                        <a:pt x="220" y="194"/>
                        <a:pt x="220" y="194"/>
                        <a:pt x="220" y="194"/>
                      </a:cubicBezTo>
                      <a:cubicBezTo>
                        <a:pt x="219" y="193"/>
                        <a:pt x="219" y="192"/>
                        <a:pt x="218" y="191"/>
                      </a:cubicBezTo>
                      <a:moveTo>
                        <a:pt x="49" y="69"/>
                      </a:moveTo>
                      <a:cubicBezTo>
                        <a:pt x="49" y="69"/>
                        <a:pt x="49" y="69"/>
                        <a:pt x="49" y="69"/>
                      </a:cubicBezTo>
                      <a:cubicBezTo>
                        <a:pt x="49" y="69"/>
                        <a:pt x="49" y="69"/>
                        <a:pt x="48" y="69"/>
                      </a:cubicBezTo>
                      <a:cubicBezTo>
                        <a:pt x="100" y="112"/>
                        <a:pt x="147" y="159"/>
                        <a:pt x="187" y="209"/>
                      </a:cubicBezTo>
                      <a:cubicBezTo>
                        <a:pt x="187" y="209"/>
                        <a:pt x="187" y="209"/>
                        <a:pt x="187" y="209"/>
                      </a:cubicBezTo>
                      <a:cubicBezTo>
                        <a:pt x="187" y="209"/>
                        <a:pt x="188" y="209"/>
                        <a:pt x="188" y="209"/>
                      </a:cubicBezTo>
                      <a:cubicBezTo>
                        <a:pt x="147" y="158"/>
                        <a:pt x="101" y="111"/>
                        <a:pt x="49" y="69"/>
                      </a:cubicBezTo>
                      <a:moveTo>
                        <a:pt x="57" y="45"/>
                      </a:moveTo>
                      <a:cubicBezTo>
                        <a:pt x="52" y="50"/>
                        <a:pt x="48" y="56"/>
                        <a:pt x="43" y="61"/>
                      </a:cubicBezTo>
                      <a:cubicBezTo>
                        <a:pt x="43" y="61"/>
                        <a:pt x="43" y="61"/>
                        <a:pt x="43" y="62"/>
                      </a:cubicBezTo>
                      <a:cubicBezTo>
                        <a:pt x="44" y="62"/>
                        <a:pt x="45" y="63"/>
                        <a:pt x="46" y="64"/>
                      </a:cubicBezTo>
                      <a:cubicBezTo>
                        <a:pt x="50" y="58"/>
                        <a:pt x="55" y="52"/>
                        <a:pt x="60" y="47"/>
                      </a:cubicBezTo>
                      <a:cubicBezTo>
                        <a:pt x="59" y="47"/>
                        <a:pt x="58" y="46"/>
                        <a:pt x="58" y="45"/>
                      </a:cubicBezTo>
                      <a:cubicBezTo>
                        <a:pt x="58" y="45"/>
                        <a:pt x="57" y="45"/>
                        <a:pt x="57" y="45"/>
                      </a:cubicBezTo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8" y="13"/>
                        <a:pt x="36" y="27"/>
                        <a:pt x="54" y="41"/>
                      </a:cubicBezTo>
                      <a:cubicBezTo>
                        <a:pt x="54" y="41"/>
                        <a:pt x="54" y="41"/>
                        <a:pt x="54" y="40"/>
                      </a:cubicBezTo>
                      <a:cubicBezTo>
                        <a:pt x="54" y="40"/>
                        <a:pt x="54" y="40"/>
                        <a:pt x="55" y="40"/>
                      </a:cubicBezTo>
                      <a:cubicBezTo>
                        <a:pt x="55" y="40"/>
                        <a:pt x="55" y="40"/>
                        <a:pt x="55" y="40"/>
                      </a:cubicBezTo>
                      <a:cubicBezTo>
                        <a:pt x="37" y="26"/>
                        <a:pt x="19" y="13"/>
                        <a:pt x="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2" name="Freeform 1061"/>
                <p:cNvSpPr>
                  <a:spLocks/>
                </p:cNvSpPr>
                <p:nvPr/>
              </p:nvSpPr>
              <p:spPr bwMode="auto">
                <a:xfrm>
                  <a:off x="4356" y="1495"/>
                  <a:ext cx="19" cy="28"/>
                </a:xfrm>
                <a:custGeom>
                  <a:avLst/>
                  <a:gdLst>
                    <a:gd name="T0" fmla="*/ 1 w 10"/>
                    <a:gd name="T1" fmla="*/ 0 h 15"/>
                    <a:gd name="T2" fmla="*/ 1 w 10"/>
                    <a:gd name="T3" fmla="*/ 0 h 15"/>
                    <a:gd name="T4" fmla="*/ 1 w 10"/>
                    <a:gd name="T5" fmla="*/ 0 h 15"/>
                    <a:gd name="T6" fmla="*/ 0 w 10"/>
                    <a:gd name="T7" fmla="*/ 0 h 15"/>
                    <a:gd name="T8" fmla="*/ 2 w 10"/>
                    <a:gd name="T9" fmla="*/ 9 h 15"/>
                    <a:gd name="T10" fmla="*/ 8 w 10"/>
                    <a:gd name="T11" fmla="*/ 15 h 15"/>
                    <a:gd name="T12" fmla="*/ 8 w 10"/>
                    <a:gd name="T13" fmla="*/ 15 h 15"/>
                    <a:gd name="T14" fmla="*/ 7 w 10"/>
                    <a:gd name="T15" fmla="*/ 6 h 15"/>
                    <a:gd name="T16" fmla="*/ 1 w 10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5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5"/>
                        <a:pt x="2" y="9"/>
                      </a:cubicBezTo>
                      <a:cubicBezTo>
                        <a:pt x="4" y="13"/>
                        <a:pt x="7" y="15"/>
                        <a:pt x="8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10" y="15"/>
                        <a:pt x="9" y="11"/>
                        <a:pt x="7" y="6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3" name="Freeform 1062"/>
                <p:cNvSpPr>
                  <a:spLocks/>
                </p:cNvSpPr>
                <p:nvPr/>
              </p:nvSpPr>
              <p:spPr bwMode="auto">
                <a:xfrm>
                  <a:off x="4134" y="1149"/>
                  <a:ext cx="23" cy="26"/>
                </a:xfrm>
                <a:custGeom>
                  <a:avLst/>
                  <a:gdLst>
                    <a:gd name="T0" fmla="*/ 1 w 12"/>
                    <a:gd name="T1" fmla="*/ 0 h 14"/>
                    <a:gd name="T2" fmla="*/ 0 w 12"/>
                    <a:gd name="T3" fmla="*/ 0 h 14"/>
                    <a:gd name="T4" fmla="*/ 2 w 12"/>
                    <a:gd name="T5" fmla="*/ 6 h 14"/>
                    <a:gd name="T6" fmla="*/ 4 w 12"/>
                    <a:gd name="T7" fmla="*/ 9 h 14"/>
                    <a:gd name="T8" fmla="*/ 4 w 12"/>
                    <a:gd name="T9" fmla="*/ 9 h 14"/>
                    <a:gd name="T10" fmla="*/ 11 w 12"/>
                    <a:gd name="T11" fmla="*/ 14 h 14"/>
                    <a:gd name="T12" fmla="*/ 11 w 12"/>
                    <a:gd name="T13" fmla="*/ 14 h 14"/>
                    <a:gd name="T14" fmla="*/ 11 w 12"/>
                    <a:gd name="T15" fmla="*/ 14 h 14"/>
                    <a:gd name="T16" fmla="*/ 12 w 12"/>
                    <a:gd name="T17" fmla="*/ 14 h 14"/>
                    <a:gd name="T18" fmla="*/ 8 w 12"/>
                    <a:gd name="T19" fmla="*/ 5 h 14"/>
                    <a:gd name="T20" fmla="*/ 1 w 12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4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3"/>
                        <a:pt x="2" y="6"/>
                      </a:cubicBezTo>
                      <a:cubicBezTo>
                        <a:pt x="3" y="7"/>
                        <a:pt x="3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7" y="12"/>
                        <a:pt x="9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2"/>
                        <a:pt x="10" y="9"/>
                        <a:pt x="8" y="5"/>
                      </a:cubicBezTo>
                      <a:cubicBezTo>
                        <a:pt x="5" y="2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4" name="Freeform 1063"/>
                <p:cNvSpPr>
                  <a:spLocks/>
                </p:cNvSpPr>
                <p:nvPr/>
              </p:nvSpPr>
              <p:spPr bwMode="auto">
                <a:xfrm>
                  <a:off x="3704" y="784"/>
                  <a:ext cx="24" cy="17"/>
                </a:xfrm>
                <a:custGeom>
                  <a:avLst/>
                  <a:gdLst>
                    <a:gd name="T0" fmla="*/ 1 w 13"/>
                    <a:gd name="T1" fmla="*/ 0 h 9"/>
                    <a:gd name="T2" fmla="*/ 1 w 13"/>
                    <a:gd name="T3" fmla="*/ 0 h 9"/>
                    <a:gd name="T4" fmla="*/ 6 w 13"/>
                    <a:gd name="T5" fmla="*/ 6 h 9"/>
                    <a:gd name="T6" fmla="*/ 12 w 13"/>
                    <a:gd name="T7" fmla="*/ 9 h 9"/>
                    <a:gd name="T8" fmla="*/ 13 w 13"/>
                    <a:gd name="T9" fmla="*/ 9 h 9"/>
                    <a:gd name="T10" fmla="*/ 13 w 13"/>
                    <a:gd name="T11" fmla="*/ 9 h 9"/>
                    <a:gd name="T12" fmla="*/ 13 w 13"/>
                    <a:gd name="T13" fmla="*/ 9 h 9"/>
                    <a:gd name="T14" fmla="*/ 8 w 13"/>
                    <a:gd name="T15" fmla="*/ 3 h 9"/>
                    <a:gd name="T16" fmla="*/ 1 w 13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9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6"/>
                      </a:cubicBezTo>
                      <a:cubicBezTo>
                        <a:pt x="8" y="8"/>
                        <a:pt x="11" y="9"/>
                        <a:pt x="12" y="9"/>
                      </a:cubicBezTo>
                      <a:cubicBezTo>
                        <a:pt x="12" y="9"/>
                        <a:pt x="12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7"/>
                        <a:pt x="11" y="5"/>
                        <a:pt x="8" y="3"/>
                      </a:cubicBezTo>
                      <a:cubicBezTo>
                        <a:pt x="6" y="1"/>
                        <a:pt x="3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5" name="Freeform 1064"/>
                <p:cNvSpPr>
                  <a:spLocks/>
                </p:cNvSpPr>
                <p:nvPr/>
              </p:nvSpPr>
              <p:spPr bwMode="auto">
                <a:xfrm>
                  <a:off x="4080" y="1194"/>
                  <a:ext cx="22" cy="24"/>
                </a:xfrm>
                <a:custGeom>
                  <a:avLst/>
                  <a:gdLst>
                    <a:gd name="T0" fmla="*/ 1 w 12"/>
                    <a:gd name="T1" fmla="*/ 0 h 13"/>
                    <a:gd name="T2" fmla="*/ 1 w 12"/>
                    <a:gd name="T3" fmla="*/ 0 h 13"/>
                    <a:gd name="T4" fmla="*/ 0 w 12"/>
                    <a:gd name="T5" fmla="*/ 0 h 13"/>
                    <a:gd name="T6" fmla="*/ 0 w 12"/>
                    <a:gd name="T7" fmla="*/ 0 h 13"/>
                    <a:gd name="T8" fmla="*/ 4 w 12"/>
                    <a:gd name="T9" fmla="*/ 8 h 13"/>
                    <a:gd name="T10" fmla="*/ 10 w 12"/>
                    <a:gd name="T11" fmla="*/ 13 h 13"/>
                    <a:gd name="T12" fmla="*/ 11 w 12"/>
                    <a:gd name="T13" fmla="*/ 13 h 13"/>
                    <a:gd name="T14" fmla="*/ 8 w 12"/>
                    <a:gd name="T15" fmla="*/ 5 h 13"/>
                    <a:gd name="T16" fmla="*/ 8 w 12"/>
                    <a:gd name="T17" fmla="*/ 5 h 13"/>
                    <a:gd name="T18" fmla="*/ 6 w 12"/>
                    <a:gd name="T19" fmla="*/ 3 h 13"/>
                    <a:gd name="T20" fmla="*/ 1 w 12"/>
                    <a:gd name="T2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13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1" y="5"/>
                        <a:pt x="4" y="8"/>
                      </a:cubicBezTo>
                      <a:cubicBezTo>
                        <a:pt x="6" y="11"/>
                        <a:pt x="9" y="13"/>
                        <a:pt x="10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2" y="12"/>
                        <a:pt x="11" y="9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4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6" name="Freeform 1065"/>
                <p:cNvSpPr>
                  <a:spLocks/>
                </p:cNvSpPr>
                <p:nvPr/>
              </p:nvSpPr>
              <p:spPr bwMode="auto">
                <a:xfrm>
                  <a:off x="3792" y="910"/>
                  <a:ext cx="28" cy="21"/>
                </a:xfrm>
                <a:custGeom>
                  <a:avLst/>
                  <a:gdLst>
                    <a:gd name="T0" fmla="*/ 2 w 15"/>
                    <a:gd name="T1" fmla="*/ 0 h 11"/>
                    <a:gd name="T2" fmla="*/ 1 w 15"/>
                    <a:gd name="T3" fmla="*/ 0 h 11"/>
                    <a:gd name="T4" fmla="*/ 6 w 15"/>
                    <a:gd name="T5" fmla="*/ 8 h 11"/>
                    <a:gd name="T6" fmla="*/ 14 w 15"/>
                    <a:gd name="T7" fmla="*/ 11 h 11"/>
                    <a:gd name="T8" fmla="*/ 14 w 15"/>
                    <a:gd name="T9" fmla="*/ 11 h 11"/>
                    <a:gd name="T10" fmla="*/ 15 w 15"/>
                    <a:gd name="T11" fmla="*/ 11 h 11"/>
                    <a:gd name="T12" fmla="*/ 15 w 15"/>
                    <a:gd name="T13" fmla="*/ 11 h 11"/>
                    <a:gd name="T14" fmla="*/ 12 w 15"/>
                    <a:gd name="T15" fmla="*/ 6 h 11"/>
                    <a:gd name="T16" fmla="*/ 9 w 15"/>
                    <a:gd name="T17" fmla="*/ 4 h 11"/>
                    <a:gd name="T18" fmla="*/ 9 w 15"/>
                    <a:gd name="T19" fmla="*/ 3 h 11"/>
                    <a:gd name="T20" fmla="*/ 2 w 15"/>
                    <a:gd name="T2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1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2" y="4"/>
                        <a:pt x="6" y="8"/>
                      </a:cubicBezTo>
                      <a:cubicBezTo>
                        <a:pt x="9" y="10"/>
                        <a:pt x="12" y="11"/>
                        <a:pt x="14" y="11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4" y="8"/>
                        <a:pt x="12" y="6"/>
                      </a:cubicBezTo>
                      <a:cubicBezTo>
                        <a:pt x="11" y="5"/>
                        <a:pt x="10" y="4"/>
                        <a:pt x="9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7" name="Freeform 1066"/>
                <p:cNvSpPr>
                  <a:spLocks/>
                </p:cNvSpPr>
                <p:nvPr/>
              </p:nvSpPr>
              <p:spPr bwMode="auto">
                <a:xfrm>
                  <a:off x="3830" y="876"/>
                  <a:ext cx="17" cy="15"/>
                </a:xfrm>
                <a:custGeom>
                  <a:avLst/>
                  <a:gdLst>
                    <a:gd name="T0" fmla="*/ 1 w 9"/>
                    <a:gd name="T1" fmla="*/ 0 h 8"/>
                    <a:gd name="T2" fmla="*/ 0 w 9"/>
                    <a:gd name="T3" fmla="*/ 0 h 8"/>
                    <a:gd name="T4" fmla="*/ 0 w 9"/>
                    <a:gd name="T5" fmla="*/ 1 h 8"/>
                    <a:gd name="T6" fmla="*/ 3 w 9"/>
                    <a:gd name="T7" fmla="*/ 5 h 8"/>
                    <a:gd name="T8" fmla="*/ 4 w 9"/>
                    <a:gd name="T9" fmla="*/ 5 h 8"/>
                    <a:gd name="T10" fmla="*/ 6 w 9"/>
                    <a:gd name="T11" fmla="*/ 7 h 8"/>
                    <a:gd name="T12" fmla="*/ 8 w 9"/>
                    <a:gd name="T13" fmla="*/ 8 h 8"/>
                    <a:gd name="T14" fmla="*/ 9 w 9"/>
                    <a:gd name="T15" fmla="*/ 8 h 8"/>
                    <a:gd name="T16" fmla="*/ 6 w 9"/>
                    <a:gd name="T17" fmla="*/ 3 h 8"/>
                    <a:gd name="T18" fmla="*/ 1 w 9"/>
                    <a:gd name="T19" fmla="*/ 0 h 8"/>
                    <a:gd name="T20" fmla="*/ 1 w 9"/>
                    <a:gd name="T2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" h="8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3"/>
                        <a:pt x="3" y="5"/>
                      </a:cubicBez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6"/>
                        <a:pt x="5" y="7"/>
                        <a:pt x="6" y="7"/>
                      </a:cubicBezTo>
                      <a:cubicBezTo>
                        <a:pt x="7" y="8"/>
                        <a:pt x="8" y="8"/>
                        <a:pt x="8" y="8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9" y="7"/>
                        <a:pt x="8" y="5"/>
                        <a:pt x="6" y="3"/>
                      </a:cubicBezTo>
                      <a:cubicBezTo>
                        <a:pt x="4" y="2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8" name="Freeform 1067"/>
                <p:cNvSpPr>
                  <a:spLocks noEditPoints="1"/>
                </p:cNvSpPr>
                <p:nvPr/>
              </p:nvSpPr>
              <p:spPr bwMode="auto">
                <a:xfrm>
                  <a:off x="3875" y="2104"/>
                  <a:ext cx="105" cy="831"/>
                </a:xfrm>
                <a:custGeom>
                  <a:avLst/>
                  <a:gdLst>
                    <a:gd name="T0" fmla="*/ 55 w 56"/>
                    <a:gd name="T1" fmla="*/ 261 h 442"/>
                    <a:gd name="T2" fmla="*/ 23 w 56"/>
                    <a:gd name="T3" fmla="*/ 442 h 442"/>
                    <a:gd name="T4" fmla="*/ 24 w 56"/>
                    <a:gd name="T5" fmla="*/ 442 h 442"/>
                    <a:gd name="T6" fmla="*/ 24 w 56"/>
                    <a:gd name="T7" fmla="*/ 442 h 442"/>
                    <a:gd name="T8" fmla="*/ 24 w 56"/>
                    <a:gd name="T9" fmla="*/ 442 h 442"/>
                    <a:gd name="T10" fmla="*/ 56 w 56"/>
                    <a:gd name="T11" fmla="*/ 261 h 442"/>
                    <a:gd name="T12" fmla="*/ 56 w 56"/>
                    <a:gd name="T13" fmla="*/ 261 h 442"/>
                    <a:gd name="T14" fmla="*/ 55 w 56"/>
                    <a:gd name="T15" fmla="*/ 261 h 442"/>
                    <a:gd name="T16" fmla="*/ 55 w 56"/>
                    <a:gd name="T17" fmla="*/ 261 h 442"/>
                    <a:gd name="T18" fmla="*/ 12 w 56"/>
                    <a:gd name="T19" fmla="*/ 249 h 442"/>
                    <a:gd name="T20" fmla="*/ 12 w 56"/>
                    <a:gd name="T21" fmla="*/ 251 h 442"/>
                    <a:gd name="T22" fmla="*/ 12 w 56"/>
                    <a:gd name="T23" fmla="*/ 252 h 442"/>
                    <a:gd name="T24" fmla="*/ 53 w 56"/>
                    <a:gd name="T25" fmla="*/ 254 h 442"/>
                    <a:gd name="T26" fmla="*/ 53 w 56"/>
                    <a:gd name="T27" fmla="*/ 253 h 442"/>
                    <a:gd name="T28" fmla="*/ 53 w 56"/>
                    <a:gd name="T29" fmla="*/ 251 h 442"/>
                    <a:gd name="T30" fmla="*/ 12 w 56"/>
                    <a:gd name="T31" fmla="*/ 249 h 442"/>
                    <a:gd name="T32" fmla="*/ 1 w 56"/>
                    <a:gd name="T33" fmla="*/ 74 h 442"/>
                    <a:gd name="T34" fmla="*/ 1 w 56"/>
                    <a:gd name="T35" fmla="*/ 74 h 442"/>
                    <a:gd name="T36" fmla="*/ 0 w 56"/>
                    <a:gd name="T37" fmla="*/ 74 h 442"/>
                    <a:gd name="T38" fmla="*/ 0 w 56"/>
                    <a:gd name="T39" fmla="*/ 74 h 442"/>
                    <a:gd name="T40" fmla="*/ 9 w 56"/>
                    <a:gd name="T41" fmla="*/ 244 h 442"/>
                    <a:gd name="T42" fmla="*/ 9 w 56"/>
                    <a:gd name="T43" fmla="*/ 243 h 442"/>
                    <a:gd name="T44" fmla="*/ 9 w 56"/>
                    <a:gd name="T45" fmla="*/ 244 h 442"/>
                    <a:gd name="T46" fmla="*/ 10 w 56"/>
                    <a:gd name="T47" fmla="*/ 244 h 442"/>
                    <a:gd name="T48" fmla="*/ 1 w 56"/>
                    <a:gd name="T49" fmla="*/ 74 h 442"/>
                    <a:gd name="T50" fmla="*/ 29 w 56"/>
                    <a:gd name="T51" fmla="*/ 61 h 442"/>
                    <a:gd name="T52" fmla="*/ 3 w 56"/>
                    <a:gd name="T53" fmla="*/ 66 h 442"/>
                    <a:gd name="T54" fmla="*/ 3 w 56"/>
                    <a:gd name="T55" fmla="*/ 67 h 442"/>
                    <a:gd name="T56" fmla="*/ 3 w 56"/>
                    <a:gd name="T57" fmla="*/ 69 h 442"/>
                    <a:gd name="T58" fmla="*/ 30 w 56"/>
                    <a:gd name="T59" fmla="*/ 63 h 442"/>
                    <a:gd name="T60" fmla="*/ 29 w 56"/>
                    <a:gd name="T61" fmla="*/ 61 h 442"/>
                    <a:gd name="T62" fmla="*/ 29 w 56"/>
                    <a:gd name="T63" fmla="*/ 61 h 442"/>
                    <a:gd name="T64" fmla="*/ 20 w 56"/>
                    <a:gd name="T65" fmla="*/ 0 h 442"/>
                    <a:gd name="T66" fmla="*/ 20 w 56"/>
                    <a:gd name="T67" fmla="*/ 0 h 442"/>
                    <a:gd name="T68" fmla="*/ 19 w 56"/>
                    <a:gd name="T69" fmla="*/ 0 h 442"/>
                    <a:gd name="T70" fmla="*/ 19 w 56"/>
                    <a:gd name="T71" fmla="*/ 0 h 442"/>
                    <a:gd name="T72" fmla="*/ 30 w 56"/>
                    <a:gd name="T73" fmla="*/ 56 h 442"/>
                    <a:gd name="T74" fmla="*/ 31 w 56"/>
                    <a:gd name="T75" fmla="*/ 56 h 442"/>
                    <a:gd name="T76" fmla="*/ 31 w 56"/>
                    <a:gd name="T77" fmla="*/ 56 h 442"/>
                    <a:gd name="T78" fmla="*/ 31 w 56"/>
                    <a:gd name="T79" fmla="*/ 56 h 442"/>
                    <a:gd name="T80" fmla="*/ 32 w 56"/>
                    <a:gd name="T81" fmla="*/ 56 h 442"/>
                    <a:gd name="T82" fmla="*/ 20 w 56"/>
                    <a:gd name="T83" fmla="*/ 0 h 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6" h="442">
                      <a:moveTo>
                        <a:pt x="55" y="261"/>
                      </a:moveTo>
                      <a:cubicBezTo>
                        <a:pt x="50" y="322"/>
                        <a:pt x="40" y="383"/>
                        <a:pt x="23" y="442"/>
                      </a:cubicBezTo>
                      <a:cubicBezTo>
                        <a:pt x="23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24" y="442"/>
                        <a:pt x="24" y="442"/>
                        <a:pt x="24" y="442"/>
                      </a:cubicBezTo>
                      <a:cubicBezTo>
                        <a:pt x="41" y="383"/>
                        <a:pt x="52" y="322"/>
                        <a:pt x="56" y="261"/>
                      </a:cubicBezTo>
                      <a:cubicBezTo>
                        <a:pt x="56" y="261"/>
                        <a:pt x="56" y="261"/>
                        <a:pt x="56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cubicBezTo>
                        <a:pt x="55" y="261"/>
                        <a:pt x="55" y="261"/>
                        <a:pt x="55" y="261"/>
                      </a:cubicBezTo>
                      <a:moveTo>
                        <a:pt x="12" y="249"/>
                      </a:moveTo>
                      <a:cubicBezTo>
                        <a:pt x="12" y="250"/>
                        <a:pt x="12" y="250"/>
                        <a:pt x="12" y="251"/>
                      </a:cubicBezTo>
                      <a:cubicBezTo>
                        <a:pt x="12" y="251"/>
                        <a:pt x="12" y="252"/>
                        <a:pt x="12" y="252"/>
                      </a:cubicBezTo>
                      <a:cubicBezTo>
                        <a:pt x="25" y="252"/>
                        <a:pt x="39" y="253"/>
                        <a:pt x="53" y="254"/>
                      </a:cubicBezTo>
                      <a:cubicBezTo>
                        <a:pt x="53" y="254"/>
                        <a:pt x="53" y="253"/>
                        <a:pt x="53" y="253"/>
                      </a:cubicBezTo>
                      <a:cubicBezTo>
                        <a:pt x="53" y="252"/>
                        <a:pt x="53" y="252"/>
                        <a:pt x="53" y="251"/>
                      </a:cubicBezTo>
                      <a:cubicBezTo>
                        <a:pt x="39" y="250"/>
                        <a:pt x="25" y="249"/>
                        <a:pt x="12" y="249"/>
                      </a:cubicBezTo>
                      <a:moveTo>
                        <a:pt x="1" y="74"/>
                      </a:move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0" y="74"/>
                        <a:pt x="0" y="74"/>
                      </a:cubicBezTo>
                      <a:cubicBezTo>
                        <a:pt x="0" y="74"/>
                        <a:pt x="0" y="74"/>
                        <a:pt x="0" y="74"/>
                      </a:cubicBezTo>
                      <a:cubicBezTo>
                        <a:pt x="9" y="130"/>
                        <a:pt x="12" y="187"/>
                        <a:pt x="9" y="244"/>
                      </a:cubicBezTo>
                      <a:cubicBezTo>
                        <a:pt x="9" y="244"/>
                        <a:pt x="9" y="243"/>
                        <a:pt x="9" y="243"/>
                      </a:cubicBezTo>
                      <a:cubicBezTo>
                        <a:pt x="9" y="243"/>
                        <a:pt x="9" y="243"/>
                        <a:pt x="9" y="244"/>
                      </a:cubicBezTo>
                      <a:cubicBezTo>
                        <a:pt x="9" y="244"/>
                        <a:pt x="10" y="244"/>
                        <a:pt x="10" y="244"/>
                      </a:cubicBezTo>
                      <a:cubicBezTo>
                        <a:pt x="13" y="187"/>
                        <a:pt x="10" y="130"/>
                        <a:pt x="1" y="74"/>
                      </a:cubicBezTo>
                      <a:moveTo>
                        <a:pt x="29" y="61"/>
                      </a:moveTo>
                      <a:cubicBezTo>
                        <a:pt x="20" y="62"/>
                        <a:pt x="11" y="64"/>
                        <a:pt x="3" y="66"/>
                      </a:cubicBezTo>
                      <a:cubicBezTo>
                        <a:pt x="3" y="66"/>
                        <a:pt x="3" y="66"/>
                        <a:pt x="3" y="67"/>
                      </a:cubicBezTo>
                      <a:cubicBezTo>
                        <a:pt x="3" y="67"/>
                        <a:pt x="3" y="68"/>
                        <a:pt x="3" y="69"/>
                      </a:cubicBezTo>
                      <a:cubicBezTo>
                        <a:pt x="12" y="67"/>
                        <a:pt x="21" y="65"/>
                        <a:pt x="30" y="63"/>
                      </a:cubicBezTo>
                      <a:cubicBezTo>
                        <a:pt x="30" y="63"/>
                        <a:pt x="29" y="62"/>
                        <a:pt x="29" y="61"/>
                      </a:cubicBezTo>
                      <a:cubicBezTo>
                        <a:pt x="29" y="61"/>
                        <a:pt x="29" y="61"/>
                        <a:pt x="29" y="61"/>
                      </a:cubicBezTo>
                      <a:moveTo>
                        <a:pt x="20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23" y="19"/>
                        <a:pt x="27" y="37"/>
                        <a:pt x="30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1" y="56"/>
                      </a:cubicBezTo>
                      <a:cubicBezTo>
                        <a:pt x="31" y="56"/>
                        <a:pt x="31" y="56"/>
                        <a:pt x="32" y="56"/>
                      </a:cubicBezTo>
                      <a:cubicBezTo>
                        <a:pt x="28" y="37"/>
                        <a:pt x="24" y="18"/>
                        <a:pt x="2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49" name="Freeform 1068"/>
                <p:cNvSpPr>
                  <a:spLocks/>
                </p:cNvSpPr>
                <p:nvPr/>
              </p:nvSpPr>
              <p:spPr bwMode="auto">
                <a:xfrm>
                  <a:off x="3907" y="2935"/>
                  <a:ext cx="17" cy="30"/>
                </a:xfrm>
                <a:custGeom>
                  <a:avLst/>
                  <a:gdLst>
                    <a:gd name="T0" fmla="*/ 7 w 9"/>
                    <a:gd name="T1" fmla="*/ 0 h 16"/>
                    <a:gd name="T2" fmla="*/ 6 w 9"/>
                    <a:gd name="T3" fmla="*/ 0 h 16"/>
                    <a:gd name="T4" fmla="*/ 2 w 9"/>
                    <a:gd name="T5" fmla="*/ 7 h 16"/>
                    <a:gd name="T6" fmla="*/ 3 w 9"/>
                    <a:gd name="T7" fmla="*/ 16 h 16"/>
                    <a:gd name="T8" fmla="*/ 3 w 9"/>
                    <a:gd name="T9" fmla="*/ 16 h 16"/>
                    <a:gd name="T10" fmla="*/ 8 w 9"/>
                    <a:gd name="T11" fmla="*/ 9 h 16"/>
                    <a:gd name="T12" fmla="*/ 7 w 9"/>
                    <a:gd name="T13" fmla="*/ 0 h 16"/>
                    <a:gd name="T14" fmla="*/ 7 w 9"/>
                    <a:gd name="T15" fmla="*/ 0 h 16"/>
                    <a:gd name="T16" fmla="*/ 7 w 9"/>
                    <a:gd name="T1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16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5" y="1"/>
                        <a:pt x="3" y="4"/>
                        <a:pt x="2" y="7"/>
                      </a:cubicBezTo>
                      <a:cubicBezTo>
                        <a:pt x="0" y="11"/>
                        <a:pt x="1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6"/>
                        <a:pt x="6" y="13"/>
                        <a:pt x="8" y="9"/>
                      </a:cubicBezTo>
                      <a:cubicBezTo>
                        <a:pt x="9" y="5"/>
                        <a:pt x="9" y="2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0" name="Freeform 1069"/>
                <p:cNvSpPr>
                  <a:spLocks/>
                </p:cNvSpPr>
                <p:nvPr/>
              </p:nvSpPr>
              <p:spPr bwMode="auto">
                <a:xfrm>
                  <a:off x="3972" y="2564"/>
                  <a:ext cx="14" cy="30"/>
                </a:xfrm>
                <a:custGeom>
                  <a:avLst/>
                  <a:gdLst>
                    <a:gd name="T0" fmla="*/ 4 w 7"/>
                    <a:gd name="T1" fmla="*/ 0 h 16"/>
                    <a:gd name="T2" fmla="*/ 1 w 7"/>
                    <a:gd name="T3" fmla="*/ 6 h 16"/>
                    <a:gd name="T4" fmla="*/ 1 w 7"/>
                    <a:gd name="T5" fmla="*/ 8 h 16"/>
                    <a:gd name="T6" fmla="*/ 1 w 7"/>
                    <a:gd name="T7" fmla="*/ 9 h 16"/>
                    <a:gd name="T8" fmla="*/ 3 w 7"/>
                    <a:gd name="T9" fmla="*/ 16 h 16"/>
                    <a:gd name="T10" fmla="*/ 3 w 7"/>
                    <a:gd name="T11" fmla="*/ 16 h 16"/>
                    <a:gd name="T12" fmla="*/ 4 w 7"/>
                    <a:gd name="T13" fmla="*/ 16 h 16"/>
                    <a:gd name="T14" fmla="*/ 4 w 7"/>
                    <a:gd name="T15" fmla="*/ 16 h 16"/>
                    <a:gd name="T16" fmla="*/ 7 w 7"/>
                    <a:gd name="T17" fmla="*/ 8 h 16"/>
                    <a:gd name="T18" fmla="*/ 4 w 7"/>
                    <a:gd name="T1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1" y="7"/>
                        <a:pt x="1" y="7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4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5" y="16"/>
                        <a:pt x="7" y="12"/>
                        <a:pt x="7" y="8"/>
                      </a:cubicBezTo>
                      <a:cubicBezTo>
                        <a:pt x="7" y="4"/>
                        <a:pt x="6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1" name="Freeform 1070"/>
                <p:cNvSpPr>
                  <a:spLocks/>
                </p:cNvSpPr>
                <p:nvPr/>
              </p:nvSpPr>
              <p:spPr bwMode="auto">
                <a:xfrm>
                  <a:off x="3903" y="2081"/>
                  <a:ext cx="11" cy="23"/>
                </a:xfrm>
                <a:custGeom>
                  <a:avLst/>
                  <a:gdLst>
                    <a:gd name="T0" fmla="*/ 2 w 6"/>
                    <a:gd name="T1" fmla="*/ 0 h 12"/>
                    <a:gd name="T2" fmla="*/ 1 w 6"/>
                    <a:gd name="T3" fmla="*/ 0 h 12"/>
                    <a:gd name="T4" fmla="*/ 0 w 6"/>
                    <a:gd name="T5" fmla="*/ 7 h 12"/>
                    <a:gd name="T6" fmla="*/ 4 w 6"/>
                    <a:gd name="T7" fmla="*/ 12 h 12"/>
                    <a:gd name="T8" fmla="*/ 4 w 6"/>
                    <a:gd name="T9" fmla="*/ 12 h 12"/>
                    <a:gd name="T10" fmla="*/ 5 w 6"/>
                    <a:gd name="T11" fmla="*/ 12 h 12"/>
                    <a:gd name="T12" fmla="*/ 5 w 6"/>
                    <a:gd name="T13" fmla="*/ 12 h 12"/>
                    <a:gd name="T14" fmla="*/ 5 w 6"/>
                    <a:gd name="T15" fmla="*/ 5 h 12"/>
                    <a:gd name="T16" fmla="*/ 2 w 6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12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0"/>
                        <a:pt x="0" y="3"/>
                        <a:pt x="0" y="7"/>
                      </a:cubicBezTo>
                      <a:cubicBezTo>
                        <a:pt x="1" y="9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1"/>
                        <a:pt x="6" y="8"/>
                        <a:pt x="5" y="5"/>
                      </a:cubicBezTo>
                      <a:cubicBezTo>
                        <a:pt x="5" y="2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2" name="Freeform 1071"/>
                <p:cNvSpPr>
                  <a:spLocks/>
                </p:cNvSpPr>
                <p:nvPr/>
              </p:nvSpPr>
              <p:spPr bwMode="auto">
                <a:xfrm>
                  <a:off x="3884" y="2560"/>
                  <a:ext cx="13" cy="31"/>
                </a:xfrm>
                <a:custGeom>
                  <a:avLst/>
                  <a:gdLst>
                    <a:gd name="T0" fmla="*/ 4 w 7"/>
                    <a:gd name="T1" fmla="*/ 0 h 16"/>
                    <a:gd name="T2" fmla="*/ 4 w 7"/>
                    <a:gd name="T3" fmla="*/ 1 h 16"/>
                    <a:gd name="T4" fmla="*/ 1 w 7"/>
                    <a:gd name="T5" fmla="*/ 8 h 16"/>
                    <a:gd name="T6" fmla="*/ 3 w 7"/>
                    <a:gd name="T7" fmla="*/ 16 h 16"/>
                    <a:gd name="T8" fmla="*/ 3 w 7"/>
                    <a:gd name="T9" fmla="*/ 16 h 16"/>
                    <a:gd name="T10" fmla="*/ 7 w 7"/>
                    <a:gd name="T11" fmla="*/ 9 h 16"/>
                    <a:gd name="T12" fmla="*/ 7 w 7"/>
                    <a:gd name="T13" fmla="*/ 8 h 16"/>
                    <a:gd name="T14" fmla="*/ 7 w 7"/>
                    <a:gd name="T15" fmla="*/ 6 h 16"/>
                    <a:gd name="T16" fmla="*/ 5 w 7"/>
                    <a:gd name="T17" fmla="*/ 1 h 16"/>
                    <a:gd name="T18" fmla="*/ 4 w 7"/>
                    <a:gd name="T19" fmla="*/ 1 h 16"/>
                    <a:gd name="T20" fmla="*/ 4 w 7"/>
                    <a:gd name="T2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6">
                      <a:moveTo>
                        <a:pt x="4" y="0"/>
                      </a:move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2" y="1"/>
                        <a:pt x="1" y="4"/>
                        <a:pt x="1" y="8"/>
                      </a:cubicBezTo>
                      <a:cubicBezTo>
                        <a:pt x="0" y="12"/>
                        <a:pt x="1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6"/>
                        <a:pt x="6" y="13"/>
                        <a:pt x="7" y="9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6"/>
                      </a:cubicBezTo>
                      <a:cubicBezTo>
                        <a:pt x="7" y="4"/>
                        <a:pt x="6" y="2"/>
                        <a:pt x="5" y="1"/>
                      </a:cubicBezTo>
                      <a:cubicBezTo>
                        <a:pt x="5" y="1"/>
                        <a:pt x="4" y="1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3" name="Freeform 1072"/>
                <p:cNvSpPr>
                  <a:spLocks/>
                </p:cNvSpPr>
                <p:nvPr/>
              </p:nvSpPr>
              <p:spPr bwMode="auto">
                <a:xfrm>
                  <a:off x="3867" y="2216"/>
                  <a:ext cx="13" cy="27"/>
                </a:xfrm>
                <a:custGeom>
                  <a:avLst/>
                  <a:gdLst>
                    <a:gd name="T0" fmla="*/ 3 w 7"/>
                    <a:gd name="T1" fmla="*/ 0 h 14"/>
                    <a:gd name="T2" fmla="*/ 2 w 7"/>
                    <a:gd name="T3" fmla="*/ 0 h 14"/>
                    <a:gd name="T4" fmla="*/ 1 w 7"/>
                    <a:gd name="T5" fmla="*/ 7 h 14"/>
                    <a:gd name="T6" fmla="*/ 4 w 7"/>
                    <a:gd name="T7" fmla="*/ 14 h 14"/>
                    <a:gd name="T8" fmla="*/ 4 w 7"/>
                    <a:gd name="T9" fmla="*/ 14 h 14"/>
                    <a:gd name="T10" fmla="*/ 5 w 7"/>
                    <a:gd name="T11" fmla="*/ 14 h 14"/>
                    <a:gd name="T12" fmla="*/ 5 w 7"/>
                    <a:gd name="T13" fmla="*/ 14 h 14"/>
                    <a:gd name="T14" fmla="*/ 7 w 7"/>
                    <a:gd name="T15" fmla="*/ 9 h 14"/>
                    <a:gd name="T16" fmla="*/ 7 w 7"/>
                    <a:gd name="T17" fmla="*/ 7 h 14"/>
                    <a:gd name="T18" fmla="*/ 7 w 7"/>
                    <a:gd name="T19" fmla="*/ 6 h 14"/>
                    <a:gd name="T20" fmla="*/ 3 w 7"/>
                    <a:gd name="T21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14">
                      <a:moveTo>
                        <a:pt x="3" y="0"/>
                      </a:move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1" y="0"/>
                        <a:pt x="0" y="3"/>
                        <a:pt x="1" y="7"/>
                      </a:cubicBezTo>
                      <a:cubicBezTo>
                        <a:pt x="1" y="11"/>
                        <a:pt x="3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5" y="14"/>
                        <a:pt x="5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6" y="13"/>
                        <a:pt x="7" y="11"/>
                        <a:pt x="7" y="9"/>
                      </a:cubicBezTo>
                      <a:cubicBezTo>
                        <a:pt x="7" y="8"/>
                        <a:pt x="7" y="7"/>
                        <a:pt x="7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6" y="2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4" name="Freeform 1073"/>
                <p:cNvSpPr>
                  <a:spLocks/>
                </p:cNvSpPr>
                <p:nvPr/>
              </p:nvSpPr>
              <p:spPr bwMode="auto">
                <a:xfrm>
                  <a:off x="3929" y="2209"/>
                  <a:ext cx="10" cy="17"/>
                </a:xfrm>
                <a:custGeom>
                  <a:avLst/>
                  <a:gdLst>
                    <a:gd name="T0" fmla="*/ 2 w 5"/>
                    <a:gd name="T1" fmla="*/ 0 h 9"/>
                    <a:gd name="T2" fmla="*/ 2 w 5"/>
                    <a:gd name="T3" fmla="*/ 0 h 9"/>
                    <a:gd name="T4" fmla="*/ 2 w 5"/>
                    <a:gd name="T5" fmla="*/ 0 h 9"/>
                    <a:gd name="T6" fmla="*/ 1 w 5"/>
                    <a:gd name="T7" fmla="*/ 0 h 9"/>
                    <a:gd name="T8" fmla="*/ 0 w 5"/>
                    <a:gd name="T9" fmla="*/ 5 h 9"/>
                    <a:gd name="T10" fmla="*/ 0 w 5"/>
                    <a:gd name="T11" fmla="*/ 5 h 9"/>
                    <a:gd name="T12" fmla="*/ 1 w 5"/>
                    <a:gd name="T13" fmla="*/ 7 h 9"/>
                    <a:gd name="T14" fmla="*/ 3 w 5"/>
                    <a:gd name="T15" fmla="*/ 9 h 9"/>
                    <a:gd name="T16" fmla="*/ 3 w 5"/>
                    <a:gd name="T17" fmla="*/ 9 h 9"/>
                    <a:gd name="T18" fmla="*/ 4 w 5"/>
                    <a:gd name="T19" fmla="*/ 4 h 9"/>
                    <a:gd name="T20" fmla="*/ 3 w 5"/>
                    <a:gd name="T21" fmla="*/ 0 h 9"/>
                    <a:gd name="T22" fmla="*/ 2 w 5"/>
                    <a:gd name="T2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" h="9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0" y="2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1" y="7"/>
                        <a:pt x="1" y="7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9"/>
                        <a:pt x="5" y="7"/>
                        <a:pt x="4" y="4"/>
                      </a:cubicBezTo>
                      <a:cubicBezTo>
                        <a:pt x="4" y="3"/>
                        <a:pt x="3" y="1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5" name="Freeform 1074"/>
                <p:cNvSpPr>
                  <a:spLocks noEditPoints="1"/>
                </p:cNvSpPr>
                <p:nvPr/>
              </p:nvSpPr>
              <p:spPr bwMode="auto">
                <a:xfrm>
                  <a:off x="3078" y="1432"/>
                  <a:ext cx="216" cy="335"/>
                </a:xfrm>
                <a:custGeom>
                  <a:avLst/>
                  <a:gdLst>
                    <a:gd name="T0" fmla="*/ 20 w 115"/>
                    <a:gd name="T1" fmla="*/ 142 h 178"/>
                    <a:gd name="T2" fmla="*/ 20 w 115"/>
                    <a:gd name="T3" fmla="*/ 143 h 178"/>
                    <a:gd name="T4" fmla="*/ 20 w 115"/>
                    <a:gd name="T5" fmla="*/ 143 h 178"/>
                    <a:gd name="T6" fmla="*/ 57 w 115"/>
                    <a:gd name="T7" fmla="*/ 175 h 178"/>
                    <a:gd name="T8" fmla="*/ 58 w 115"/>
                    <a:gd name="T9" fmla="*/ 175 h 178"/>
                    <a:gd name="T10" fmla="*/ 59 w 115"/>
                    <a:gd name="T11" fmla="*/ 175 h 178"/>
                    <a:gd name="T12" fmla="*/ 20 w 115"/>
                    <a:gd name="T13" fmla="*/ 142 h 178"/>
                    <a:gd name="T14" fmla="*/ 15 w 115"/>
                    <a:gd name="T15" fmla="*/ 141 h 178"/>
                    <a:gd name="T16" fmla="*/ 0 w 115"/>
                    <a:gd name="T17" fmla="*/ 160 h 178"/>
                    <a:gd name="T18" fmla="*/ 1 w 115"/>
                    <a:gd name="T19" fmla="*/ 160 h 178"/>
                    <a:gd name="T20" fmla="*/ 2 w 115"/>
                    <a:gd name="T21" fmla="*/ 161 h 178"/>
                    <a:gd name="T22" fmla="*/ 16 w 115"/>
                    <a:gd name="T23" fmla="*/ 143 h 178"/>
                    <a:gd name="T24" fmla="*/ 16 w 115"/>
                    <a:gd name="T25" fmla="*/ 142 h 178"/>
                    <a:gd name="T26" fmla="*/ 15 w 115"/>
                    <a:gd name="T27" fmla="*/ 141 h 178"/>
                    <a:gd name="T28" fmla="*/ 113 w 115"/>
                    <a:gd name="T29" fmla="*/ 125 h 178"/>
                    <a:gd name="T30" fmla="*/ 63 w 115"/>
                    <a:gd name="T31" fmla="*/ 176 h 178"/>
                    <a:gd name="T32" fmla="*/ 64 w 115"/>
                    <a:gd name="T33" fmla="*/ 177 h 178"/>
                    <a:gd name="T34" fmla="*/ 64 w 115"/>
                    <a:gd name="T35" fmla="*/ 178 h 178"/>
                    <a:gd name="T36" fmla="*/ 115 w 115"/>
                    <a:gd name="T37" fmla="*/ 127 h 178"/>
                    <a:gd name="T38" fmla="*/ 114 w 115"/>
                    <a:gd name="T39" fmla="*/ 126 h 178"/>
                    <a:gd name="T40" fmla="*/ 113 w 115"/>
                    <a:gd name="T41" fmla="*/ 125 h 178"/>
                    <a:gd name="T42" fmla="*/ 45 w 115"/>
                    <a:gd name="T43" fmla="*/ 66 h 178"/>
                    <a:gd name="T44" fmla="*/ 45 w 115"/>
                    <a:gd name="T45" fmla="*/ 66 h 178"/>
                    <a:gd name="T46" fmla="*/ 44 w 115"/>
                    <a:gd name="T47" fmla="*/ 66 h 178"/>
                    <a:gd name="T48" fmla="*/ 111 w 115"/>
                    <a:gd name="T49" fmla="*/ 121 h 178"/>
                    <a:gd name="T50" fmla="*/ 112 w 115"/>
                    <a:gd name="T51" fmla="*/ 120 h 178"/>
                    <a:gd name="T52" fmla="*/ 112 w 115"/>
                    <a:gd name="T53" fmla="*/ 120 h 178"/>
                    <a:gd name="T54" fmla="*/ 45 w 115"/>
                    <a:gd name="T55" fmla="*/ 66 h 178"/>
                    <a:gd name="T56" fmla="*/ 83 w 115"/>
                    <a:gd name="T57" fmla="*/ 0 h 178"/>
                    <a:gd name="T58" fmla="*/ 63 w 115"/>
                    <a:gd name="T59" fmla="*/ 28 h 178"/>
                    <a:gd name="T60" fmla="*/ 61 w 115"/>
                    <a:gd name="T61" fmla="*/ 30 h 178"/>
                    <a:gd name="T62" fmla="*/ 40 w 115"/>
                    <a:gd name="T63" fmla="*/ 59 h 178"/>
                    <a:gd name="T64" fmla="*/ 42 w 115"/>
                    <a:gd name="T65" fmla="*/ 60 h 178"/>
                    <a:gd name="T66" fmla="*/ 42 w 115"/>
                    <a:gd name="T67" fmla="*/ 60 h 178"/>
                    <a:gd name="T68" fmla="*/ 63 w 115"/>
                    <a:gd name="T69" fmla="*/ 31 h 178"/>
                    <a:gd name="T70" fmla="*/ 65 w 115"/>
                    <a:gd name="T71" fmla="*/ 29 h 178"/>
                    <a:gd name="T72" fmla="*/ 85 w 115"/>
                    <a:gd name="T73" fmla="*/ 2 h 178"/>
                    <a:gd name="T74" fmla="*/ 84 w 115"/>
                    <a:gd name="T75" fmla="*/ 1 h 178"/>
                    <a:gd name="T76" fmla="*/ 83 w 115"/>
                    <a:gd name="T77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15" h="178">
                      <a:moveTo>
                        <a:pt x="20" y="142"/>
                      </a:moveTo>
                      <a:cubicBezTo>
                        <a:pt x="20" y="142"/>
                        <a:pt x="20" y="143"/>
                        <a:pt x="20" y="143"/>
                      </a:cubicBezTo>
                      <a:cubicBezTo>
                        <a:pt x="20" y="143"/>
                        <a:pt x="20" y="143"/>
                        <a:pt x="20" y="143"/>
                      </a:cubicBezTo>
                      <a:cubicBezTo>
                        <a:pt x="33" y="154"/>
                        <a:pt x="46" y="164"/>
                        <a:pt x="57" y="175"/>
                      </a:cubicBezTo>
                      <a:cubicBezTo>
                        <a:pt x="57" y="175"/>
                        <a:pt x="57" y="175"/>
                        <a:pt x="58" y="175"/>
                      </a:cubicBezTo>
                      <a:cubicBezTo>
                        <a:pt x="58" y="175"/>
                        <a:pt x="58" y="175"/>
                        <a:pt x="59" y="175"/>
                      </a:cubicBezTo>
                      <a:cubicBezTo>
                        <a:pt x="47" y="163"/>
                        <a:pt x="34" y="152"/>
                        <a:pt x="20" y="142"/>
                      </a:cubicBezTo>
                      <a:moveTo>
                        <a:pt x="15" y="141"/>
                      </a:moveTo>
                      <a:cubicBezTo>
                        <a:pt x="10" y="147"/>
                        <a:pt x="5" y="153"/>
                        <a:pt x="0" y="160"/>
                      </a:cubicBezTo>
                      <a:cubicBezTo>
                        <a:pt x="0" y="160"/>
                        <a:pt x="1" y="160"/>
                        <a:pt x="1" y="160"/>
                      </a:cubicBezTo>
                      <a:cubicBezTo>
                        <a:pt x="1" y="160"/>
                        <a:pt x="1" y="160"/>
                        <a:pt x="2" y="161"/>
                      </a:cubicBezTo>
                      <a:cubicBezTo>
                        <a:pt x="6" y="155"/>
                        <a:pt x="11" y="149"/>
                        <a:pt x="16" y="143"/>
                      </a:cubicBezTo>
                      <a:cubicBezTo>
                        <a:pt x="16" y="143"/>
                        <a:pt x="16" y="143"/>
                        <a:pt x="16" y="142"/>
                      </a:cubicBezTo>
                      <a:cubicBezTo>
                        <a:pt x="15" y="142"/>
                        <a:pt x="15" y="142"/>
                        <a:pt x="15" y="141"/>
                      </a:cubicBezTo>
                      <a:moveTo>
                        <a:pt x="113" y="125"/>
                      </a:moveTo>
                      <a:cubicBezTo>
                        <a:pt x="96" y="142"/>
                        <a:pt x="80" y="159"/>
                        <a:pt x="63" y="176"/>
                      </a:cubicBezTo>
                      <a:cubicBezTo>
                        <a:pt x="63" y="176"/>
                        <a:pt x="64" y="177"/>
                        <a:pt x="64" y="177"/>
                      </a:cubicBezTo>
                      <a:cubicBezTo>
                        <a:pt x="64" y="177"/>
                        <a:pt x="64" y="177"/>
                        <a:pt x="64" y="178"/>
                      </a:cubicBezTo>
                      <a:cubicBezTo>
                        <a:pt x="81" y="161"/>
                        <a:pt x="98" y="144"/>
                        <a:pt x="115" y="127"/>
                      </a:cubicBezTo>
                      <a:cubicBezTo>
                        <a:pt x="115" y="127"/>
                        <a:pt x="114" y="127"/>
                        <a:pt x="114" y="126"/>
                      </a:cubicBezTo>
                      <a:cubicBezTo>
                        <a:pt x="114" y="126"/>
                        <a:pt x="113" y="126"/>
                        <a:pt x="113" y="125"/>
                      </a:cubicBezTo>
                      <a:moveTo>
                        <a:pt x="45" y="66"/>
                      </a:move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6"/>
                        <a:pt x="44" y="66"/>
                      </a:cubicBezTo>
                      <a:cubicBezTo>
                        <a:pt x="68" y="83"/>
                        <a:pt x="91" y="101"/>
                        <a:pt x="111" y="121"/>
                      </a:cubicBezTo>
                      <a:cubicBezTo>
                        <a:pt x="111" y="120"/>
                        <a:pt x="111" y="120"/>
                        <a:pt x="112" y="120"/>
                      </a:cubicBezTo>
                      <a:cubicBezTo>
                        <a:pt x="112" y="120"/>
                        <a:pt x="112" y="120"/>
                        <a:pt x="112" y="120"/>
                      </a:cubicBezTo>
                      <a:cubicBezTo>
                        <a:pt x="91" y="100"/>
                        <a:pt x="69" y="82"/>
                        <a:pt x="45" y="66"/>
                      </a:cubicBezTo>
                      <a:moveTo>
                        <a:pt x="83" y="0"/>
                      </a:moveTo>
                      <a:cubicBezTo>
                        <a:pt x="76" y="9"/>
                        <a:pt x="69" y="19"/>
                        <a:pt x="63" y="28"/>
                      </a:cubicBezTo>
                      <a:cubicBezTo>
                        <a:pt x="62" y="29"/>
                        <a:pt x="62" y="29"/>
                        <a:pt x="61" y="30"/>
                      </a:cubicBezTo>
                      <a:cubicBezTo>
                        <a:pt x="54" y="40"/>
                        <a:pt x="47" y="49"/>
                        <a:pt x="40" y="59"/>
                      </a:cubicBezTo>
                      <a:cubicBezTo>
                        <a:pt x="41" y="59"/>
                        <a:pt x="41" y="59"/>
                        <a:pt x="42" y="60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9" y="51"/>
                        <a:pt x="56" y="41"/>
                        <a:pt x="63" y="31"/>
                      </a:cubicBezTo>
                      <a:cubicBezTo>
                        <a:pt x="64" y="31"/>
                        <a:pt x="64" y="30"/>
                        <a:pt x="65" y="29"/>
                      </a:cubicBezTo>
                      <a:cubicBezTo>
                        <a:pt x="72" y="20"/>
                        <a:pt x="78" y="11"/>
                        <a:pt x="85" y="2"/>
                      </a:cubicBezTo>
                      <a:cubicBezTo>
                        <a:pt x="84" y="1"/>
                        <a:pt x="84" y="1"/>
                        <a:pt x="84" y="1"/>
                      </a:cubicBezTo>
                      <a:cubicBezTo>
                        <a:pt x="83" y="1"/>
                        <a:pt x="83" y="0"/>
                        <a:pt x="8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6" name="Freeform 1075"/>
                <p:cNvSpPr>
                  <a:spLocks/>
                </p:cNvSpPr>
                <p:nvPr/>
              </p:nvSpPr>
              <p:spPr bwMode="auto">
                <a:xfrm>
                  <a:off x="3224" y="1419"/>
                  <a:ext cx="29" cy="19"/>
                </a:xfrm>
                <a:custGeom>
                  <a:avLst/>
                  <a:gdLst>
                    <a:gd name="T0" fmla="*/ 3 w 15"/>
                    <a:gd name="T1" fmla="*/ 0 h 10"/>
                    <a:gd name="T2" fmla="*/ 1 w 15"/>
                    <a:gd name="T3" fmla="*/ 1 h 10"/>
                    <a:gd name="T4" fmla="*/ 5 w 15"/>
                    <a:gd name="T5" fmla="*/ 7 h 10"/>
                    <a:gd name="T6" fmla="*/ 6 w 15"/>
                    <a:gd name="T7" fmla="*/ 8 h 10"/>
                    <a:gd name="T8" fmla="*/ 7 w 15"/>
                    <a:gd name="T9" fmla="*/ 9 h 10"/>
                    <a:gd name="T10" fmla="*/ 12 w 15"/>
                    <a:gd name="T11" fmla="*/ 10 h 10"/>
                    <a:gd name="T12" fmla="*/ 14 w 15"/>
                    <a:gd name="T13" fmla="*/ 10 h 10"/>
                    <a:gd name="T14" fmla="*/ 9 w 15"/>
                    <a:gd name="T15" fmla="*/ 3 h 10"/>
                    <a:gd name="T16" fmla="*/ 3 w 15"/>
                    <a:gd name="T1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0">
                      <a:moveTo>
                        <a:pt x="3" y="0"/>
                      </a:move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5" y="7"/>
                        <a:pt x="5" y="8"/>
                        <a:pt x="6" y="8"/>
                      </a:cubicBezTo>
                      <a:cubicBezTo>
                        <a:pt x="6" y="8"/>
                        <a:pt x="6" y="8"/>
                        <a:pt x="7" y="9"/>
                      </a:cubicBezTo>
                      <a:cubicBezTo>
                        <a:pt x="9" y="10"/>
                        <a:pt x="11" y="10"/>
                        <a:pt x="12" y="10"/>
                      </a:cubicBezTo>
                      <a:cubicBezTo>
                        <a:pt x="13" y="10"/>
                        <a:pt x="13" y="10"/>
                        <a:pt x="14" y="10"/>
                      </a:cubicBezTo>
                      <a:cubicBezTo>
                        <a:pt x="15" y="8"/>
                        <a:pt x="13" y="5"/>
                        <a:pt x="9" y="3"/>
                      </a:cubicBezTo>
                      <a:cubicBezTo>
                        <a:pt x="7" y="1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7" name="Freeform 1076"/>
                <p:cNvSpPr>
                  <a:spLocks/>
                </p:cNvSpPr>
                <p:nvPr/>
              </p:nvSpPr>
              <p:spPr bwMode="auto">
                <a:xfrm>
                  <a:off x="3140" y="1542"/>
                  <a:ext cx="24" cy="16"/>
                </a:xfrm>
                <a:custGeom>
                  <a:avLst/>
                  <a:gdLst>
                    <a:gd name="T0" fmla="*/ 3 w 13"/>
                    <a:gd name="T1" fmla="*/ 0 h 9"/>
                    <a:gd name="T2" fmla="*/ 1 w 13"/>
                    <a:gd name="T3" fmla="*/ 0 h 9"/>
                    <a:gd name="T4" fmla="*/ 5 w 13"/>
                    <a:gd name="T5" fmla="*/ 7 h 9"/>
                    <a:gd name="T6" fmla="*/ 10 w 13"/>
                    <a:gd name="T7" fmla="*/ 9 h 9"/>
                    <a:gd name="T8" fmla="*/ 11 w 13"/>
                    <a:gd name="T9" fmla="*/ 8 h 9"/>
                    <a:gd name="T10" fmla="*/ 12 w 13"/>
                    <a:gd name="T11" fmla="*/ 8 h 9"/>
                    <a:gd name="T12" fmla="*/ 12 w 13"/>
                    <a:gd name="T13" fmla="*/ 8 h 9"/>
                    <a:gd name="T14" fmla="*/ 9 w 13"/>
                    <a:gd name="T15" fmla="*/ 2 h 9"/>
                    <a:gd name="T16" fmla="*/ 9 w 13"/>
                    <a:gd name="T17" fmla="*/ 2 h 9"/>
                    <a:gd name="T18" fmla="*/ 7 w 13"/>
                    <a:gd name="T19" fmla="*/ 1 h 9"/>
                    <a:gd name="T20" fmla="*/ 3 w 13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" h="9">
                      <a:moveTo>
                        <a:pt x="3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0" y="2"/>
                        <a:pt x="2" y="5"/>
                        <a:pt x="5" y="7"/>
                      </a:cubicBezTo>
                      <a:cubicBezTo>
                        <a:pt x="7" y="8"/>
                        <a:pt x="9" y="9"/>
                        <a:pt x="10" y="9"/>
                      </a:cubicBezTo>
                      <a:cubicBezTo>
                        <a:pt x="11" y="9"/>
                        <a:pt x="11" y="9"/>
                        <a:pt x="11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3" y="6"/>
                        <a:pt x="12" y="4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8" name="Freeform 1077"/>
                <p:cNvSpPr>
                  <a:spLocks/>
                </p:cNvSpPr>
                <p:nvPr/>
              </p:nvSpPr>
              <p:spPr bwMode="auto">
                <a:xfrm>
                  <a:off x="3068" y="1731"/>
                  <a:ext cx="17" cy="12"/>
                </a:xfrm>
                <a:custGeom>
                  <a:avLst/>
                  <a:gdLst>
                    <a:gd name="T0" fmla="*/ 2 w 9"/>
                    <a:gd name="T1" fmla="*/ 0 h 6"/>
                    <a:gd name="T2" fmla="*/ 1 w 9"/>
                    <a:gd name="T3" fmla="*/ 0 h 6"/>
                    <a:gd name="T4" fmla="*/ 3 w 9"/>
                    <a:gd name="T5" fmla="*/ 5 h 6"/>
                    <a:gd name="T6" fmla="*/ 6 w 9"/>
                    <a:gd name="T7" fmla="*/ 6 h 6"/>
                    <a:gd name="T8" fmla="*/ 8 w 9"/>
                    <a:gd name="T9" fmla="*/ 6 h 6"/>
                    <a:gd name="T10" fmla="*/ 7 w 9"/>
                    <a:gd name="T11" fmla="*/ 2 h 6"/>
                    <a:gd name="T12" fmla="*/ 6 w 9"/>
                    <a:gd name="T13" fmla="*/ 1 h 6"/>
                    <a:gd name="T14" fmla="*/ 5 w 9"/>
                    <a:gd name="T15" fmla="*/ 1 h 6"/>
                    <a:gd name="T16" fmla="*/ 2 w 9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6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1" y="4"/>
                        <a:pt x="3" y="5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7" y="6"/>
                        <a:pt x="7" y="6"/>
                        <a:pt x="8" y="6"/>
                      </a:cubicBezTo>
                      <a:cubicBezTo>
                        <a:pt x="9" y="5"/>
                        <a:pt x="8" y="3"/>
                        <a:pt x="7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5" y="1"/>
                        <a:pt x="5" y="1"/>
                      </a:cubicBezTo>
                      <a:cubicBezTo>
                        <a:pt x="4" y="0"/>
                        <a:pt x="3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59" name="Freeform 1078"/>
                <p:cNvSpPr>
                  <a:spLocks/>
                </p:cNvSpPr>
                <p:nvPr/>
              </p:nvSpPr>
              <p:spPr bwMode="auto">
                <a:xfrm>
                  <a:off x="3286" y="1656"/>
                  <a:ext cx="21" cy="19"/>
                </a:xfrm>
                <a:custGeom>
                  <a:avLst/>
                  <a:gdLst>
                    <a:gd name="T0" fmla="*/ 2 w 11"/>
                    <a:gd name="T1" fmla="*/ 0 h 10"/>
                    <a:gd name="T2" fmla="*/ 1 w 11"/>
                    <a:gd name="T3" fmla="*/ 1 h 10"/>
                    <a:gd name="T4" fmla="*/ 1 w 11"/>
                    <a:gd name="T5" fmla="*/ 1 h 10"/>
                    <a:gd name="T6" fmla="*/ 0 w 11"/>
                    <a:gd name="T7" fmla="*/ 2 h 10"/>
                    <a:gd name="T8" fmla="*/ 2 w 11"/>
                    <a:gd name="T9" fmla="*/ 6 h 10"/>
                    <a:gd name="T10" fmla="*/ 3 w 11"/>
                    <a:gd name="T11" fmla="*/ 7 h 10"/>
                    <a:gd name="T12" fmla="*/ 4 w 11"/>
                    <a:gd name="T13" fmla="*/ 8 h 10"/>
                    <a:gd name="T14" fmla="*/ 8 w 11"/>
                    <a:gd name="T15" fmla="*/ 10 h 10"/>
                    <a:gd name="T16" fmla="*/ 10 w 11"/>
                    <a:gd name="T17" fmla="*/ 9 h 10"/>
                    <a:gd name="T18" fmla="*/ 8 w 11"/>
                    <a:gd name="T19" fmla="*/ 3 h 10"/>
                    <a:gd name="T20" fmla="*/ 2 w 11"/>
                    <a:gd name="T21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10">
                      <a:moveTo>
                        <a:pt x="2" y="0"/>
                      </a:move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3"/>
                        <a:pt x="1" y="5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3" y="8"/>
                        <a:pt x="4" y="8"/>
                        <a:pt x="4" y="8"/>
                      </a:cubicBezTo>
                      <a:cubicBezTo>
                        <a:pt x="5" y="9"/>
                        <a:pt x="7" y="10"/>
                        <a:pt x="8" y="10"/>
                      </a:cubicBezTo>
                      <a:cubicBezTo>
                        <a:pt x="9" y="10"/>
                        <a:pt x="9" y="10"/>
                        <a:pt x="10" y="9"/>
                      </a:cubicBezTo>
                      <a:cubicBezTo>
                        <a:pt x="11" y="8"/>
                        <a:pt x="10" y="5"/>
                        <a:pt x="8" y="3"/>
                      </a:cubicBezTo>
                      <a:cubicBezTo>
                        <a:pt x="6" y="1"/>
                        <a:pt x="4" y="0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0" name="Freeform 1079"/>
                <p:cNvSpPr>
                  <a:spLocks/>
                </p:cNvSpPr>
                <p:nvPr/>
              </p:nvSpPr>
              <p:spPr bwMode="auto">
                <a:xfrm>
                  <a:off x="3183" y="1761"/>
                  <a:ext cx="21" cy="17"/>
                </a:xfrm>
                <a:custGeom>
                  <a:avLst/>
                  <a:gdLst>
                    <a:gd name="T0" fmla="*/ 3 w 11"/>
                    <a:gd name="T1" fmla="*/ 0 h 9"/>
                    <a:gd name="T2" fmla="*/ 3 w 11"/>
                    <a:gd name="T3" fmla="*/ 0 h 9"/>
                    <a:gd name="T4" fmla="*/ 2 w 11"/>
                    <a:gd name="T5" fmla="*/ 0 h 9"/>
                    <a:gd name="T6" fmla="*/ 1 w 11"/>
                    <a:gd name="T7" fmla="*/ 0 h 9"/>
                    <a:gd name="T8" fmla="*/ 3 w 11"/>
                    <a:gd name="T9" fmla="*/ 7 h 9"/>
                    <a:gd name="T10" fmla="*/ 8 w 11"/>
                    <a:gd name="T11" fmla="*/ 9 h 9"/>
                    <a:gd name="T12" fmla="*/ 9 w 11"/>
                    <a:gd name="T13" fmla="*/ 8 h 9"/>
                    <a:gd name="T14" fmla="*/ 8 w 11"/>
                    <a:gd name="T15" fmla="*/ 3 h 9"/>
                    <a:gd name="T16" fmla="*/ 8 w 11"/>
                    <a:gd name="T17" fmla="*/ 2 h 9"/>
                    <a:gd name="T18" fmla="*/ 7 w 11"/>
                    <a:gd name="T19" fmla="*/ 1 h 9"/>
                    <a:gd name="T20" fmla="*/ 3 w 11"/>
                    <a:gd name="T2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9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1" y="4"/>
                        <a:pt x="3" y="7"/>
                      </a:cubicBezTo>
                      <a:cubicBezTo>
                        <a:pt x="5" y="8"/>
                        <a:pt x="6" y="9"/>
                        <a:pt x="8" y="9"/>
                      </a:cubicBezTo>
                      <a:cubicBezTo>
                        <a:pt x="8" y="9"/>
                        <a:pt x="9" y="8"/>
                        <a:pt x="9" y="8"/>
                      </a:cubicBezTo>
                      <a:cubicBezTo>
                        <a:pt x="11" y="7"/>
                        <a:pt x="10" y="5"/>
                        <a:pt x="8" y="3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7" y="1"/>
                        <a:pt x="7" y="1"/>
                      </a:cubicBezTo>
                      <a:cubicBezTo>
                        <a:pt x="6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1" name="Freeform 1080"/>
                <p:cNvSpPr>
                  <a:spLocks/>
                </p:cNvSpPr>
                <p:nvPr/>
              </p:nvSpPr>
              <p:spPr bwMode="auto">
                <a:xfrm>
                  <a:off x="3104" y="1692"/>
                  <a:ext cx="11" cy="11"/>
                </a:xfrm>
                <a:custGeom>
                  <a:avLst/>
                  <a:gdLst>
                    <a:gd name="T0" fmla="*/ 1 w 6"/>
                    <a:gd name="T1" fmla="*/ 0 h 6"/>
                    <a:gd name="T2" fmla="*/ 0 w 6"/>
                    <a:gd name="T3" fmla="*/ 1 h 6"/>
                    <a:gd name="T4" fmla="*/ 1 w 6"/>
                    <a:gd name="T5" fmla="*/ 3 h 6"/>
                    <a:gd name="T6" fmla="*/ 2 w 6"/>
                    <a:gd name="T7" fmla="*/ 4 h 6"/>
                    <a:gd name="T8" fmla="*/ 2 w 6"/>
                    <a:gd name="T9" fmla="*/ 5 h 6"/>
                    <a:gd name="T10" fmla="*/ 5 w 6"/>
                    <a:gd name="T11" fmla="*/ 6 h 6"/>
                    <a:gd name="T12" fmla="*/ 6 w 6"/>
                    <a:gd name="T13" fmla="*/ 5 h 6"/>
                    <a:gd name="T14" fmla="*/ 6 w 6"/>
                    <a:gd name="T15" fmla="*/ 5 h 6"/>
                    <a:gd name="T16" fmla="*/ 6 w 6"/>
                    <a:gd name="T17" fmla="*/ 4 h 6"/>
                    <a:gd name="T18" fmla="*/ 4 w 6"/>
                    <a:gd name="T19" fmla="*/ 1 h 6"/>
                    <a:gd name="T20" fmla="*/ 1 w 6"/>
                    <a:gd name="T2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" h="6">
                      <a:moveTo>
                        <a:pt x="1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1" y="4"/>
                        <a:pt x="1" y="4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6"/>
                        <a:pt x="5" y="6"/>
                      </a:cubicBezTo>
                      <a:cubicBezTo>
                        <a:pt x="5" y="6"/>
                        <a:pt x="5" y="6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4"/>
                        <a:pt x="6" y="4"/>
                      </a:cubicBezTo>
                      <a:cubicBezTo>
                        <a:pt x="6" y="3"/>
                        <a:pt x="5" y="2"/>
                        <a:pt x="4" y="1"/>
                      </a:cubicBezTo>
                      <a:cubicBezTo>
                        <a:pt x="3" y="1"/>
                        <a:pt x="2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2" name="Freeform 1081"/>
                <p:cNvSpPr>
                  <a:spLocks noEditPoints="1"/>
                </p:cNvSpPr>
                <p:nvPr/>
              </p:nvSpPr>
              <p:spPr bwMode="auto">
                <a:xfrm>
                  <a:off x="2984" y="224"/>
                  <a:ext cx="1953" cy="3117"/>
                </a:xfrm>
                <a:custGeom>
                  <a:avLst/>
                  <a:gdLst>
                    <a:gd name="T0" fmla="*/ 960 w 1039"/>
                    <a:gd name="T1" fmla="*/ 814 h 1658"/>
                    <a:gd name="T2" fmla="*/ 959 w 1039"/>
                    <a:gd name="T3" fmla="*/ 815 h 1658"/>
                    <a:gd name="T4" fmla="*/ 958 w 1039"/>
                    <a:gd name="T5" fmla="*/ 815 h 1658"/>
                    <a:gd name="T6" fmla="*/ 957 w 1039"/>
                    <a:gd name="T7" fmla="*/ 815 h 1658"/>
                    <a:gd name="T8" fmla="*/ 930 w 1039"/>
                    <a:gd name="T9" fmla="*/ 1657 h 1658"/>
                    <a:gd name="T10" fmla="*/ 932 w 1039"/>
                    <a:gd name="T11" fmla="*/ 1657 h 1658"/>
                    <a:gd name="T12" fmla="*/ 932 w 1039"/>
                    <a:gd name="T13" fmla="*/ 1657 h 1658"/>
                    <a:gd name="T14" fmla="*/ 934 w 1039"/>
                    <a:gd name="T15" fmla="*/ 1658 h 1658"/>
                    <a:gd name="T16" fmla="*/ 960 w 1039"/>
                    <a:gd name="T17" fmla="*/ 814 h 1658"/>
                    <a:gd name="T18" fmla="*/ 936 w 1039"/>
                    <a:gd name="T19" fmla="*/ 772 h 1658"/>
                    <a:gd name="T20" fmla="*/ 822 w 1039"/>
                    <a:gd name="T21" fmla="*/ 814 h 1658"/>
                    <a:gd name="T22" fmla="*/ 825 w 1039"/>
                    <a:gd name="T23" fmla="*/ 823 h 1658"/>
                    <a:gd name="T24" fmla="*/ 826 w 1039"/>
                    <a:gd name="T25" fmla="*/ 825 h 1658"/>
                    <a:gd name="T26" fmla="*/ 940 w 1039"/>
                    <a:gd name="T27" fmla="*/ 785 h 1658"/>
                    <a:gd name="T28" fmla="*/ 940 w 1039"/>
                    <a:gd name="T29" fmla="*/ 783 h 1658"/>
                    <a:gd name="T30" fmla="*/ 936 w 1039"/>
                    <a:gd name="T31" fmla="*/ 772 h 1658"/>
                    <a:gd name="T32" fmla="*/ 315 w 1039"/>
                    <a:gd name="T33" fmla="*/ 215 h 1658"/>
                    <a:gd name="T34" fmla="*/ 315 w 1039"/>
                    <a:gd name="T35" fmla="*/ 216 h 1658"/>
                    <a:gd name="T36" fmla="*/ 313 w 1039"/>
                    <a:gd name="T37" fmla="*/ 218 h 1658"/>
                    <a:gd name="T38" fmla="*/ 736 w 1039"/>
                    <a:gd name="T39" fmla="*/ 639 h 1658"/>
                    <a:gd name="T40" fmla="*/ 741 w 1039"/>
                    <a:gd name="T41" fmla="*/ 650 h 1658"/>
                    <a:gd name="T42" fmla="*/ 775 w 1039"/>
                    <a:gd name="T43" fmla="*/ 719 h 1658"/>
                    <a:gd name="T44" fmla="*/ 779 w 1039"/>
                    <a:gd name="T45" fmla="*/ 730 h 1658"/>
                    <a:gd name="T46" fmla="*/ 805 w 1039"/>
                    <a:gd name="T47" fmla="*/ 796 h 1658"/>
                    <a:gd name="T48" fmla="*/ 806 w 1039"/>
                    <a:gd name="T49" fmla="*/ 795 h 1658"/>
                    <a:gd name="T50" fmla="*/ 807 w 1039"/>
                    <a:gd name="T51" fmla="*/ 795 h 1658"/>
                    <a:gd name="T52" fmla="*/ 808 w 1039"/>
                    <a:gd name="T53" fmla="*/ 795 h 1658"/>
                    <a:gd name="T54" fmla="*/ 782 w 1039"/>
                    <a:gd name="T55" fmla="*/ 729 h 1658"/>
                    <a:gd name="T56" fmla="*/ 778 w 1039"/>
                    <a:gd name="T57" fmla="*/ 717 h 1658"/>
                    <a:gd name="T58" fmla="*/ 744 w 1039"/>
                    <a:gd name="T59" fmla="*/ 648 h 1658"/>
                    <a:gd name="T60" fmla="*/ 738 w 1039"/>
                    <a:gd name="T61" fmla="*/ 637 h 1658"/>
                    <a:gd name="T62" fmla="*/ 315 w 1039"/>
                    <a:gd name="T63" fmla="*/ 215 h 1658"/>
                    <a:gd name="T64" fmla="*/ 322 w 1039"/>
                    <a:gd name="T65" fmla="*/ 119 h 1658"/>
                    <a:gd name="T66" fmla="*/ 284 w 1039"/>
                    <a:gd name="T67" fmla="*/ 190 h 1658"/>
                    <a:gd name="T68" fmla="*/ 286 w 1039"/>
                    <a:gd name="T69" fmla="*/ 191 h 1658"/>
                    <a:gd name="T70" fmla="*/ 296 w 1039"/>
                    <a:gd name="T71" fmla="*/ 197 h 1658"/>
                    <a:gd name="T72" fmla="*/ 336 w 1039"/>
                    <a:gd name="T73" fmla="*/ 126 h 1658"/>
                    <a:gd name="T74" fmla="*/ 325 w 1039"/>
                    <a:gd name="T75" fmla="*/ 121 h 1658"/>
                    <a:gd name="T76" fmla="*/ 322 w 1039"/>
                    <a:gd name="T77" fmla="*/ 119 h 1658"/>
                    <a:gd name="T78" fmla="*/ 1 w 1039"/>
                    <a:gd name="T79" fmla="*/ 0 h 1658"/>
                    <a:gd name="T80" fmla="*/ 2 w 1039"/>
                    <a:gd name="T81" fmla="*/ 2 h 1658"/>
                    <a:gd name="T82" fmla="*/ 0 w 1039"/>
                    <a:gd name="T83" fmla="*/ 3 h 1658"/>
                    <a:gd name="T84" fmla="*/ 304 w 1039"/>
                    <a:gd name="T85" fmla="*/ 105 h 1658"/>
                    <a:gd name="T86" fmla="*/ 304 w 1039"/>
                    <a:gd name="T87" fmla="*/ 105 h 1658"/>
                    <a:gd name="T88" fmla="*/ 307 w 1039"/>
                    <a:gd name="T89" fmla="*/ 103 h 1658"/>
                    <a:gd name="T90" fmla="*/ 309 w 1039"/>
                    <a:gd name="T91" fmla="*/ 103 h 1658"/>
                    <a:gd name="T92" fmla="*/ 1 w 1039"/>
                    <a:gd name="T93" fmla="*/ 0 h 16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39" h="1658">
                      <a:moveTo>
                        <a:pt x="960" y="814"/>
                      </a:moveTo>
                      <a:cubicBezTo>
                        <a:pt x="960" y="814"/>
                        <a:pt x="959" y="815"/>
                        <a:pt x="959" y="815"/>
                      </a:cubicBezTo>
                      <a:cubicBezTo>
                        <a:pt x="959" y="815"/>
                        <a:pt x="958" y="815"/>
                        <a:pt x="958" y="815"/>
                      </a:cubicBezTo>
                      <a:cubicBezTo>
                        <a:pt x="958" y="815"/>
                        <a:pt x="957" y="815"/>
                        <a:pt x="957" y="815"/>
                      </a:cubicBezTo>
                      <a:cubicBezTo>
                        <a:pt x="1035" y="1088"/>
                        <a:pt x="1024" y="1387"/>
                        <a:pt x="930" y="1657"/>
                      </a:cubicBezTo>
                      <a:cubicBezTo>
                        <a:pt x="931" y="1657"/>
                        <a:pt x="931" y="1657"/>
                        <a:pt x="932" y="1657"/>
                      </a:cubicBezTo>
                      <a:cubicBezTo>
                        <a:pt x="932" y="1657"/>
                        <a:pt x="932" y="1657"/>
                        <a:pt x="932" y="1657"/>
                      </a:cubicBezTo>
                      <a:cubicBezTo>
                        <a:pt x="933" y="1657"/>
                        <a:pt x="933" y="1658"/>
                        <a:pt x="934" y="1658"/>
                      </a:cubicBezTo>
                      <a:cubicBezTo>
                        <a:pt x="1027" y="1388"/>
                        <a:pt x="1039" y="1088"/>
                        <a:pt x="960" y="814"/>
                      </a:cubicBezTo>
                      <a:moveTo>
                        <a:pt x="936" y="772"/>
                      </a:moveTo>
                      <a:cubicBezTo>
                        <a:pt x="898" y="786"/>
                        <a:pt x="860" y="800"/>
                        <a:pt x="822" y="814"/>
                      </a:cubicBezTo>
                      <a:cubicBezTo>
                        <a:pt x="823" y="817"/>
                        <a:pt x="824" y="820"/>
                        <a:pt x="825" y="823"/>
                      </a:cubicBezTo>
                      <a:cubicBezTo>
                        <a:pt x="826" y="824"/>
                        <a:pt x="826" y="824"/>
                        <a:pt x="826" y="825"/>
                      </a:cubicBezTo>
                      <a:cubicBezTo>
                        <a:pt x="864" y="812"/>
                        <a:pt x="902" y="798"/>
                        <a:pt x="940" y="785"/>
                      </a:cubicBezTo>
                      <a:cubicBezTo>
                        <a:pt x="940" y="784"/>
                        <a:pt x="940" y="783"/>
                        <a:pt x="940" y="783"/>
                      </a:cubicBezTo>
                      <a:cubicBezTo>
                        <a:pt x="938" y="779"/>
                        <a:pt x="937" y="775"/>
                        <a:pt x="936" y="772"/>
                      </a:cubicBezTo>
                      <a:moveTo>
                        <a:pt x="315" y="215"/>
                      </a:moveTo>
                      <a:cubicBezTo>
                        <a:pt x="315" y="215"/>
                        <a:pt x="315" y="216"/>
                        <a:pt x="315" y="216"/>
                      </a:cubicBezTo>
                      <a:cubicBezTo>
                        <a:pt x="314" y="217"/>
                        <a:pt x="314" y="217"/>
                        <a:pt x="313" y="218"/>
                      </a:cubicBezTo>
                      <a:cubicBezTo>
                        <a:pt x="504" y="321"/>
                        <a:pt x="644" y="469"/>
                        <a:pt x="736" y="639"/>
                      </a:cubicBezTo>
                      <a:cubicBezTo>
                        <a:pt x="737" y="642"/>
                        <a:pt x="739" y="646"/>
                        <a:pt x="741" y="650"/>
                      </a:cubicBezTo>
                      <a:cubicBezTo>
                        <a:pt x="753" y="672"/>
                        <a:pt x="764" y="695"/>
                        <a:pt x="775" y="719"/>
                      </a:cubicBezTo>
                      <a:cubicBezTo>
                        <a:pt x="776" y="722"/>
                        <a:pt x="778" y="726"/>
                        <a:pt x="779" y="730"/>
                      </a:cubicBezTo>
                      <a:cubicBezTo>
                        <a:pt x="789" y="752"/>
                        <a:pt x="797" y="774"/>
                        <a:pt x="805" y="796"/>
                      </a:cubicBezTo>
                      <a:cubicBezTo>
                        <a:pt x="805" y="795"/>
                        <a:pt x="806" y="795"/>
                        <a:pt x="806" y="795"/>
                      </a:cubicBezTo>
                      <a:cubicBezTo>
                        <a:pt x="807" y="795"/>
                        <a:pt x="807" y="795"/>
                        <a:pt x="807" y="795"/>
                      </a:cubicBezTo>
                      <a:cubicBezTo>
                        <a:pt x="807" y="795"/>
                        <a:pt x="808" y="795"/>
                        <a:pt x="808" y="795"/>
                      </a:cubicBezTo>
                      <a:cubicBezTo>
                        <a:pt x="800" y="772"/>
                        <a:pt x="792" y="750"/>
                        <a:pt x="782" y="729"/>
                      </a:cubicBezTo>
                      <a:cubicBezTo>
                        <a:pt x="781" y="725"/>
                        <a:pt x="779" y="721"/>
                        <a:pt x="778" y="717"/>
                      </a:cubicBezTo>
                      <a:cubicBezTo>
                        <a:pt x="767" y="694"/>
                        <a:pt x="756" y="671"/>
                        <a:pt x="744" y="648"/>
                      </a:cubicBezTo>
                      <a:cubicBezTo>
                        <a:pt x="742" y="644"/>
                        <a:pt x="740" y="641"/>
                        <a:pt x="738" y="637"/>
                      </a:cubicBezTo>
                      <a:cubicBezTo>
                        <a:pt x="646" y="466"/>
                        <a:pt x="506" y="318"/>
                        <a:pt x="315" y="215"/>
                      </a:cubicBezTo>
                      <a:moveTo>
                        <a:pt x="322" y="119"/>
                      </a:moveTo>
                      <a:cubicBezTo>
                        <a:pt x="309" y="143"/>
                        <a:pt x="296" y="167"/>
                        <a:pt x="284" y="190"/>
                      </a:cubicBezTo>
                      <a:cubicBezTo>
                        <a:pt x="284" y="190"/>
                        <a:pt x="285" y="191"/>
                        <a:pt x="286" y="191"/>
                      </a:cubicBezTo>
                      <a:cubicBezTo>
                        <a:pt x="290" y="193"/>
                        <a:pt x="293" y="195"/>
                        <a:pt x="296" y="197"/>
                      </a:cubicBezTo>
                      <a:cubicBezTo>
                        <a:pt x="309" y="173"/>
                        <a:pt x="323" y="150"/>
                        <a:pt x="336" y="126"/>
                      </a:cubicBezTo>
                      <a:cubicBezTo>
                        <a:pt x="333" y="125"/>
                        <a:pt x="329" y="123"/>
                        <a:pt x="325" y="121"/>
                      </a:cubicBezTo>
                      <a:cubicBezTo>
                        <a:pt x="324" y="120"/>
                        <a:pt x="323" y="120"/>
                        <a:pt x="322" y="119"/>
                      </a:cubicBezTo>
                      <a:moveTo>
                        <a:pt x="1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1" y="3"/>
                        <a:pt x="0" y="3"/>
                      </a:cubicBezTo>
                      <a:cubicBezTo>
                        <a:pt x="112" y="27"/>
                        <a:pt x="213" y="62"/>
                        <a:pt x="304" y="105"/>
                      </a:cubicBezTo>
                      <a:cubicBezTo>
                        <a:pt x="304" y="105"/>
                        <a:pt x="304" y="105"/>
                        <a:pt x="304" y="105"/>
                      </a:cubicBezTo>
                      <a:cubicBezTo>
                        <a:pt x="304" y="104"/>
                        <a:pt x="306" y="103"/>
                        <a:pt x="307" y="103"/>
                      </a:cubicBezTo>
                      <a:cubicBezTo>
                        <a:pt x="308" y="103"/>
                        <a:pt x="308" y="103"/>
                        <a:pt x="309" y="103"/>
                      </a:cubicBezTo>
                      <a:cubicBezTo>
                        <a:pt x="216" y="59"/>
                        <a:pt x="114" y="24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3" name="Freeform 1082"/>
                <p:cNvSpPr>
                  <a:spLocks/>
                </p:cNvSpPr>
                <p:nvPr/>
              </p:nvSpPr>
              <p:spPr bwMode="auto">
                <a:xfrm>
                  <a:off x="4679" y="3339"/>
                  <a:ext cx="64" cy="131"/>
                </a:xfrm>
                <a:custGeom>
                  <a:avLst/>
                  <a:gdLst>
                    <a:gd name="T0" fmla="*/ 30 w 34"/>
                    <a:gd name="T1" fmla="*/ 0 h 70"/>
                    <a:gd name="T2" fmla="*/ 28 w 34"/>
                    <a:gd name="T3" fmla="*/ 0 h 70"/>
                    <a:gd name="T4" fmla="*/ 11 w 34"/>
                    <a:gd name="T5" fmla="*/ 28 h 70"/>
                    <a:gd name="T6" fmla="*/ 9 w 34"/>
                    <a:gd name="T7" fmla="*/ 32 h 70"/>
                    <a:gd name="T8" fmla="*/ 7 w 34"/>
                    <a:gd name="T9" fmla="*/ 38 h 70"/>
                    <a:gd name="T10" fmla="*/ 4 w 34"/>
                    <a:gd name="T11" fmla="*/ 70 h 70"/>
                    <a:gd name="T12" fmla="*/ 5 w 34"/>
                    <a:gd name="T13" fmla="*/ 70 h 70"/>
                    <a:gd name="T14" fmla="*/ 24 w 34"/>
                    <a:gd name="T15" fmla="*/ 45 h 70"/>
                    <a:gd name="T16" fmla="*/ 26 w 34"/>
                    <a:gd name="T17" fmla="*/ 38 h 70"/>
                    <a:gd name="T18" fmla="*/ 27 w 34"/>
                    <a:gd name="T19" fmla="*/ 35 h 70"/>
                    <a:gd name="T20" fmla="*/ 32 w 34"/>
                    <a:gd name="T21" fmla="*/ 1 h 70"/>
                    <a:gd name="T22" fmla="*/ 30 w 34"/>
                    <a:gd name="T23" fmla="*/ 0 h 70"/>
                    <a:gd name="T24" fmla="*/ 30 w 34"/>
                    <a:gd name="T25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70">
                      <a:moveTo>
                        <a:pt x="30" y="0"/>
                      </a:moveTo>
                      <a:cubicBezTo>
                        <a:pt x="29" y="0"/>
                        <a:pt x="29" y="0"/>
                        <a:pt x="28" y="0"/>
                      </a:cubicBezTo>
                      <a:cubicBezTo>
                        <a:pt x="24" y="2"/>
                        <a:pt x="17" y="14"/>
                        <a:pt x="11" y="28"/>
                      </a:cubicBezTo>
                      <a:cubicBezTo>
                        <a:pt x="10" y="30"/>
                        <a:pt x="10" y="31"/>
                        <a:pt x="9" y="32"/>
                      </a:cubicBezTo>
                      <a:cubicBezTo>
                        <a:pt x="8" y="34"/>
                        <a:pt x="8" y="36"/>
                        <a:pt x="7" y="38"/>
                      </a:cubicBezTo>
                      <a:cubicBezTo>
                        <a:pt x="2" y="54"/>
                        <a:pt x="0" y="68"/>
                        <a:pt x="4" y="70"/>
                      </a:cubicBezTo>
                      <a:cubicBezTo>
                        <a:pt x="5" y="70"/>
                        <a:pt x="5" y="70"/>
                        <a:pt x="5" y="70"/>
                      </a:cubicBezTo>
                      <a:cubicBezTo>
                        <a:pt x="9" y="70"/>
                        <a:pt x="17" y="59"/>
                        <a:pt x="24" y="45"/>
                      </a:cubicBezTo>
                      <a:cubicBezTo>
                        <a:pt x="25" y="43"/>
                        <a:pt x="25" y="40"/>
                        <a:pt x="26" y="38"/>
                      </a:cubicBezTo>
                      <a:cubicBezTo>
                        <a:pt x="27" y="37"/>
                        <a:pt x="27" y="36"/>
                        <a:pt x="27" y="35"/>
                      </a:cubicBezTo>
                      <a:cubicBezTo>
                        <a:pt x="33" y="20"/>
                        <a:pt x="34" y="6"/>
                        <a:pt x="32" y="1"/>
                      </a:cubicBezTo>
                      <a:cubicBezTo>
                        <a:pt x="31" y="1"/>
                        <a:pt x="31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4" name="Freeform 1083"/>
                <p:cNvSpPr>
                  <a:spLocks/>
                </p:cNvSpPr>
                <p:nvPr/>
              </p:nvSpPr>
              <p:spPr bwMode="auto">
                <a:xfrm>
                  <a:off x="4737" y="1622"/>
                  <a:ext cx="57" cy="134"/>
                </a:xfrm>
                <a:custGeom>
                  <a:avLst/>
                  <a:gdLst>
                    <a:gd name="T0" fmla="*/ 4 w 30"/>
                    <a:gd name="T1" fmla="*/ 0 h 71"/>
                    <a:gd name="T2" fmla="*/ 3 w 30"/>
                    <a:gd name="T3" fmla="*/ 0 h 71"/>
                    <a:gd name="T4" fmla="*/ 3 w 30"/>
                    <a:gd name="T5" fmla="*/ 28 h 71"/>
                    <a:gd name="T6" fmla="*/ 7 w 30"/>
                    <a:gd name="T7" fmla="*/ 39 h 71"/>
                    <a:gd name="T8" fmla="*/ 7 w 30"/>
                    <a:gd name="T9" fmla="*/ 41 h 71"/>
                    <a:gd name="T10" fmla="*/ 24 w 30"/>
                    <a:gd name="T11" fmla="*/ 71 h 71"/>
                    <a:gd name="T12" fmla="*/ 25 w 30"/>
                    <a:gd name="T13" fmla="*/ 71 h 71"/>
                    <a:gd name="T14" fmla="*/ 26 w 30"/>
                    <a:gd name="T15" fmla="*/ 71 h 71"/>
                    <a:gd name="T16" fmla="*/ 27 w 30"/>
                    <a:gd name="T17" fmla="*/ 70 h 71"/>
                    <a:gd name="T18" fmla="*/ 24 w 30"/>
                    <a:gd name="T19" fmla="*/ 32 h 71"/>
                    <a:gd name="T20" fmla="*/ 4 w 30"/>
                    <a:gd name="T21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71">
                      <a:moveTo>
                        <a:pt x="4" y="0"/>
                      </a:moveTo>
                      <a:cubicBezTo>
                        <a:pt x="4" y="0"/>
                        <a:pt x="4" y="0"/>
                        <a:pt x="3" y="0"/>
                      </a:cubicBezTo>
                      <a:cubicBezTo>
                        <a:pt x="0" y="2"/>
                        <a:pt x="0" y="13"/>
                        <a:pt x="3" y="28"/>
                      </a:cubicBezTo>
                      <a:cubicBezTo>
                        <a:pt x="4" y="31"/>
                        <a:pt x="5" y="35"/>
                        <a:pt x="7" y="39"/>
                      </a:cubicBezTo>
                      <a:cubicBezTo>
                        <a:pt x="7" y="39"/>
                        <a:pt x="7" y="40"/>
                        <a:pt x="7" y="41"/>
                      </a:cubicBezTo>
                      <a:cubicBezTo>
                        <a:pt x="12" y="57"/>
                        <a:pt x="19" y="69"/>
                        <a:pt x="24" y="71"/>
                      </a:cubicBezTo>
                      <a:cubicBezTo>
                        <a:pt x="24" y="71"/>
                        <a:pt x="25" y="71"/>
                        <a:pt x="25" y="71"/>
                      </a:cubicBezTo>
                      <a:cubicBezTo>
                        <a:pt x="25" y="71"/>
                        <a:pt x="26" y="71"/>
                        <a:pt x="26" y="71"/>
                      </a:cubicBezTo>
                      <a:cubicBezTo>
                        <a:pt x="26" y="71"/>
                        <a:pt x="27" y="70"/>
                        <a:pt x="27" y="70"/>
                      </a:cubicBezTo>
                      <a:cubicBezTo>
                        <a:pt x="30" y="65"/>
                        <a:pt x="29" y="50"/>
                        <a:pt x="24" y="32"/>
                      </a:cubicBezTo>
                      <a:cubicBezTo>
                        <a:pt x="18" y="14"/>
                        <a:pt x="9" y="0"/>
                        <a:pt x="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5" name="Freeform 1084"/>
                <p:cNvSpPr>
                  <a:spLocks/>
                </p:cNvSpPr>
                <p:nvPr/>
              </p:nvSpPr>
              <p:spPr bwMode="auto">
                <a:xfrm>
                  <a:off x="2845" y="194"/>
                  <a:ext cx="143" cy="39"/>
                </a:xfrm>
                <a:custGeom>
                  <a:avLst/>
                  <a:gdLst>
                    <a:gd name="T0" fmla="*/ 13 w 76"/>
                    <a:gd name="T1" fmla="*/ 0 h 21"/>
                    <a:gd name="T2" fmla="*/ 0 w 76"/>
                    <a:gd name="T3" fmla="*/ 4 h 21"/>
                    <a:gd name="T4" fmla="*/ 37 w 76"/>
                    <a:gd name="T5" fmla="*/ 18 h 21"/>
                    <a:gd name="T6" fmla="*/ 64 w 76"/>
                    <a:gd name="T7" fmla="*/ 21 h 21"/>
                    <a:gd name="T8" fmla="*/ 74 w 76"/>
                    <a:gd name="T9" fmla="*/ 19 h 21"/>
                    <a:gd name="T10" fmla="*/ 76 w 76"/>
                    <a:gd name="T11" fmla="*/ 18 h 21"/>
                    <a:gd name="T12" fmla="*/ 75 w 76"/>
                    <a:gd name="T13" fmla="*/ 16 h 21"/>
                    <a:gd name="T14" fmla="*/ 47 w 76"/>
                    <a:gd name="T15" fmla="*/ 5 h 21"/>
                    <a:gd name="T16" fmla="*/ 46 w 76"/>
                    <a:gd name="T17" fmla="*/ 12 h 21"/>
                    <a:gd name="T18" fmla="*/ 37 w 76"/>
                    <a:gd name="T19" fmla="*/ 10 h 21"/>
                    <a:gd name="T20" fmla="*/ 38 w 76"/>
                    <a:gd name="T21" fmla="*/ 3 h 21"/>
                    <a:gd name="T22" fmla="*/ 13 w 76"/>
                    <a:gd name="T2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6" h="21">
                      <a:moveTo>
                        <a:pt x="13" y="0"/>
                      </a:moveTo>
                      <a:cubicBezTo>
                        <a:pt x="6" y="0"/>
                        <a:pt x="1" y="1"/>
                        <a:pt x="0" y="4"/>
                      </a:cubicBezTo>
                      <a:cubicBezTo>
                        <a:pt x="0" y="8"/>
                        <a:pt x="16" y="14"/>
                        <a:pt x="37" y="18"/>
                      </a:cubicBezTo>
                      <a:cubicBezTo>
                        <a:pt x="48" y="20"/>
                        <a:pt x="57" y="21"/>
                        <a:pt x="64" y="21"/>
                      </a:cubicBezTo>
                      <a:cubicBezTo>
                        <a:pt x="69" y="21"/>
                        <a:pt x="72" y="20"/>
                        <a:pt x="74" y="19"/>
                      </a:cubicBezTo>
                      <a:cubicBezTo>
                        <a:pt x="75" y="19"/>
                        <a:pt x="76" y="18"/>
                        <a:pt x="76" y="18"/>
                      </a:cubicBezTo>
                      <a:cubicBezTo>
                        <a:pt x="76" y="17"/>
                        <a:pt x="76" y="17"/>
                        <a:pt x="75" y="16"/>
                      </a:cubicBezTo>
                      <a:cubicBezTo>
                        <a:pt x="72" y="13"/>
                        <a:pt x="61" y="8"/>
                        <a:pt x="47" y="5"/>
                      </a:cubicBezTo>
                      <a:cubicBezTo>
                        <a:pt x="47" y="7"/>
                        <a:pt x="46" y="9"/>
                        <a:pt x="46" y="12"/>
                      </a:cubicBezTo>
                      <a:cubicBezTo>
                        <a:pt x="43" y="11"/>
                        <a:pt x="40" y="11"/>
                        <a:pt x="37" y="10"/>
                      </a:cubicBezTo>
                      <a:cubicBezTo>
                        <a:pt x="37" y="8"/>
                        <a:pt x="38" y="5"/>
                        <a:pt x="38" y="3"/>
                      </a:cubicBezTo>
                      <a:cubicBezTo>
                        <a:pt x="29" y="1"/>
                        <a:pt x="20" y="0"/>
                        <a:pt x="1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6" name="Freeform 1085"/>
                <p:cNvSpPr>
                  <a:spLocks/>
                </p:cNvSpPr>
                <p:nvPr/>
              </p:nvSpPr>
              <p:spPr bwMode="auto">
                <a:xfrm>
                  <a:off x="4491" y="1718"/>
                  <a:ext cx="55" cy="119"/>
                </a:xfrm>
                <a:custGeom>
                  <a:avLst/>
                  <a:gdLst>
                    <a:gd name="T0" fmla="*/ 5 w 29"/>
                    <a:gd name="T1" fmla="*/ 0 h 63"/>
                    <a:gd name="T2" fmla="*/ 4 w 29"/>
                    <a:gd name="T3" fmla="*/ 0 h 63"/>
                    <a:gd name="T4" fmla="*/ 3 w 29"/>
                    <a:gd name="T5" fmla="*/ 1 h 63"/>
                    <a:gd name="T6" fmla="*/ 6 w 29"/>
                    <a:gd name="T7" fmla="*/ 34 h 63"/>
                    <a:gd name="T8" fmla="*/ 23 w 29"/>
                    <a:gd name="T9" fmla="*/ 63 h 63"/>
                    <a:gd name="T10" fmla="*/ 24 w 29"/>
                    <a:gd name="T11" fmla="*/ 63 h 63"/>
                    <a:gd name="T12" fmla="*/ 24 w 29"/>
                    <a:gd name="T13" fmla="*/ 30 h 63"/>
                    <a:gd name="T14" fmla="*/ 23 w 29"/>
                    <a:gd name="T15" fmla="*/ 28 h 63"/>
                    <a:gd name="T16" fmla="*/ 20 w 29"/>
                    <a:gd name="T17" fmla="*/ 19 h 63"/>
                    <a:gd name="T18" fmla="*/ 6 w 29"/>
                    <a:gd name="T19" fmla="*/ 0 h 63"/>
                    <a:gd name="T20" fmla="*/ 5 w 29"/>
                    <a:gd name="T2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63">
                      <a:moveTo>
                        <a:pt x="5" y="0"/>
                      </a:move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0" y="5"/>
                        <a:pt x="1" y="19"/>
                        <a:pt x="6" y="34"/>
                      </a:cubicBezTo>
                      <a:cubicBezTo>
                        <a:pt x="11" y="50"/>
                        <a:pt x="19" y="63"/>
                        <a:pt x="23" y="63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29" y="61"/>
                        <a:pt x="29" y="47"/>
                        <a:pt x="24" y="30"/>
                      </a:cubicBezTo>
                      <a:cubicBezTo>
                        <a:pt x="24" y="29"/>
                        <a:pt x="24" y="29"/>
                        <a:pt x="23" y="28"/>
                      </a:cubicBezTo>
                      <a:cubicBezTo>
                        <a:pt x="22" y="25"/>
                        <a:pt x="21" y="22"/>
                        <a:pt x="20" y="19"/>
                      </a:cubicBezTo>
                      <a:cubicBezTo>
                        <a:pt x="15" y="8"/>
                        <a:pt x="10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7" name="Freeform 1086"/>
                <p:cNvSpPr>
                  <a:spLocks/>
                </p:cNvSpPr>
                <p:nvPr/>
              </p:nvSpPr>
              <p:spPr bwMode="auto">
                <a:xfrm>
                  <a:off x="3444" y="564"/>
                  <a:ext cx="132" cy="69"/>
                </a:xfrm>
                <a:custGeom>
                  <a:avLst/>
                  <a:gdLst>
                    <a:gd name="T0" fmla="*/ 8 w 70"/>
                    <a:gd name="T1" fmla="*/ 0 h 37"/>
                    <a:gd name="T2" fmla="*/ 2 w 70"/>
                    <a:gd name="T3" fmla="*/ 1 h 37"/>
                    <a:gd name="T4" fmla="*/ 28 w 70"/>
                    <a:gd name="T5" fmla="*/ 24 h 37"/>
                    <a:gd name="T6" fmla="*/ 30 w 70"/>
                    <a:gd name="T7" fmla="*/ 19 h 37"/>
                    <a:gd name="T8" fmla="*/ 37 w 70"/>
                    <a:gd name="T9" fmla="*/ 22 h 37"/>
                    <a:gd name="T10" fmla="*/ 34 w 70"/>
                    <a:gd name="T11" fmla="*/ 27 h 37"/>
                    <a:gd name="T12" fmla="*/ 65 w 70"/>
                    <a:gd name="T13" fmla="*/ 37 h 37"/>
                    <a:gd name="T14" fmla="*/ 68 w 70"/>
                    <a:gd name="T15" fmla="*/ 37 h 37"/>
                    <a:gd name="T16" fmla="*/ 70 w 70"/>
                    <a:gd name="T17" fmla="*/ 35 h 37"/>
                    <a:gd name="T18" fmla="*/ 70 w 70"/>
                    <a:gd name="T19" fmla="*/ 34 h 37"/>
                    <a:gd name="T20" fmla="*/ 51 w 70"/>
                    <a:gd name="T21" fmla="*/ 16 h 37"/>
                    <a:gd name="T22" fmla="*/ 41 w 70"/>
                    <a:gd name="T23" fmla="*/ 10 h 37"/>
                    <a:gd name="T24" fmla="*/ 39 w 70"/>
                    <a:gd name="T25" fmla="*/ 9 h 37"/>
                    <a:gd name="T26" fmla="*/ 8 w 70"/>
                    <a:gd name="T2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0" h="37">
                      <a:moveTo>
                        <a:pt x="8" y="0"/>
                      </a:move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0" y="6"/>
                        <a:pt x="11" y="15"/>
                        <a:pt x="28" y="24"/>
                      </a:cubicBezTo>
                      <a:cubicBezTo>
                        <a:pt x="29" y="22"/>
                        <a:pt x="30" y="21"/>
                        <a:pt x="30" y="19"/>
                      </a:cubicBezTo>
                      <a:cubicBezTo>
                        <a:pt x="33" y="20"/>
                        <a:pt x="35" y="21"/>
                        <a:pt x="37" y="22"/>
                      </a:cubicBezTo>
                      <a:cubicBezTo>
                        <a:pt x="36" y="24"/>
                        <a:pt x="35" y="25"/>
                        <a:pt x="34" y="27"/>
                      </a:cubicBezTo>
                      <a:cubicBezTo>
                        <a:pt x="47" y="33"/>
                        <a:pt x="59" y="37"/>
                        <a:pt x="65" y="37"/>
                      </a:cubicBezTo>
                      <a:cubicBezTo>
                        <a:pt x="66" y="37"/>
                        <a:pt x="68" y="37"/>
                        <a:pt x="68" y="37"/>
                      </a:cubicBezTo>
                      <a:cubicBezTo>
                        <a:pt x="69" y="36"/>
                        <a:pt x="69" y="36"/>
                        <a:pt x="70" y="35"/>
                      </a:cubicBezTo>
                      <a:cubicBezTo>
                        <a:pt x="70" y="35"/>
                        <a:pt x="70" y="34"/>
                        <a:pt x="70" y="34"/>
                      </a:cubicBezTo>
                      <a:cubicBezTo>
                        <a:pt x="69" y="30"/>
                        <a:pt x="62" y="23"/>
                        <a:pt x="51" y="16"/>
                      </a:cubicBezTo>
                      <a:cubicBezTo>
                        <a:pt x="48" y="14"/>
                        <a:pt x="45" y="12"/>
                        <a:pt x="41" y="10"/>
                      </a:cubicBezTo>
                      <a:cubicBezTo>
                        <a:pt x="40" y="10"/>
                        <a:pt x="39" y="9"/>
                        <a:pt x="39" y="9"/>
                      </a:cubicBezTo>
                      <a:cubicBezTo>
                        <a:pt x="26" y="3"/>
                        <a:pt x="14" y="0"/>
                        <a:pt x="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8" name="Freeform 1087"/>
                <p:cNvSpPr>
                  <a:spLocks/>
                </p:cNvSpPr>
                <p:nvPr/>
              </p:nvSpPr>
              <p:spPr bwMode="auto">
                <a:xfrm>
                  <a:off x="3555" y="417"/>
                  <a:ext cx="89" cy="49"/>
                </a:xfrm>
                <a:custGeom>
                  <a:avLst/>
                  <a:gdLst>
                    <a:gd name="T0" fmla="*/ 3 w 47"/>
                    <a:gd name="T1" fmla="*/ 0 h 26"/>
                    <a:gd name="T2" fmla="*/ 0 w 47"/>
                    <a:gd name="T3" fmla="*/ 2 h 26"/>
                    <a:gd name="T4" fmla="*/ 0 w 47"/>
                    <a:gd name="T5" fmla="*/ 2 h 26"/>
                    <a:gd name="T6" fmla="*/ 18 w 47"/>
                    <a:gd name="T7" fmla="*/ 16 h 26"/>
                    <a:gd name="T8" fmla="*/ 21 w 47"/>
                    <a:gd name="T9" fmla="*/ 18 h 26"/>
                    <a:gd name="T10" fmla="*/ 32 w 47"/>
                    <a:gd name="T11" fmla="*/ 23 h 26"/>
                    <a:gd name="T12" fmla="*/ 43 w 47"/>
                    <a:gd name="T13" fmla="*/ 26 h 26"/>
                    <a:gd name="T14" fmla="*/ 46 w 47"/>
                    <a:gd name="T15" fmla="*/ 24 h 26"/>
                    <a:gd name="T16" fmla="*/ 26 w 47"/>
                    <a:gd name="T17" fmla="*/ 8 h 26"/>
                    <a:gd name="T18" fmla="*/ 5 w 47"/>
                    <a:gd name="T19" fmla="*/ 0 h 26"/>
                    <a:gd name="T20" fmla="*/ 3 w 47"/>
                    <a:gd name="T2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7" h="26">
                      <a:moveTo>
                        <a:pt x="3" y="0"/>
                      </a:move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8" y="11"/>
                        <a:pt x="18" y="16"/>
                      </a:cubicBezTo>
                      <a:cubicBezTo>
                        <a:pt x="19" y="17"/>
                        <a:pt x="20" y="17"/>
                        <a:pt x="21" y="18"/>
                      </a:cubicBezTo>
                      <a:cubicBezTo>
                        <a:pt x="25" y="20"/>
                        <a:pt x="29" y="22"/>
                        <a:pt x="32" y="23"/>
                      </a:cubicBezTo>
                      <a:cubicBezTo>
                        <a:pt x="37" y="25"/>
                        <a:pt x="41" y="26"/>
                        <a:pt x="43" y="26"/>
                      </a:cubicBezTo>
                      <a:cubicBezTo>
                        <a:pt x="44" y="26"/>
                        <a:pt x="45" y="25"/>
                        <a:pt x="46" y="24"/>
                      </a:cubicBezTo>
                      <a:cubicBezTo>
                        <a:pt x="47" y="22"/>
                        <a:pt x="39" y="14"/>
                        <a:pt x="26" y="8"/>
                      </a:cubicBezTo>
                      <a:cubicBezTo>
                        <a:pt x="18" y="4"/>
                        <a:pt x="10" y="1"/>
                        <a:pt x="5" y="0"/>
                      </a:cubicBezTo>
                      <a:cubicBezTo>
                        <a:pt x="4" y="0"/>
                        <a:pt x="4" y="0"/>
                        <a:pt x="3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69" name="Freeform 1088"/>
                <p:cNvSpPr>
                  <a:spLocks/>
                </p:cNvSpPr>
                <p:nvPr/>
              </p:nvSpPr>
              <p:spPr bwMode="auto">
                <a:xfrm>
                  <a:off x="3300" y="600"/>
                  <a:ext cx="214" cy="376"/>
                </a:xfrm>
                <a:custGeom>
                  <a:avLst/>
                  <a:gdLst>
                    <a:gd name="T0" fmla="*/ 107 w 114"/>
                    <a:gd name="T1" fmla="*/ 0 h 200"/>
                    <a:gd name="T2" fmla="*/ 105 w 114"/>
                    <a:gd name="T3" fmla="*/ 5 h 200"/>
                    <a:gd name="T4" fmla="*/ 0 w 114"/>
                    <a:gd name="T5" fmla="*/ 197 h 200"/>
                    <a:gd name="T6" fmla="*/ 3 w 114"/>
                    <a:gd name="T7" fmla="*/ 198 h 200"/>
                    <a:gd name="T8" fmla="*/ 5 w 114"/>
                    <a:gd name="T9" fmla="*/ 200 h 200"/>
                    <a:gd name="T10" fmla="*/ 111 w 114"/>
                    <a:gd name="T11" fmla="*/ 8 h 200"/>
                    <a:gd name="T12" fmla="*/ 114 w 114"/>
                    <a:gd name="T13" fmla="*/ 3 h 200"/>
                    <a:gd name="T14" fmla="*/ 107 w 114"/>
                    <a:gd name="T15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4" h="200">
                      <a:moveTo>
                        <a:pt x="107" y="0"/>
                      </a:moveTo>
                      <a:cubicBezTo>
                        <a:pt x="107" y="2"/>
                        <a:pt x="106" y="3"/>
                        <a:pt x="105" y="5"/>
                      </a:cubicBezTo>
                      <a:cubicBezTo>
                        <a:pt x="70" y="69"/>
                        <a:pt x="35" y="133"/>
                        <a:pt x="0" y="197"/>
                      </a:cubicBezTo>
                      <a:cubicBezTo>
                        <a:pt x="1" y="197"/>
                        <a:pt x="2" y="198"/>
                        <a:pt x="3" y="198"/>
                      </a:cubicBezTo>
                      <a:cubicBezTo>
                        <a:pt x="4" y="199"/>
                        <a:pt x="4" y="199"/>
                        <a:pt x="5" y="200"/>
                      </a:cubicBezTo>
                      <a:cubicBezTo>
                        <a:pt x="41" y="136"/>
                        <a:pt x="76" y="72"/>
                        <a:pt x="111" y="8"/>
                      </a:cubicBezTo>
                      <a:cubicBezTo>
                        <a:pt x="112" y="6"/>
                        <a:pt x="113" y="5"/>
                        <a:pt x="114" y="3"/>
                      </a:cubicBezTo>
                      <a:cubicBezTo>
                        <a:pt x="112" y="2"/>
                        <a:pt x="110" y="1"/>
                        <a:pt x="10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0" name="Freeform 1089"/>
                <p:cNvSpPr>
                  <a:spLocks/>
                </p:cNvSpPr>
                <p:nvPr/>
              </p:nvSpPr>
              <p:spPr bwMode="auto">
                <a:xfrm>
                  <a:off x="3236" y="957"/>
                  <a:ext cx="118" cy="64"/>
                </a:xfrm>
                <a:custGeom>
                  <a:avLst/>
                  <a:gdLst>
                    <a:gd name="T0" fmla="*/ 9 w 63"/>
                    <a:gd name="T1" fmla="*/ 0 h 34"/>
                    <a:gd name="T2" fmla="*/ 2 w 63"/>
                    <a:gd name="T3" fmla="*/ 3 h 34"/>
                    <a:gd name="T4" fmla="*/ 27 w 63"/>
                    <a:gd name="T5" fmla="*/ 26 h 34"/>
                    <a:gd name="T6" fmla="*/ 27 w 63"/>
                    <a:gd name="T7" fmla="*/ 26 h 34"/>
                    <a:gd name="T8" fmla="*/ 30 w 63"/>
                    <a:gd name="T9" fmla="*/ 20 h 34"/>
                    <a:gd name="T10" fmla="*/ 35 w 63"/>
                    <a:gd name="T11" fmla="*/ 23 h 34"/>
                    <a:gd name="T12" fmla="*/ 32 w 63"/>
                    <a:gd name="T13" fmla="*/ 28 h 34"/>
                    <a:gd name="T14" fmla="*/ 55 w 63"/>
                    <a:gd name="T15" fmla="*/ 34 h 34"/>
                    <a:gd name="T16" fmla="*/ 61 w 63"/>
                    <a:gd name="T17" fmla="*/ 32 h 34"/>
                    <a:gd name="T18" fmla="*/ 39 w 63"/>
                    <a:gd name="T19" fmla="*/ 10 h 34"/>
                    <a:gd name="T20" fmla="*/ 37 w 63"/>
                    <a:gd name="T21" fmla="*/ 8 h 34"/>
                    <a:gd name="T22" fmla="*/ 34 w 63"/>
                    <a:gd name="T23" fmla="*/ 7 h 34"/>
                    <a:gd name="T24" fmla="*/ 9 w 63"/>
                    <a:gd name="T2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3" h="34">
                      <a:moveTo>
                        <a:pt x="9" y="0"/>
                      </a:moveTo>
                      <a:cubicBezTo>
                        <a:pt x="6" y="0"/>
                        <a:pt x="3" y="1"/>
                        <a:pt x="2" y="3"/>
                      </a:cubicBezTo>
                      <a:cubicBezTo>
                        <a:pt x="0" y="8"/>
                        <a:pt x="11" y="18"/>
                        <a:pt x="27" y="26"/>
                      </a:cubicBezTo>
                      <a:cubicBezTo>
                        <a:pt x="27" y="26"/>
                        <a:pt x="27" y="26"/>
                        <a:pt x="27" y="26"/>
                      </a:cubicBezTo>
                      <a:cubicBezTo>
                        <a:pt x="28" y="24"/>
                        <a:pt x="29" y="22"/>
                        <a:pt x="30" y="20"/>
                      </a:cubicBezTo>
                      <a:cubicBezTo>
                        <a:pt x="32" y="21"/>
                        <a:pt x="34" y="22"/>
                        <a:pt x="35" y="23"/>
                      </a:cubicBezTo>
                      <a:cubicBezTo>
                        <a:pt x="34" y="24"/>
                        <a:pt x="33" y="26"/>
                        <a:pt x="32" y="28"/>
                      </a:cubicBezTo>
                      <a:cubicBezTo>
                        <a:pt x="41" y="32"/>
                        <a:pt x="49" y="34"/>
                        <a:pt x="55" y="34"/>
                      </a:cubicBezTo>
                      <a:cubicBezTo>
                        <a:pt x="58" y="34"/>
                        <a:pt x="60" y="33"/>
                        <a:pt x="61" y="32"/>
                      </a:cubicBezTo>
                      <a:cubicBezTo>
                        <a:pt x="63" y="27"/>
                        <a:pt x="54" y="18"/>
                        <a:pt x="39" y="10"/>
                      </a:cubicBezTo>
                      <a:cubicBezTo>
                        <a:pt x="38" y="9"/>
                        <a:pt x="38" y="9"/>
                        <a:pt x="37" y="8"/>
                      </a:cubicBezTo>
                      <a:cubicBezTo>
                        <a:pt x="36" y="8"/>
                        <a:pt x="35" y="7"/>
                        <a:pt x="34" y="7"/>
                      </a:cubicBezTo>
                      <a:cubicBezTo>
                        <a:pt x="24" y="3"/>
                        <a:pt x="15" y="0"/>
                        <a:pt x="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1" name="Freeform 1090"/>
                <p:cNvSpPr>
                  <a:spLocks/>
                </p:cNvSpPr>
                <p:nvPr/>
              </p:nvSpPr>
              <p:spPr bwMode="auto">
                <a:xfrm>
                  <a:off x="4938" y="2297"/>
                  <a:ext cx="258" cy="1202"/>
                </a:xfrm>
                <a:custGeom>
                  <a:avLst/>
                  <a:gdLst>
                    <a:gd name="T0" fmla="*/ 136 w 137"/>
                    <a:gd name="T1" fmla="*/ 0 h 639"/>
                    <a:gd name="T2" fmla="*/ 132 w 137"/>
                    <a:gd name="T3" fmla="*/ 21 h 639"/>
                    <a:gd name="T4" fmla="*/ 98 w 137"/>
                    <a:gd name="T5" fmla="*/ 163 h 639"/>
                    <a:gd name="T6" fmla="*/ 11 w 137"/>
                    <a:gd name="T7" fmla="*/ 609 h 639"/>
                    <a:gd name="T8" fmla="*/ 0 w 137"/>
                    <a:gd name="T9" fmla="*/ 639 h 639"/>
                    <a:gd name="T10" fmla="*/ 2 w 137"/>
                    <a:gd name="T11" fmla="*/ 639 h 639"/>
                    <a:gd name="T12" fmla="*/ 11 w 137"/>
                    <a:gd name="T13" fmla="*/ 612 h 639"/>
                    <a:gd name="T14" fmla="*/ 100 w 137"/>
                    <a:gd name="T15" fmla="*/ 166 h 639"/>
                    <a:gd name="T16" fmla="*/ 133 w 137"/>
                    <a:gd name="T17" fmla="*/ 27 h 639"/>
                    <a:gd name="T18" fmla="*/ 137 w 137"/>
                    <a:gd name="T19" fmla="*/ 6 h 639"/>
                    <a:gd name="T20" fmla="*/ 136 w 137"/>
                    <a:gd name="T21" fmla="*/ 0 h 6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7" h="639">
                      <a:moveTo>
                        <a:pt x="136" y="0"/>
                      </a:moveTo>
                      <a:cubicBezTo>
                        <a:pt x="134" y="7"/>
                        <a:pt x="133" y="14"/>
                        <a:pt x="132" y="21"/>
                      </a:cubicBezTo>
                      <a:cubicBezTo>
                        <a:pt x="123" y="70"/>
                        <a:pt x="112" y="117"/>
                        <a:pt x="98" y="163"/>
                      </a:cubicBezTo>
                      <a:cubicBezTo>
                        <a:pt x="91" y="315"/>
                        <a:pt x="61" y="466"/>
                        <a:pt x="11" y="609"/>
                      </a:cubicBezTo>
                      <a:cubicBezTo>
                        <a:pt x="7" y="619"/>
                        <a:pt x="4" y="629"/>
                        <a:pt x="0" y="639"/>
                      </a:cubicBezTo>
                      <a:cubicBezTo>
                        <a:pt x="0" y="639"/>
                        <a:pt x="1" y="639"/>
                        <a:pt x="2" y="639"/>
                      </a:cubicBezTo>
                      <a:cubicBezTo>
                        <a:pt x="5" y="630"/>
                        <a:pt x="8" y="621"/>
                        <a:pt x="11" y="612"/>
                      </a:cubicBezTo>
                      <a:cubicBezTo>
                        <a:pt x="62" y="469"/>
                        <a:pt x="92" y="318"/>
                        <a:pt x="100" y="166"/>
                      </a:cubicBezTo>
                      <a:cubicBezTo>
                        <a:pt x="113" y="121"/>
                        <a:pt x="124" y="74"/>
                        <a:pt x="133" y="27"/>
                      </a:cubicBezTo>
                      <a:cubicBezTo>
                        <a:pt x="135" y="20"/>
                        <a:pt x="136" y="13"/>
                        <a:pt x="137" y="6"/>
                      </a:cubicBezTo>
                      <a:cubicBezTo>
                        <a:pt x="136" y="4"/>
                        <a:pt x="136" y="2"/>
                        <a:pt x="136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2" name="Freeform 1091"/>
                <p:cNvSpPr>
                  <a:spLocks/>
                </p:cNvSpPr>
                <p:nvPr/>
              </p:nvSpPr>
              <p:spPr bwMode="auto">
                <a:xfrm>
                  <a:off x="3700" y="3049"/>
                  <a:ext cx="293" cy="487"/>
                </a:xfrm>
                <a:custGeom>
                  <a:avLst/>
                  <a:gdLst>
                    <a:gd name="T0" fmla="*/ 155 w 156"/>
                    <a:gd name="T1" fmla="*/ 0 h 259"/>
                    <a:gd name="T2" fmla="*/ 150 w 156"/>
                    <a:gd name="T3" fmla="*/ 14 h 259"/>
                    <a:gd name="T4" fmla="*/ 23 w 156"/>
                    <a:gd name="T5" fmla="*/ 254 h 259"/>
                    <a:gd name="T6" fmla="*/ 10 w 156"/>
                    <a:gd name="T7" fmla="*/ 243 h 259"/>
                    <a:gd name="T8" fmla="*/ 3 w 156"/>
                    <a:gd name="T9" fmla="*/ 237 h 259"/>
                    <a:gd name="T10" fmla="*/ 0 w 156"/>
                    <a:gd name="T11" fmla="*/ 241 h 259"/>
                    <a:gd name="T12" fmla="*/ 7 w 156"/>
                    <a:gd name="T13" fmla="*/ 247 h 259"/>
                    <a:gd name="T14" fmla="*/ 22 w 156"/>
                    <a:gd name="T15" fmla="*/ 259 h 259"/>
                    <a:gd name="T16" fmla="*/ 152 w 156"/>
                    <a:gd name="T17" fmla="*/ 14 h 259"/>
                    <a:gd name="T18" fmla="*/ 156 w 156"/>
                    <a:gd name="T19" fmla="*/ 1 h 259"/>
                    <a:gd name="T20" fmla="*/ 155 w 156"/>
                    <a:gd name="T21" fmla="*/ 0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6" h="259">
                      <a:moveTo>
                        <a:pt x="155" y="0"/>
                      </a:moveTo>
                      <a:cubicBezTo>
                        <a:pt x="153" y="5"/>
                        <a:pt x="152" y="9"/>
                        <a:pt x="150" y="14"/>
                      </a:cubicBezTo>
                      <a:cubicBezTo>
                        <a:pt x="120" y="100"/>
                        <a:pt x="78" y="181"/>
                        <a:pt x="23" y="254"/>
                      </a:cubicBezTo>
                      <a:cubicBezTo>
                        <a:pt x="19" y="250"/>
                        <a:pt x="14" y="247"/>
                        <a:pt x="10" y="243"/>
                      </a:cubicBezTo>
                      <a:cubicBezTo>
                        <a:pt x="7" y="241"/>
                        <a:pt x="5" y="239"/>
                        <a:pt x="3" y="237"/>
                      </a:cubicBezTo>
                      <a:cubicBezTo>
                        <a:pt x="2" y="239"/>
                        <a:pt x="1" y="240"/>
                        <a:pt x="0" y="241"/>
                      </a:cubicBezTo>
                      <a:cubicBezTo>
                        <a:pt x="2" y="243"/>
                        <a:pt x="4" y="245"/>
                        <a:pt x="7" y="247"/>
                      </a:cubicBezTo>
                      <a:cubicBezTo>
                        <a:pt x="12" y="251"/>
                        <a:pt x="17" y="255"/>
                        <a:pt x="22" y="259"/>
                      </a:cubicBezTo>
                      <a:cubicBezTo>
                        <a:pt x="78" y="185"/>
                        <a:pt x="121" y="102"/>
                        <a:pt x="152" y="14"/>
                      </a:cubicBezTo>
                      <a:cubicBezTo>
                        <a:pt x="154" y="10"/>
                        <a:pt x="155" y="5"/>
                        <a:pt x="156" y="1"/>
                      </a:cubicBezTo>
                      <a:cubicBezTo>
                        <a:pt x="156" y="1"/>
                        <a:pt x="155" y="1"/>
                        <a:pt x="155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3" name="Freeform 1092"/>
                <p:cNvSpPr>
                  <a:spLocks/>
                </p:cNvSpPr>
                <p:nvPr/>
              </p:nvSpPr>
              <p:spPr bwMode="auto">
                <a:xfrm>
                  <a:off x="4578" y="2709"/>
                  <a:ext cx="227" cy="675"/>
                </a:xfrm>
                <a:custGeom>
                  <a:avLst/>
                  <a:gdLst>
                    <a:gd name="T0" fmla="*/ 1 w 121"/>
                    <a:gd name="T1" fmla="*/ 0 h 359"/>
                    <a:gd name="T2" fmla="*/ 0 w 121"/>
                    <a:gd name="T3" fmla="*/ 9 h 359"/>
                    <a:gd name="T4" fmla="*/ 9 w 121"/>
                    <a:gd name="T5" fmla="*/ 10 h 359"/>
                    <a:gd name="T6" fmla="*/ 118 w 121"/>
                    <a:gd name="T7" fmla="*/ 21 h 359"/>
                    <a:gd name="T8" fmla="*/ 46 w 121"/>
                    <a:gd name="T9" fmla="*/ 334 h 359"/>
                    <a:gd name="T10" fmla="*/ 37 w 121"/>
                    <a:gd name="T11" fmla="*/ 358 h 359"/>
                    <a:gd name="T12" fmla="*/ 40 w 121"/>
                    <a:gd name="T13" fmla="*/ 359 h 359"/>
                    <a:gd name="T14" fmla="*/ 48 w 121"/>
                    <a:gd name="T15" fmla="*/ 335 h 359"/>
                    <a:gd name="T16" fmla="*/ 121 w 121"/>
                    <a:gd name="T17" fmla="*/ 11 h 359"/>
                    <a:gd name="T18" fmla="*/ 10 w 121"/>
                    <a:gd name="T19" fmla="*/ 1 h 359"/>
                    <a:gd name="T20" fmla="*/ 1 w 121"/>
                    <a:gd name="T21" fmla="*/ 0 h 3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359">
                      <a:moveTo>
                        <a:pt x="1" y="0"/>
                      </a:moveTo>
                      <a:cubicBezTo>
                        <a:pt x="1" y="3"/>
                        <a:pt x="1" y="6"/>
                        <a:pt x="0" y="9"/>
                      </a:cubicBezTo>
                      <a:cubicBezTo>
                        <a:pt x="3" y="9"/>
                        <a:pt x="6" y="9"/>
                        <a:pt x="9" y="10"/>
                      </a:cubicBezTo>
                      <a:cubicBezTo>
                        <a:pt x="45" y="14"/>
                        <a:pt x="81" y="17"/>
                        <a:pt x="118" y="21"/>
                      </a:cubicBezTo>
                      <a:cubicBezTo>
                        <a:pt x="106" y="128"/>
                        <a:pt x="82" y="233"/>
                        <a:pt x="46" y="334"/>
                      </a:cubicBezTo>
                      <a:cubicBezTo>
                        <a:pt x="43" y="342"/>
                        <a:pt x="40" y="350"/>
                        <a:pt x="37" y="358"/>
                      </a:cubicBezTo>
                      <a:cubicBezTo>
                        <a:pt x="38" y="358"/>
                        <a:pt x="39" y="359"/>
                        <a:pt x="40" y="359"/>
                      </a:cubicBezTo>
                      <a:cubicBezTo>
                        <a:pt x="43" y="351"/>
                        <a:pt x="46" y="343"/>
                        <a:pt x="48" y="335"/>
                      </a:cubicBezTo>
                      <a:cubicBezTo>
                        <a:pt x="85" y="231"/>
                        <a:pt x="110" y="121"/>
                        <a:pt x="121" y="11"/>
                      </a:cubicBezTo>
                      <a:cubicBezTo>
                        <a:pt x="84" y="8"/>
                        <a:pt x="47" y="4"/>
                        <a:pt x="10" y="1"/>
                      </a:cubicBezTo>
                      <a:cubicBezTo>
                        <a:pt x="7" y="0"/>
                        <a:pt x="4" y="0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4" name="Freeform 1093"/>
                <p:cNvSpPr>
                  <a:spLocks/>
                </p:cNvSpPr>
                <p:nvPr/>
              </p:nvSpPr>
              <p:spPr bwMode="auto">
                <a:xfrm>
                  <a:off x="3458" y="2183"/>
                  <a:ext cx="208" cy="167"/>
                </a:xfrm>
                <a:custGeom>
                  <a:avLst/>
                  <a:gdLst>
                    <a:gd name="T0" fmla="*/ 2 w 111"/>
                    <a:gd name="T1" fmla="*/ 0 h 89"/>
                    <a:gd name="T2" fmla="*/ 0 w 111"/>
                    <a:gd name="T3" fmla="*/ 0 h 89"/>
                    <a:gd name="T4" fmla="*/ 3 w 111"/>
                    <a:gd name="T5" fmla="*/ 11 h 89"/>
                    <a:gd name="T6" fmla="*/ 10 w 111"/>
                    <a:gd name="T7" fmla="*/ 43 h 89"/>
                    <a:gd name="T8" fmla="*/ 98 w 111"/>
                    <a:gd name="T9" fmla="*/ 22 h 89"/>
                    <a:gd name="T10" fmla="*/ 106 w 111"/>
                    <a:gd name="T11" fmla="*/ 71 h 89"/>
                    <a:gd name="T12" fmla="*/ 108 w 111"/>
                    <a:gd name="T13" fmla="*/ 89 h 89"/>
                    <a:gd name="T14" fmla="*/ 111 w 111"/>
                    <a:gd name="T15" fmla="*/ 88 h 89"/>
                    <a:gd name="T16" fmla="*/ 109 w 111"/>
                    <a:gd name="T17" fmla="*/ 70 h 89"/>
                    <a:gd name="T18" fmla="*/ 99 w 111"/>
                    <a:gd name="T19" fmla="*/ 16 h 89"/>
                    <a:gd name="T20" fmla="*/ 12 w 111"/>
                    <a:gd name="T21" fmla="*/ 38 h 89"/>
                    <a:gd name="T22" fmla="*/ 6 w 111"/>
                    <a:gd name="T23" fmla="*/ 13 h 89"/>
                    <a:gd name="T24" fmla="*/ 2 w 111"/>
                    <a:gd name="T25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1" h="89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4"/>
                        <a:pt x="2" y="7"/>
                        <a:pt x="3" y="11"/>
                      </a:cubicBezTo>
                      <a:cubicBezTo>
                        <a:pt x="5" y="21"/>
                        <a:pt x="8" y="32"/>
                        <a:pt x="10" y="43"/>
                      </a:cubicBezTo>
                      <a:cubicBezTo>
                        <a:pt x="39" y="36"/>
                        <a:pt x="69" y="29"/>
                        <a:pt x="98" y="22"/>
                      </a:cubicBezTo>
                      <a:cubicBezTo>
                        <a:pt x="101" y="38"/>
                        <a:pt x="104" y="54"/>
                        <a:pt x="106" y="71"/>
                      </a:cubicBezTo>
                      <a:cubicBezTo>
                        <a:pt x="107" y="77"/>
                        <a:pt x="108" y="83"/>
                        <a:pt x="108" y="89"/>
                      </a:cubicBezTo>
                      <a:cubicBezTo>
                        <a:pt x="109" y="89"/>
                        <a:pt x="110" y="89"/>
                        <a:pt x="111" y="88"/>
                      </a:cubicBezTo>
                      <a:cubicBezTo>
                        <a:pt x="110" y="82"/>
                        <a:pt x="109" y="76"/>
                        <a:pt x="109" y="70"/>
                      </a:cubicBezTo>
                      <a:cubicBezTo>
                        <a:pt x="106" y="52"/>
                        <a:pt x="103" y="34"/>
                        <a:pt x="99" y="16"/>
                      </a:cubicBezTo>
                      <a:cubicBezTo>
                        <a:pt x="70" y="23"/>
                        <a:pt x="41" y="31"/>
                        <a:pt x="12" y="38"/>
                      </a:cubicBezTo>
                      <a:cubicBezTo>
                        <a:pt x="10" y="30"/>
                        <a:pt x="8" y="21"/>
                        <a:pt x="6" y="13"/>
                      </a:cubicBezTo>
                      <a:cubicBezTo>
                        <a:pt x="5" y="8"/>
                        <a:pt x="3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5" name="Freeform 1094"/>
                <p:cNvSpPr>
                  <a:spLocks/>
                </p:cNvSpPr>
                <p:nvPr/>
              </p:nvSpPr>
              <p:spPr bwMode="auto">
                <a:xfrm>
                  <a:off x="3775" y="2429"/>
                  <a:ext cx="98" cy="553"/>
                </a:xfrm>
                <a:custGeom>
                  <a:avLst/>
                  <a:gdLst>
                    <a:gd name="T0" fmla="*/ 49 w 52"/>
                    <a:gd name="T1" fmla="*/ 0 h 294"/>
                    <a:gd name="T2" fmla="*/ 9 w 52"/>
                    <a:gd name="T3" fmla="*/ 2 h 294"/>
                    <a:gd name="T4" fmla="*/ 0 w 52"/>
                    <a:gd name="T5" fmla="*/ 3 h 294"/>
                    <a:gd name="T6" fmla="*/ 0 w 52"/>
                    <a:gd name="T7" fmla="*/ 9 h 294"/>
                    <a:gd name="T8" fmla="*/ 9 w 52"/>
                    <a:gd name="T9" fmla="*/ 8 h 294"/>
                    <a:gd name="T10" fmla="*/ 47 w 52"/>
                    <a:gd name="T11" fmla="*/ 6 h 294"/>
                    <a:gd name="T12" fmla="*/ 6 w 52"/>
                    <a:gd name="T13" fmla="*/ 286 h 294"/>
                    <a:gd name="T14" fmla="*/ 22 w 52"/>
                    <a:gd name="T15" fmla="*/ 292 h 294"/>
                    <a:gd name="T16" fmla="*/ 27 w 52"/>
                    <a:gd name="T17" fmla="*/ 294 h 294"/>
                    <a:gd name="T18" fmla="*/ 29 w 52"/>
                    <a:gd name="T19" fmla="*/ 288 h 294"/>
                    <a:gd name="T20" fmla="*/ 23 w 52"/>
                    <a:gd name="T21" fmla="*/ 286 h 294"/>
                    <a:gd name="T22" fmla="*/ 10 w 52"/>
                    <a:gd name="T23" fmla="*/ 282 h 294"/>
                    <a:gd name="T24" fmla="*/ 49 w 52"/>
                    <a:gd name="T25" fmla="*/ 0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2" h="294">
                      <a:moveTo>
                        <a:pt x="49" y="0"/>
                      </a:moveTo>
                      <a:cubicBezTo>
                        <a:pt x="36" y="1"/>
                        <a:pt x="22" y="2"/>
                        <a:pt x="9" y="2"/>
                      </a:cubicBezTo>
                      <a:cubicBezTo>
                        <a:pt x="6" y="3"/>
                        <a:pt x="3" y="3"/>
                        <a:pt x="0" y="3"/>
                      </a:cubicBezTo>
                      <a:cubicBezTo>
                        <a:pt x="0" y="5"/>
                        <a:pt x="0" y="7"/>
                        <a:pt x="0" y="9"/>
                      </a:cubicBezTo>
                      <a:cubicBezTo>
                        <a:pt x="3" y="8"/>
                        <a:pt x="6" y="8"/>
                        <a:pt x="9" y="8"/>
                      </a:cubicBezTo>
                      <a:cubicBezTo>
                        <a:pt x="22" y="8"/>
                        <a:pt x="34" y="7"/>
                        <a:pt x="47" y="6"/>
                      </a:cubicBezTo>
                      <a:cubicBezTo>
                        <a:pt x="50" y="101"/>
                        <a:pt x="35" y="196"/>
                        <a:pt x="6" y="286"/>
                      </a:cubicBezTo>
                      <a:cubicBezTo>
                        <a:pt x="11" y="288"/>
                        <a:pt x="16" y="290"/>
                        <a:pt x="22" y="292"/>
                      </a:cubicBezTo>
                      <a:cubicBezTo>
                        <a:pt x="23" y="293"/>
                        <a:pt x="25" y="293"/>
                        <a:pt x="27" y="294"/>
                      </a:cubicBezTo>
                      <a:cubicBezTo>
                        <a:pt x="28" y="292"/>
                        <a:pt x="28" y="290"/>
                        <a:pt x="29" y="288"/>
                      </a:cubicBezTo>
                      <a:cubicBezTo>
                        <a:pt x="27" y="287"/>
                        <a:pt x="25" y="287"/>
                        <a:pt x="23" y="286"/>
                      </a:cubicBezTo>
                      <a:cubicBezTo>
                        <a:pt x="19" y="285"/>
                        <a:pt x="15" y="283"/>
                        <a:pt x="10" y="282"/>
                      </a:cubicBezTo>
                      <a:cubicBezTo>
                        <a:pt x="39" y="191"/>
                        <a:pt x="52" y="95"/>
                        <a:pt x="49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6" name="Freeform 1095"/>
                <p:cNvSpPr>
                  <a:spLocks/>
                </p:cNvSpPr>
                <p:nvPr/>
              </p:nvSpPr>
              <p:spPr bwMode="auto">
                <a:xfrm>
                  <a:off x="4269" y="2690"/>
                  <a:ext cx="196" cy="769"/>
                </a:xfrm>
                <a:custGeom>
                  <a:avLst/>
                  <a:gdLst>
                    <a:gd name="T0" fmla="*/ 22 w 104"/>
                    <a:gd name="T1" fmla="*/ 0 h 409"/>
                    <a:gd name="T2" fmla="*/ 19 w 104"/>
                    <a:gd name="T3" fmla="*/ 27 h 409"/>
                    <a:gd name="T4" fmla="*/ 0 w 104"/>
                    <a:gd name="T5" fmla="*/ 131 h 409"/>
                    <a:gd name="T6" fmla="*/ 99 w 104"/>
                    <a:gd name="T7" fmla="*/ 155 h 409"/>
                    <a:gd name="T8" fmla="*/ 16 w 104"/>
                    <a:gd name="T9" fmla="*/ 396 h 409"/>
                    <a:gd name="T10" fmla="*/ 11 w 104"/>
                    <a:gd name="T11" fmla="*/ 408 h 409"/>
                    <a:gd name="T12" fmla="*/ 13 w 104"/>
                    <a:gd name="T13" fmla="*/ 409 h 409"/>
                    <a:gd name="T14" fmla="*/ 19 w 104"/>
                    <a:gd name="T15" fmla="*/ 397 h 409"/>
                    <a:gd name="T16" fmla="*/ 104 w 104"/>
                    <a:gd name="T17" fmla="*/ 147 h 409"/>
                    <a:gd name="T18" fmla="*/ 5 w 104"/>
                    <a:gd name="T19" fmla="*/ 124 h 409"/>
                    <a:gd name="T20" fmla="*/ 21 w 104"/>
                    <a:gd name="T21" fmla="*/ 29 h 409"/>
                    <a:gd name="T22" fmla="*/ 25 w 104"/>
                    <a:gd name="T23" fmla="*/ 0 h 409"/>
                    <a:gd name="T24" fmla="*/ 22 w 104"/>
                    <a:gd name="T25" fmla="*/ 0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4" h="409">
                      <a:moveTo>
                        <a:pt x="22" y="0"/>
                      </a:moveTo>
                      <a:cubicBezTo>
                        <a:pt x="21" y="9"/>
                        <a:pt x="20" y="18"/>
                        <a:pt x="19" y="27"/>
                      </a:cubicBezTo>
                      <a:cubicBezTo>
                        <a:pt x="14" y="62"/>
                        <a:pt x="8" y="97"/>
                        <a:pt x="0" y="131"/>
                      </a:cubicBezTo>
                      <a:cubicBezTo>
                        <a:pt x="33" y="139"/>
                        <a:pt x="66" y="147"/>
                        <a:pt x="99" y="155"/>
                      </a:cubicBezTo>
                      <a:cubicBezTo>
                        <a:pt x="80" y="238"/>
                        <a:pt x="52" y="319"/>
                        <a:pt x="16" y="396"/>
                      </a:cubicBezTo>
                      <a:cubicBezTo>
                        <a:pt x="14" y="400"/>
                        <a:pt x="13" y="404"/>
                        <a:pt x="11" y="408"/>
                      </a:cubicBezTo>
                      <a:cubicBezTo>
                        <a:pt x="11" y="408"/>
                        <a:pt x="12" y="409"/>
                        <a:pt x="13" y="409"/>
                      </a:cubicBezTo>
                      <a:cubicBezTo>
                        <a:pt x="15" y="405"/>
                        <a:pt x="17" y="401"/>
                        <a:pt x="19" y="397"/>
                      </a:cubicBezTo>
                      <a:cubicBezTo>
                        <a:pt x="56" y="317"/>
                        <a:pt x="85" y="233"/>
                        <a:pt x="104" y="147"/>
                      </a:cubicBezTo>
                      <a:cubicBezTo>
                        <a:pt x="71" y="139"/>
                        <a:pt x="38" y="131"/>
                        <a:pt x="5" y="124"/>
                      </a:cubicBezTo>
                      <a:cubicBezTo>
                        <a:pt x="12" y="92"/>
                        <a:pt x="17" y="61"/>
                        <a:pt x="21" y="29"/>
                      </a:cubicBezTo>
                      <a:cubicBezTo>
                        <a:pt x="23" y="20"/>
                        <a:pt x="24" y="10"/>
                        <a:pt x="25" y="0"/>
                      </a:cubicBezTo>
                      <a:cubicBezTo>
                        <a:pt x="24" y="0"/>
                        <a:pt x="23" y="0"/>
                        <a:pt x="2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7" name="Freeform 1096"/>
                <p:cNvSpPr>
                  <a:spLocks/>
                </p:cNvSpPr>
                <p:nvPr/>
              </p:nvSpPr>
              <p:spPr bwMode="auto">
                <a:xfrm>
                  <a:off x="4115" y="2575"/>
                  <a:ext cx="153" cy="408"/>
                </a:xfrm>
                <a:custGeom>
                  <a:avLst/>
                  <a:gdLst>
                    <a:gd name="T0" fmla="*/ 34 w 81"/>
                    <a:gd name="T1" fmla="*/ 0 h 217"/>
                    <a:gd name="T2" fmla="*/ 0 w 81"/>
                    <a:gd name="T3" fmla="*/ 211 h 217"/>
                    <a:gd name="T4" fmla="*/ 18 w 81"/>
                    <a:gd name="T5" fmla="*/ 216 h 217"/>
                    <a:gd name="T6" fmla="*/ 20 w 81"/>
                    <a:gd name="T7" fmla="*/ 217 h 217"/>
                    <a:gd name="T8" fmla="*/ 21 w 81"/>
                    <a:gd name="T9" fmla="*/ 212 h 217"/>
                    <a:gd name="T10" fmla="*/ 19 w 81"/>
                    <a:gd name="T11" fmla="*/ 211 h 217"/>
                    <a:gd name="T12" fmla="*/ 3 w 81"/>
                    <a:gd name="T13" fmla="*/ 207 h 217"/>
                    <a:gd name="T14" fmla="*/ 35 w 81"/>
                    <a:gd name="T15" fmla="*/ 5 h 217"/>
                    <a:gd name="T16" fmla="*/ 77 w 81"/>
                    <a:gd name="T17" fmla="*/ 7 h 217"/>
                    <a:gd name="T18" fmla="*/ 81 w 81"/>
                    <a:gd name="T19" fmla="*/ 7 h 217"/>
                    <a:gd name="T20" fmla="*/ 81 w 81"/>
                    <a:gd name="T21" fmla="*/ 2 h 217"/>
                    <a:gd name="T22" fmla="*/ 78 w 81"/>
                    <a:gd name="T23" fmla="*/ 1 h 217"/>
                    <a:gd name="T24" fmla="*/ 34 w 81"/>
                    <a:gd name="T25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1" h="217">
                      <a:moveTo>
                        <a:pt x="34" y="0"/>
                      </a:moveTo>
                      <a:cubicBezTo>
                        <a:pt x="30" y="71"/>
                        <a:pt x="18" y="142"/>
                        <a:pt x="0" y="211"/>
                      </a:cubicBezTo>
                      <a:cubicBezTo>
                        <a:pt x="6" y="213"/>
                        <a:pt x="12" y="215"/>
                        <a:pt x="18" y="216"/>
                      </a:cubicBezTo>
                      <a:cubicBezTo>
                        <a:pt x="19" y="216"/>
                        <a:pt x="19" y="217"/>
                        <a:pt x="20" y="217"/>
                      </a:cubicBezTo>
                      <a:cubicBezTo>
                        <a:pt x="20" y="216"/>
                        <a:pt x="21" y="214"/>
                        <a:pt x="21" y="212"/>
                      </a:cubicBezTo>
                      <a:cubicBezTo>
                        <a:pt x="20" y="212"/>
                        <a:pt x="20" y="212"/>
                        <a:pt x="19" y="211"/>
                      </a:cubicBezTo>
                      <a:cubicBezTo>
                        <a:pt x="13" y="210"/>
                        <a:pt x="8" y="208"/>
                        <a:pt x="3" y="207"/>
                      </a:cubicBezTo>
                      <a:cubicBezTo>
                        <a:pt x="20" y="141"/>
                        <a:pt x="31" y="73"/>
                        <a:pt x="35" y="5"/>
                      </a:cubicBezTo>
                      <a:cubicBezTo>
                        <a:pt x="49" y="5"/>
                        <a:pt x="63" y="6"/>
                        <a:pt x="77" y="7"/>
                      </a:cubicBezTo>
                      <a:cubicBezTo>
                        <a:pt x="78" y="7"/>
                        <a:pt x="80" y="7"/>
                        <a:pt x="81" y="7"/>
                      </a:cubicBezTo>
                      <a:cubicBezTo>
                        <a:pt x="81" y="5"/>
                        <a:pt x="81" y="4"/>
                        <a:pt x="81" y="2"/>
                      </a:cubicBezTo>
                      <a:cubicBezTo>
                        <a:pt x="80" y="2"/>
                        <a:pt x="79" y="2"/>
                        <a:pt x="78" y="1"/>
                      </a:cubicBezTo>
                      <a:cubicBezTo>
                        <a:pt x="63" y="1"/>
                        <a:pt x="48" y="0"/>
                        <a:pt x="3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8" name="Freeform 1097"/>
                <p:cNvSpPr>
                  <a:spLocks/>
                </p:cNvSpPr>
                <p:nvPr/>
              </p:nvSpPr>
              <p:spPr bwMode="auto">
                <a:xfrm>
                  <a:off x="4087" y="194"/>
                  <a:ext cx="1175" cy="1195"/>
                </a:xfrm>
                <a:custGeom>
                  <a:avLst/>
                  <a:gdLst>
                    <a:gd name="T0" fmla="*/ 1 w 625"/>
                    <a:gd name="T1" fmla="*/ 0 h 636"/>
                    <a:gd name="T2" fmla="*/ 0 w 625"/>
                    <a:gd name="T3" fmla="*/ 1 h 636"/>
                    <a:gd name="T4" fmla="*/ 38 w 625"/>
                    <a:gd name="T5" fmla="*/ 27 h 636"/>
                    <a:gd name="T6" fmla="*/ 483 w 625"/>
                    <a:gd name="T7" fmla="*/ 561 h 636"/>
                    <a:gd name="T8" fmla="*/ 574 w 625"/>
                    <a:gd name="T9" fmla="*/ 516 h 636"/>
                    <a:gd name="T10" fmla="*/ 607 w 625"/>
                    <a:gd name="T11" fmla="*/ 594 h 636"/>
                    <a:gd name="T12" fmla="*/ 623 w 625"/>
                    <a:gd name="T13" fmla="*/ 636 h 636"/>
                    <a:gd name="T14" fmla="*/ 625 w 625"/>
                    <a:gd name="T15" fmla="*/ 636 h 636"/>
                    <a:gd name="T16" fmla="*/ 609 w 625"/>
                    <a:gd name="T17" fmla="*/ 593 h 636"/>
                    <a:gd name="T18" fmla="*/ 572 w 625"/>
                    <a:gd name="T19" fmla="*/ 508 h 636"/>
                    <a:gd name="T20" fmla="*/ 481 w 625"/>
                    <a:gd name="T21" fmla="*/ 553 h 636"/>
                    <a:gd name="T22" fmla="*/ 39 w 625"/>
                    <a:gd name="T23" fmla="*/ 26 h 636"/>
                    <a:gd name="T24" fmla="*/ 1 w 625"/>
                    <a:gd name="T25" fmla="*/ 0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25" h="636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3" y="10"/>
                        <a:pt x="26" y="18"/>
                        <a:pt x="38" y="27"/>
                      </a:cubicBezTo>
                      <a:cubicBezTo>
                        <a:pt x="240" y="169"/>
                        <a:pt x="387" y="354"/>
                        <a:pt x="483" y="561"/>
                      </a:cubicBezTo>
                      <a:cubicBezTo>
                        <a:pt x="513" y="546"/>
                        <a:pt x="544" y="531"/>
                        <a:pt x="574" y="516"/>
                      </a:cubicBezTo>
                      <a:cubicBezTo>
                        <a:pt x="586" y="542"/>
                        <a:pt x="597" y="567"/>
                        <a:pt x="607" y="594"/>
                      </a:cubicBezTo>
                      <a:cubicBezTo>
                        <a:pt x="613" y="608"/>
                        <a:pt x="618" y="622"/>
                        <a:pt x="623" y="636"/>
                      </a:cubicBezTo>
                      <a:cubicBezTo>
                        <a:pt x="624" y="636"/>
                        <a:pt x="625" y="636"/>
                        <a:pt x="625" y="636"/>
                      </a:cubicBezTo>
                      <a:cubicBezTo>
                        <a:pt x="620" y="621"/>
                        <a:pt x="614" y="607"/>
                        <a:pt x="609" y="593"/>
                      </a:cubicBezTo>
                      <a:cubicBezTo>
                        <a:pt x="597" y="564"/>
                        <a:pt x="585" y="536"/>
                        <a:pt x="572" y="508"/>
                      </a:cubicBezTo>
                      <a:cubicBezTo>
                        <a:pt x="542" y="523"/>
                        <a:pt x="512" y="538"/>
                        <a:pt x="481" y="553"/>
                      </a:cubicBezTo>
                      <a:cubicBezTo>
                        <a:pt x="385" y="349"/>
                        <a:pt x="239" y="166"/>
                        <a:pt x="39" y="26"/>
                      </a:cubicBezTo>
                      <a:cubicBezTo>
                        <a:pt x="27" y="17"/>
                        <a:pt x="14" y="8"/>
                        <a:pt x="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79" name="Freeform 1098"/>
                <p:cNvSpPr>
                  <a:spLocks/>
                </p:cNvSpPr>
                <p:nvPr/>
              </p:nvSpPr>
              <p:spPr bwMode="auto">
                <a:xfrm>
                  <a:off x="2914" y="49"/>
                  <a:ext cx="773" cy="269"/>
                </a:xfrm>
                <a:custGeom>
                  <a:avLst/>
                  <a:gdLst>
                    <a:gd name="T0" fmla="*/ 402 w 411"/>
                    <a:gd name="T1" fmla="*/ 0 h 143"/>
                    <a:gd name="T2" fmla="*/ 398 w 411"/>
                    <a:gd name="T3" fmla="*/ 9 h 143"/>
                    <a:gd name="T4" fmla="*/ 334 w 411"/>
                    <a:gd name="T5" fmla="*/ 139 h 143"/>
                    <a:gd name="T6" fmla="*/ 9 w 411"/>
                    <a:gd name="T7" fmla="*/ 39 h 143"/>
                    <a:gd name="T8" fmla="*/ 1 w 411"/>
                    <a:gd name="T9" fmla="*/ 80 h 143"/>
                    <a:gd name="T10" fmla="*/ 0 w 411"/>
                    <a:gd name="T11" fmla="*/ 87 h 143"/>
                    <a:gd name="T12" fmla="*/ 9 w 411"/>
                    <a:gd name="T13" fmla="*/ 89 h 143"/>
                    <a:gd name="T14" fmla="*/ 10 w 411"/>
                    <a:gd name="T15" fmla="*/ 82 h 143"/>
                    <a:gd name="T16" fmla="*/ 18 w 411"/>
                    <a:gd name="T17" fmla="*/ 42 h 143"/>
                    <a:gd name="T18" fmla="*/ 341 w 411"/>
                    <a:gd name="T19" fmla="*/ 143 h 143"/>
                    <a:gd name="T20" fmla="*/ 407 w 411"/>
                    <a:gd name="T21" fmla="*/ 12 h 143"/>
                    <a:gd name="T22" fmla="*/ 411 w 411"/>
                    <a:gd name="T23" fmla="*/ 4 h 143"/>
                    <a:gd name="T24" fmla="*/ 402 w 411"/>
                    <a:gd name="T25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143">
                      <a:moveTo>
                        <a:pt x="402" y="0"/>
                      </a:moveTo>
                      <a:cubicBezTo>
                        <a:pt x="401" y="3"/>
                        <a:pt x="400" y="6"/>
                        <a:pt x="398" y="9"/>
                      </a:cubicBezTo>
                      <a:cubicBezTo>
                        <a:pt x="377" y="52"/>
                        <a:pt x="355" y="95"/>
                        <a:pt x="334" y="139"/>
                      </a:cubicBezTo>
                      <a:cubicBezTo>
                        <a:pt x="236" y="95"/>
                        <a:pt x="128" y="62"/>
                        <a:pt x="9" y="39"/>
                      </a:cubicBezTo>
                      <a:cubicBezTo>
                        <a:pt x="7" y="52"/>
                        <a:pt x="4" y="66"/>
                        <a:pt x="1" y="80"/>
                      </a:cubicBezTo>
                      <a:cubicBezTo>
                        <a:pt x="1" y="82"/>
                        <a:pt x="0" y="85"/>
                        <a:pt x="0" y="87"/>
                      </a:cubicBezTo>
                      <a:cubicBezTo>
                        <a:pt x="3" y="88"/>
                        <a:pt x="6" y="88"/>
                        <a:pt x="9" y="89"/>
                      </a:cubicBezTo>
                      <a:cubicBezTo>
                        <a:pt x="9" y="86"/>
                        <a:pt x="10" y="84"/>
                        <a:pt x="10" y="82"/>
                      </a:cubicBezTo>
                      <a:cubicBezTo>
                        <a:pt x="13" y="69"/>
                        <a:pt x="16" y="55"/>
                        <a:pt x="18" y="42"/>
                      </a:cubicBezTo>
                      <a:cubicBezTo>
                        <a:pt x="136" y="65"/>
                        <a:pt x="244" y="100"/>
                        <a:pt x="341" y="143"/>
                      </a:cubicBezTo>
                      <a:cubicBezTo>
                        <a:pt x="363" y="99"/>
                        <a:pt x="384" y="56"/>
                        <a:pt x="407" y="12"/>
                      </a:cubicBezTo>
                      <a:cubicBezTo>
                        <a:pt x="408" y="9"/>
                        <a:pt x="409" y="6"/>
                        <a:pt x="411" y="4"/>
                      </a:cubicBezTo>
                      <a:cubicBezTo>
                        <a:pt x="408" y="2"/>
                        <a:pt x="405" y="1"/>
                        <a:pt x="40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0" name="Freeform 1099"/>
                <p:cNvSpPr>
                  <a:spLocks/>
                </p:cNvSpPr>
                <p:nvPr/>
              </p:nvSpPr>
              <p:spPr bwMode="auto">
                <a:xfrm>
                  <a:off x="3412" y="1026"/>
                  <a:ext cx="303" cy="329"/>
                </a:xfrm>
                <a:custGeom>
                  <a:avLst/>
                  <a:gdLst>
                    <a:gd name="T0" fmla="*/ 57 w 161"/>
                    <a:gd name="T1" fmla="*/ 0 h 175"/>
                    <a:gd name="T2" fmla="*/ 0 w 161"/>
                    <a:gd name="T3" fmla="*/ 79 h 175"/>
                    <a:gd name="T4" fmla="*/ 79 w 161"/>
                    <a:gd name="T5" fmla="*/ 139 h 175"/>
                    <a:gd name="T6" fmla="*/ 56 w 161"/>
                    <a:gd name="T7" fmla="*/ 165 h 175"/>
                    <a:gd name="T8" fmla="*/ 51 w 161"/>
                    <a:gd name="T9" fmla="*/ 171 h 175"/>
                    <a:gd name="T10" fmla="*/ 57 w 161"/>
                    <a:gd name="T11" fmla="*/ 175 h 175"/>
                    <a:gd name="T12" fmla="*/ 60 w 161"/>
                    <a:gd name="T13" fmla="*/ 171 h 175"/>
                    <a:gd name="T14" fmla="*/ 87 w 161"/>
                    <a:gd name="T15" fmla="*/ 143 h 175"/>
                    <a:gd name="T16" fmla="*/ 8 w 161"/>
                    <a:gd name="T17" fmla="*/ 82 h 175"/>
                    <a:gd name="T18" fmla="*/ 63 w 161"/>
                    <a:gd name="T19" fmla="*/ 6 h 175"/>
                    <a:gd name="T20" fmla="*/ 141 w 161"/>
                    <a:gd name="T21" fmla="*/ 67 h 175"/>
                    <a:gd name="T22" fmla="*/ 159 w 161"/>
                    <a:gd name="T23" fmla="*/ 82 h 175"/>
                    <a:gd name="T24" fmla="*/ 161 w 161"/>
                    <a:gd name="T25" fmla="*/ 80 h 175"/>
                    <a:gd name="T26" fmla="*/ 143 w 161"/>
                    <a:gd name="T27" fmla="*/ 65 h 175"/>
                    <a:gd name="T28" fmla="*/ 57 w 161"/>
                    <a:gd name="T29" fmla="*/ 0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1" h="175">
                      <a:moveTo>
                        <a:pt x="57" y="0"/>
                      </a:moveTo>
                      <a:cubicBezTo>
                        <a:pt x="38" y="26"/>
                        <a:pt x="19" y="53"/>
                        <a:pt x="0" y="79"/>
                      </a:cubicBezTo>
                      <a:cubicBezTo>
                        <a:pt x="28" y="98"/>
                        <a:pt x="55" y="118"/>
                        <a:pt x="79" y="139"/>
                      </a:cubicBezTo>
                      <a:cubicBezTo>
                        <a:pt x="72" y="148"/>
                        <a:pt x="64" y="157"/>
                        <a:pt x="56" y="165"/>
                      </a:cubicBezTo>
                      <a:cubicBezTo>
                        <a:pt x="54" y="167"/>
                        <a:pt x="53" y="169"/>
                        <a:pt x="51" y="171"/>
                      </a:cubicBezTo>
                      <a:cubicBezTo>
                        <a:pt x="53" y="172"/>
                        <a:pt x="55" y="174"/>
                        <a:pt x="57" y="175"/>
                      </a:cubicBezTo>
                      <a:cubicBezTo>
                        <a:pt x="58" y="174"/>
                        <a:pt x="59" y="172"/>
                        <a:pt x="60" y="171"/>
                      </a:cubicBezTo>
                      <a:cubicBezTo>
                        <a:pt x="69" y="162"/>
                        <a:pt x="78" y="152"/>
                        <a:pt x="87" y="143"/>
                      </a:cubicBezTo>
                      <a:cubicBezTo>
                        <a:pt x="62" y="121"/>
                        <a:pt x="36" y="100"/>
                        <a:pt x="8" y="82"/>
                      </a:cubicBezTo>
                      <a:cubicBezTo>
                        <a:pt x="26" y="56"/>
                        <a:pt x="44" y="31"/>
                        <a:pt x="63" y="6"/>
                      </a:cubicBezTo>
                      <a:cubicBezTo>
                        <a:pt x="90" y="25"/>
                        <a:pt x="117" y="45"/>
                        <a:pt x="141" y="67"/>
                      </a:cubicBezTo>
                      <a:cubicBezTo>
                        <a:pt x="147" y="72"/>
                        <a:pt x="153" y="77"/>
                        <a:pt x="159" y="82"/>
                      </a:cubicBezTo>
                      <a:cubicBezTo>
                        <a:pt x="159" y="81"/>
                        <a:pt x="160" y="81"/>
                        <a:pt x="161" y="80"/>
                      </a:cubicBezTo>
                      <a:cubicBezTo>
                        <a:pt x="155" y="75"/>
                        <a:pt x="149" y="70"/>
                        <a:pt x="143" y="65"/>
                      </a:cubicBezTo>
                      <a:cubicBezTo>
                        <a:pt x="116" y="42"/>
                        <a:pt x="88" y="20"/>
                        <a:pt x="5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1" name="Freeform 1100"/>
                <p:cNvSpPr>
                  <a:spLocks/>
                </p:cNvSpPr>
                <p:nvPr/>
              </p:nvSpPr>
              <p:spPr bwMode="auto">
                <a:xfrm>
                  <a:off x="3035" y="994"/>
                  <a:ext cx="267" cy="130"/>
                </a:xfrm>
                <a:custGeom>
                  <a:avLst/>
                  <a:gdLst>
                    <a:gd name="T0" fmla="*/ 137 w 142"/>
                    <a:gd name="T1" fmla="*/ 0 h 69"/>
                    <a:gd name="T2" fmla="*/ 134 w 142"/>
                    <a:gd name="T3" fmla="*/ 6 h 69"/>
                    <a:gd name="T4" fmla="*/ 101 w 142"/>
                    <a:gd name="T5" fmla="*/ 65 h 69"/>
                    <a:gd name="T6" fmla="*/ 29 w 142"/>
                    <a:gd name="T7" fmla="*/ 34 h 69"/>
                    <a:gd name="T8" fmla="*/ 24 w 142"/>
                    <a:gd name="T9" fmla="*/ 45 h 69"/>
                    <a:gd name="T10" fmla="*/ 14 w 142"/>
                    <a:gd name="T11" fmla="*/ 43 h 69"/>
                    <a:gd name="T12" fmla="*/ 0 w 142"/>
                    <a:gd name="T13" fmla="*/ 41 h 69"/>
                    <a:gd name="T14" fmla="*/ 2 w 142"/>
                    <a:gd name="T15" fmla="*/ 43 h 69"/>
                    <a:gd name="T16" fmla="*/ 16 w 142"/>
                    <a:gd name="T17" fmla="*/ 45 h 69"/>
                    <a:gd name="T18" fmla="*/ 29 w 142"/>
                    <a:gd name="T19" fmla="*/ 47 h 69"/>
                    <a:gd name="T20" fmla="*/ 33 w 142"/>
                    <a:gd name="T21" fmla="*/ 37 h 69"/>
                    <a:gd name="T22" fmla="*/ 105 w 142"/>
                    <a:gd name="T23" fmla="*/ 69 h 69"/>
                    <a:gd name="T24" fmla="*/ 139 w 142"/>
                    <a:gd name="T25" fmla="*/ 8 h 69"/>
                    <a:gd name="T26" fmla="*/ 142 w 142"/>
                    <a:gd name="T27" fmla="*/ 3 h 69"/>
                    <a:gd name="T28" fmla="*/ 137 w 142"/>
                    <a:gd name="T29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2" h="69">
                      <a:moveTo>
                        <a:pt x="137" y="0"/>
                      </a:moveTo>
                      <a:cubicBezTo>
                        <a:pt x="136" y="2"/>
                        <a:pt x="135" y="4"/>
                        <a:pt x="134" y="6"/>
                      </a:cubicBezTo>
                      <a:cubicBezTo>
                        <a:pt x="123" y="26"/>
                        <a:pt x="112" y="46"/>
                        <a:pt x="101" y="65"/>
                      </a:cubicBezTo>
                      <a:cubicBezTo>
                        <a:pt x="78" y="54"/>
                        <a:pt x="54" y="43"/>
                        <a:pt x="29" y="34"/>
                      </a:cubicBezTo>
                      <a:cubicBezTo>
                        <a:pt x="27" y="37"/>
                        <a:pt x="26" y="41"/>
                        <a:pt x="24" y="45"/>
                      </a:cubicBezTo>
                      <a:cubicBezTo>
                        <a:pt x="21" y="44"/>
                        <a:pt x="17" y="43"/>
                        <a:pt x="14" y="43"/>
                      </a:cubicBezTo>
                      <a:cubicBezTo>
                        <a:pt x="9" y="42"/>
                        <a:pt x="4" y="41"/>
                        <a:pt x="0" y="41"/>
                      </a:cubicBezTo>
                      <a:cubicBezTo>
                        <a:pt x="0" y="42"/>
                        <a:pt x="1" y="42"/>
                        <a:pt x="2" y="43"/>
                      </a:cubicBezTo>
                      <a:cubicBezTo>
                        <a:pt x="6" y="44"/>
                        <a:pt x="11" y="44"/>
                        <a:pt x="16" y="45"/>
                      </a:cubicBezTo>
                      <a:cubicBezTo>
                        <a:pt x="20" y="46"/>
                        <a:pt x="24" y="47"/>
                        <a:pt x="29" y="47"/>
                      </a:cubicBezTo>
                      <a:cubicBezTo>
                        <a:pt x="30" y="44"/>
                        <a:pt x="32" y="40"/>
                        <a:pt x="33" y="37"/>
                      </a:cubicBezTo>
                      <a:cubicBezTo>
                        <a:pt x="58" y="47"/>
                        <a:pt x="82" y="58"/>
                        <a:pt x="105" y="69"/>
                      </a:cubicBezTo>
                      <a:cubicBezTo>
                        <a:pt x="116" y="49"/>
                        <a:pt x="128" y="29"/>
                        <a:pt x="139" y="8"/>
                      </a:cubicBezTo>
                      <a:cubicBezTo>
                        <a:pt x="140" y="6"/>
                        <a:pt x="141" y="4"/>
                        <a:pt x="142" y="3"/>
                      </a:cubicBezTo>
                      <a:cubicBezTo>
                        <a:pt x="141" y="2"/>
                        <a:pt x="139" y="1"/>
                        <a:pt x="137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2" name="Freeform 1101"/>
                <p:cNvSpPr>
                  <a:spLocks/>
                </p:cNvSpPr>
                <p:nvPr/>
              </p:nvSpPr>
              <p:spPr bwMode="auto">
                <a:xfrm>
                  <a:off x="4337" y="626"/>
                  <a:ext cx="299" cy="470"/>
                </a:xfrm>
                <a:custGeom>
                  <a:avLst/>
                  <a:gdLst>
                    <a:gd name="T0" fmla="*/ 52 w 159"/>
                    <a:gd name="T1" fmla="*/ 0 h 250"/>
                    <a:gd name="T2" fmla="*/ 47 w 159"/>
                    <a:gd name="T3" fmla="*/ 4 h 250"/>
                    <a:gd name="T4" fmla="*/ 0 w 159"/>
                    <a:gd name="T5" fmla="*/ 49 h 250"/>
                    <a:gd name="T6" fmla="*/ 143 w 159"/>
                    <a:gd name="T7" fmla="*/ 228 h 250"/>
                    <a:gd name="T8" fmla="*/ 158 w 159"/>
                    <a:gd name="T9" fmla="*/ 250 h 250"/>
                    <a:gd name="T10" fmla="*/ 159 w 159"/>
                    <a:gd name="T11" fmla="*/ 249 h 250"/>
                    <a:gd name="T12" fmla="*/ 144 w 159"/>
                    <a:gd name="T13" fmla="*/ 226 h 250"/>
                    <a:gd name="T14" fmla="*/ 6 w 159"/>
                    <a:gd name="T15" fmla="*/ 54 h 250"/>
                    <a:gd name="T16" fmla="*/ 53 w 159"/>
                    <a:gd name="T17" fmla="*/ 10 h 250"/>
                    <a:gd name="T18" fmla="*/ 58 w 159"/>
                    <a:gd name="T19" fmla="*/ 5 h 250"/>
                    <a:gd name="T20" fmla="*/ 52 w 159"/>
                    <a:gd name="T21" fmla="*/ 0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9" h="250">
                      <a:moveTo>
                        <a:pt x="52" y="0"/>
                      </a:moveTo>
                      <a:cubicBezTo>
                        <a:pt x="50" y="1"/>
                        <a:pt x="49" y="3"/>
                        <a:pt x="47" y="4"/>
                      </a:cubicBezTo>
                      <a:cubicBezTo>
                        <a:pt x="32" y="19"/>
                        <a:pt x="16" y="34"/>
                        <a:pt x="0" y="49"/>
                      </a:cubicBezTo>
                      <a:cubicBezTo>
                        <a:pt x="54" y="105"/>
                        <a:pt x="101" y="165"/>
                        <a:pt x="143" y="228"/>
                      </a:cubicBezTo>
                      <a:cubicBezTo>
                        <a:pt x="148" y="235"/>
                        <a:pt x="153" y="243"/>
                        <a:pt x="158" y="250"/>
                      </a:cubicBezTo>
                      <a:cubicBezTo>
                        <a:pt x="158" y="250"/>
                        <a:pt x="159" y="250"/>
                        <a:pt x="159" y="249"/>
                      </a:cubicBezTo>
                      <a:cubicBezTo>
                        <a:pt x="154" y="242"/>
                        <a:pt x="149" y="234"/>
                        <a:pt x="144" y="226"/>
                      </a:cubicBezTo>
                      <a:cubicBezTo>
                        <a:pt x="104" y="165"/>
                        <a:pt x="58" y="107"/>
                        <a:pt x="6" y="54"/>
                      </a:cubicBezTo>
                      <a:cubicBezTo>
                        <a:pt x="22" y="39"/>
                        <a:pt x="37" y="25"/>
                        <a:pt x="53" y="10"/>
                      </a:cubicBezTo>
                      <a:cubicBezTo>
                        <a:pt x="54" y="8"/>
                        <a:pt x="56" y="7"/>
                        <a:pt x="58" y="5"/>
                      </a:cubicBezTo>
                      <a:cubicBezTo>
                        <a:pt x="56" y="4"/>
                        <a:pt x="54" y="2"/>
                        <a:pt x="5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3" name="Freeform 1102"/>
                <p:cNvSpPr>
                  <a:spLocks/>
                </p:cNvSpPr>
                <p:nvPr/>
              </p:nvSpPr>
              <p:spPr bwMode="auto">
                <a:xfrm>
                  <a:off x="4179" y="1540"/>
                  <a:ext cx="203" cy="142"/>
                </a:xfrm>
                <a:custGeom>
                  <a:avLst/>
                  <a:gdLst>
                    <a:gd name="T0" fmla="*/ 2 w 108"/>
                    <a:gd name="T1" fmla="*/ 0 h 76"/>
                    <a:gd name="T2" fmla="*/ 0 w 108"/>
                    <a:gd name="T3" fmla="*/ 1 h 76"/>
                    <a:gd name="T4" fmla="*/ 13 w 108"/>
                    <a:gd name="T5" fmla="*/ 27 h 76"/>
                    <a:gd name="T6" fmla="*/ 36 w 108"/>
                    <a:gd name="T7" fmla="*/ 76 h 76"/>
                    <a:gd name="T8" fmla="*/ 99 w 108"/>
                    <a:gd name="T9" fmla="*/ 47 h 76"/>
                    <a:gd name="T10" fmla="*/ 108 w 108"/>
                    <a:gd name="T11" fmla="*/ 43 h 76"/>
                    <a:gd name="T12" fmla="*/ 105 w 108"/>
                    <a:gd name="T13" fmla="*/ 37 h 76"/>
                    <a:gd name="T14" fmla="*/ 97 w 108"/>
                    <a:gd name="T15" fmla="*/ 41 h 76"/>
                    <a:gd name="T16" fmla="*/ 35 w 108"/>
                    <a:gd name="T17" fmla="*/ 70 h 76"/>
                    <a:gd name="T18" fmla="*/ 15 w 108"/>
                    <a:gd name="T19" fmla="*/ 27 h 76"/>
                    <a:gd name="T20" fmla="*/ 2 w 108"/>
                    <a:gd name="T21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8" h="76">
                      <a:moveTo>
                        <a:pt x="2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5" y="10"/>
                        <a:pt x="9" y="19"/>
                        <a:pt x="13" y="27"/>
                      </a:cubicBezTo>
                      <a:cubicBezTo>
                        <a:pt x="21" y="43"/>
                        <a:pt x="29" y="60"/>
                        <a:pt x="36" y="76"/>
                      </a:cubicBezTo>
                      <a:cubicBezTo>
                        <a:pt x="57" y="67"/>
                        <a:pt x="78" y="57"/>
                        <a:pt x="99" y="47"/>
                      </a:cubicBezTo>
                      <a:cubicBezTo>
                        <a:pt x="102" y="46"/>
                        <a:pt x="105" y="44"/>
                        <a:pt x="108" y="43"/>
                      </a:cubicBezTo>
                      <a:cubicBezTo>
                        <a:pt x="107" y="41"/>
                        <a:pt x="106" y="39"/>
                        <a:pt x="105" y="37"/>
                      </a:cubicBezTo>
                      <a:cubicBezTo>
                        <a:pt x="102" y="39"/>
                        <a:pt x="100" y="40"/>
                        <a:pt x="97" y="41"/>
                      </a:cubicBezTo>
                      <a:cubicBezTo>
                        <a:pt x="76" y="51"/>
                        <a:pt x="56" y="61"/>
                        <a:pt x="35" y="70"/>
                      </a:cubicBezTo>
                      <a:cubicBezTo>
                        <a:pt x="29" y="56"/>
                        <a:pt x="22" y="41"/>
                        <a:pt x="15" y="27"/>
                      </a:cubicBezTo>
                      <a:cubicBezTo>
                        <a:pt x="11" y="18"/>
                        <a:pt x="6" y="9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4" name="Freeform 1103"/>
                <p:cNvSpPr>
                  <a:spLocks/>
                </p:cNvSpPr>
                <p:nvPr/>
              </p:nvSpPr>
              <p:spPr bwMode="auto">
                <a:xfrm>
                  <a:off x="2813" y="1209"/>
                  <a:ext cx="240" cy="293"/>
                </a:xfrm>
                <a:custGeom>
                  <a:avLst/>
                  <a:gdLst>
                    <a:gd name="T0" fmla="*/ 38 w 128"/>
                    <a:gd name="T1" fmla="*/ 0 h 156"/>
                    <a:gd name="T2" fmla="*/ 0 w 128"/>
                    <a:gd name="T3" fmla="*/ 118 h 156"/>
                    <a:gd name="T4" fmla="*/ 88 w 128"/>
                    <a:gd name="T5" fmla="*/ 151 h 156"/>
                    <a:gd name="T6" fmla="*/ 98 w 128"/>
                    <a:gd name="T7" fmla="*/ 156 h 156"/>
                    <a:gd name="T8" fmla="*/ 98 w 128"/>
                    <a:gd name="T9" fmla="*/ 154 h 156"/>
                    <a:gd name="T10" fmla="*/ 88 w 128"/>
                    <a:gd name="T11" fmla="*/ 149 h 156"/>
                    <a:gd name="T12" fmla="*/ 4 w 128"/>
                    <a:gd name="T13" fmla="*/ 118 h 156"/>
                    <a:gd name="T14" fmla="*/ 42 w 128"/>
                    <a:gd name="T15" fmla="*/ 3 h 156"/>
                    <a:gd name="T16" fmla="*/ 104 w 128"/>
                    <a:gd name="T17" fmla="*/ 24 h 156"/>
                    <a:gd name="T18" fmla="*/ 127 w 128"/>
                    <a:gd name="T19" fmla="*/ 34 h 156"/>
                    <a:gd name="T20" fmla="*/ 128 w 128"/>
                    <a:gd name="T21" fmla="*/ 32 h 156"/>
                    <a:gd name="T22" fmla="*/ 105 w 128"/>
                    <a:gd name="T23" fmla="*/ 23 h 156"/>
                    <a:gd name="T24" fmla="*/ 38 w 128"/>
                    <a:gd name="T25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" h="156">
                      <a:moveTo>
                        <a:pt x="38" y="0"/>
                      </a:moveTo>
                      <a:cubicBezTo>
                        <a:pt x="25" y="39"/>
                        <a:pt x="12" y="79"/>
                        <a:pt x="0" y="118"/>
                      </a:cubicBezTo>
                      <a:cubicBezTo>
                        <a:pt x="31" y="128"/>
                        <a:pt x="60" y="139"/>
                        <a:pt x="88" y="151"/>
                      </a:cubicBezTo>
                      <a:cubicBezTo>
                        <a:pt x="91" y="153"/>
                        <a:pt x="94" y="154"/>
                        <a:pt x="98" y="156"/>
                      </a:cubicBezTo>
                      <a:cubicBezTo>
                        <a:pt x="98" y="155"/>
                        <a:pt x="98" y="155"/>
                        <a:pt x="98" y="154"/>
                      </a:cubicBezTo>
                      <a:cubicBezTo>
                        <a:pt x="95" y="153"/>
                        <a:pt x="92" y="151"/>
                        <a:pt x="88" y="149"/>
                      </a:cubicBezTo>
                      <a:cubicBezTo>
                        <a:pt x="62" y="137"/>
                        <a:pt x="34" y="127"/>
                        <a:pt x="4" y="118"/>
                      </a:cubicBezTo>
                      <a:cubicBezTo>
                        <a:pt x="17" y="80"/>
                        <a:pt x="29" y="41"/>
                        <a:pt x="42" y="3"/>
                      </a:cubicBezTo>
                      <a:cubicBezTo>
                        <a:pt x="64" y="9"/>
                        <a:pt x="84" y="16"/>
                        <a:pt x="104" y="24"/>
                      </a:cubicBezTo>
                      <a:cubicBezTo>
                        <a:pt x="112" y="27"/>
                        <a:pt x="119" y="31"/>
                        <a:pt x="127" y="34"/>
                      </a:cubicBezTo>
                      <a:cubicBezTo>
                        <a:pt x="127" y="33"/>
                        <a:pt x="127" y="33"/>
                        <a:pt x="128" y="32"/>
                      </a:cubicBezTo>
                      <a:cubicBezTo>
                        <a:pt x="120" y="29"/>
                        <a:pt x="113" y="26"/>
                        <a:pt x="105" y="23"/>
                      </a:cubicBezTo>
                      <a:cubicBezTo>
                        <a:pt x="84" y="14"/>
                        <a:pt x="61" y="7"/>
                        <a:pt x="38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5" name="Freeform 1104"/>
                <p:cNvSpPr>
                  <a:spLocks/>
                </p:cNvSpPr>
                <p:nvPr/>
              </p:nvSpPr>
              <p:spPr bwMode="auto">
                <a:xfrm>
                  <a:off x="3206" y="1978"/>
                  <a:ext cx="201" cy="423"/>
                </a:xfrm>
                <a:custGeom>
                  <a:avLst/>
                  <a:gdLst>
                    <a:gd name="T0" fmla="*/ 2 w 107"/>
                    <a:gd name="T1" fmla="*/ 0 h 225"/>
                    <a:gd name="T2" fmla="*/ 0 w 107"/>
                    <a:gd name="T3" fmla="*/ 1 h 225"/>
                    <a:gd name="T4" fmla="*/ 7 w 107"/>
                    <a:gd name="T5" fmla="*/ 11 h 225"/>
                    <a:gd name="T6" fmla="*/ 79 w 107"/>
                    <a:gd name="T7" fmla="*/ 225 h 225"/>
                    <a:gd name="T8" fmla="*/ 99 w 107"/>
                    <a:gd name="T9" fmla="*/ 223 h 225"/>
                    <a:gd name="T10" fmla="*/ 107 w 107"/>
                    <a:gd name="T11" fmla="*/ 222 h 225"/>
                    <a:gd name="T12" fmla="*/ 106 w 107"/>
                    <a:gd name="T13" fmla="*/ 219 h 225"/>
                    <a:gd name="T14" fmla="*/ 98 w 107"/>
                    <a:gd name="T15" fmla="*/ 220 h 225"/>
                    <a:gd name="T16" fmla="*/ 81 w 107"/>
                    <a:gd name="T17" fmla="*/ 222 h 225"/>
                    <a:gd name="T18" fmla="*/ 8 w 107"/>
                    <a:gd name="T19" fmla="*/ 10 h 225"/>
                    <a:gd name="T20" fmla="*/ 2 w 107"/>
                    <a:gd name="T21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" h="225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2" y="5"/>
                        <a:pt x="5" y="8"/>
                        <a:pt x="7" y="11"/>
                      </a:cubicBezTo>
                      <a:cubicBezTo>
                        <a:pt x="49" y="75"/>
                        <a:pt x="72" y="149"/>
                        <a:pt x="79" y="225"/>
                      </a:cubicBezTo>
                      <a:cubicBezTo>
                        <a:pt x="86" y="224"/>
                        <a:pt x="92" y="223"/>
                        <a:pt x="99" y="223"/>
                      </a:cubicBezTo>
                      <a:cubicBezTo>
                        <a:pt x="101" y="222"/>
                        <a:pt x="104" y="222"/>
                        <a:pt x="107" y="222"/>
                      </a:cubicBezTo>
                      <a:cubicBezTo>
                        <a:pt x="107" y="220"/>
                        <a:pt x="106" y="220"/>
                        <a:pt x="106" y="219"/>
                      </a:cubicBezTo>
                      <a:cubicBezTo>
                        <a:pt x="103" y="219"/>
                        <a:pt x="101" y="220"/>
                        <a:pt x="98" y="220"/>
                      </a:cubicBezTo>
                      <a:cubicBezTo>
                        <a:pt x="92" y="221"/>
                        <a:pt x="87" y="221"/>
                        <a:pt x="81" y="222"/>
                      </a:cubicBezTo>
                      <a:cubicBezTo>
                        <a:pt x="74" y="147"/>
                        <a:pt x="50" y="73"/>
                        <a:pt x="8" y="10"/>
                      </a:cubicBezTo>
                      <a:cubicBezTo>
                        <a:pt x="6" y="7"/>
                        <a:pt x="4" y="4"/>
                        <a:pt x="2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6" name="Freeform 1105"/>
                <p:cNvSpPr>
                  <a:spLocks/>
                </p:cNvSpPr>
                <p:nvPr/>
              </p:nvSpPr>
              <p:spPr bwMode="auto">
                <a:xfrm>
                  <a:off x="3211" y="3327"/>
                  <a:ext cx="293" cy="307"/>
                </a:xfrm>
                <a:custGeom>
                  <a:avLst/>
                  <a:gdLst>
                    <a:gd name="T0" fmla="*/ 154 w 156"/>
                    <a:gd name="T1" fmla="*/ 0 h 163"/>
                    <a:gd name="T2" fmla="*/ 141 w 156"/>
                    <a:gd name="T3" fmla="*/ 16 h 163"/>
                    <a:gd name="T4" fmla="*/ 36 w 156"/>
                    <a:gd name="T5" fmla="*/ 123 h 163"/>
                    <a:gd name="T6" fmla="*/ 42 w 156"/>
                    <a:gd name="T7" fmla="*/ 130 h 163"/>
                    <a:gd name="T8" fmla="*/ 11 w 156"/>
                    <a:gd name="T9" fmla="*/ 153 h 163"/>
                    <a:gd name="T10" fmla="*/ 0 w 156"/>
                    <a:gd name="T11" fmla="*/ 161 h 163"/>
                    <a:gd name="T12" fmla="*/ 1 w 156"/>
                    <a:gd name="T13" fmla="*/ 163 h 163"/>
                    <a:gd name="T14" fmla="*/ 12 w 156"/>
                    <a:gd name="T15" fmla="*/ 156 h 163"/>
                    <a:gd name="T16" fmla="*/ 48 w 156"/>
                    <a:gd name="T17" fmla="*/ 129 h 163"/>
                    <a:gd name="T18" fmla="*/ 42 w 156"/>
                    <a:gd name="T19" fmla="*/ 121 h 163"/>
                    <a:gd name="T20" fmla="*/ 143 w 156"/>
                    <a:gd name="T21" fmla="*/ 18 h 163"/>
                    <a:gd name="T22" fmla="*/ 156 w 156"/>
                    <a:gd name="T23" fmla="*/ 2 h 163"/>
                    <a:gd name="T24" fmla="*/ 154 w 156"/>
                    <a:gd name="T25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56" h="163">
                      <a:moveTo>
                        <a:pt x="154" y="0"/>
                      </a:moveTo>
                      <a:cubicBezTo>
                        <a:pt x="150" y="6"/>
                        <a:pt x="146" y="11"/>
                        <a:pt x="141" y="16"/>
                      </a:cubicBezTo>
                      <a:cubicBezTo>
                        <a:pt x="110" y="56"/>
                        <a:pt x="75" y="91"/>
                        <a:pt x="36" y="123"/>
                      </a:cubicBezTo>
                      <a:cubicBezTo>
                        <a:pt x="38" y="125"/>
                        <a:pt x="40" y="128"/>
                        <a:pt x="42" y="130"/>
                      </a:cubicBezTo>
                      <a:cubicBezTo>
                        <a:pt x="32" y="138"/>
                        <a:pt x="22" y="146"/>
                        <a:pt x="11" y="153"/>
                      </a:cubicBezTo>
                      <a:cubicBezTo>
                        <a:pt x="7" y="156"/>
                        <a:pt x="4" y="158"/>
                        <a:pt x="0" y="161"/>
                      </a:cubicBezTo>
                      <a:cubicBezTo>
                        <a:pt x="0" y="162"/>
                        <a:pt x="1" y="163"/>
                        <a:pt x="1" y="163"/>
                      </a:cubicBezTo>
                      <a:cubicBezTo>
                        <a:pt x="5" y="161"/>
                        <a:pt x="9" y="158"/>
                        <a:pt x="12" y="156"/>
                      </a:cubicBezTo>
                      <a:cubicBezTo>
                        <a:pt x="24" y="147"/>
                        <a:pt x="36" y="138"/>
                        <a:pt x="48" y="129"/>
                      </a:cubicBezTo>
                      <a:cubicBezTo>
                        <a:pt x="46" y="126"/>
                        <a:pt x="44" y="124"/>
                        <a:pt x="42" y="121"/>
                      </a:cubicBezTo>
                      <a:cubicBezTo>
                        <a:pt x="80" y="90"/>
                        <a:pt x="114" y="56"/>
                        <a:pt x="143" y="18"/>
                      </a:cubicBezTo>
                      <a:cubicBezTo>
                        <a:pt x="148" y="13"/>
                        <a:pt x="152" y="7"/>
                        <a:pt x="156" y="2"/>
                      </a:cubicBezTo>
                      <a:cubicBezTo>
                        <a:pt x="155" y="2"/>
                        <a:pt x="154" y="1"/>
                        <a:pt x="154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7" name="Freeform 1106"/>
                <p:cNvSpPr>
                  <a:spLocks/>
                </p:cNvSpPr>
                <p:nvPr/>
              </p:nvSpPr>
              <p:spPr bwMode="auto">
                <a:xfrm>
                  <a:off x="3948" y="4031"/>
                  <a:ext cx="344" cy="287"/>
                </a:xfrm>
                <a:custGeom>
                  <a:avLst/>
                  <a:gdLst>
                    <a:gd name="T0" fmla="*/ 181 w 183"/>
                    <a:gd name="T1" fmla="*/ 0 h 153"/>
                    <a:gd name="T2" fmla="*/ 168 w 183"/>
                    <a:gd name="T3" fmla="*/ 16 h 153"/>
                    <a:gd name="T4" fmla="*/ 47 w 183"/>
                    <a:gd name="T5" fmla="*/ 144 h 153"/>
                    <a:gd name="T6" fmla="*/ 14 w 183"/>
                    <a:gd name="T7" fmla="*/ 106 h 153"/>
                    <a:gd name="T8" fmla="*/ 53 w 183"/>
                    <a:gd name="T9" fmla="*/ 69 h 153"/>
                    <a:gd name="T10" fmla="*/ 11 w 183"/>
                    <a:gd name="T11" fmla="*/ 25 h 153"/>
                    <a:gd name="T12" fmla="*/ 6 w 183"/>
                    <a:gd name="T13" fmla="*/ 20 h 153"/>
                    <a:gd name="T14" fmla="*/ 0 w 183"/>
                    <a:gd name="T15" fmla="*/ 27 h 153"/>
                    <a:gd name="T16" fmla="*/ 4 w 183"/>
                    <a:gd name="T17" fmla="*/ 31 h 153"/>
                    <a:gd name="T18" fmla="*/ 44 w 183"/>
                    <a:gd name="T19" fmla="*/ 74 h 153"/>
                    <a:gd name="T20" fmla="*/ 5 w 183"/>
                    <a:gd name="T21" fmla="*/ 111 h 153"/>
                    <a:gd name="T22" fmla="*/ 41 w 183"/>
                    <a:gd name="T23" fmla="*/ 153 h 153"/>
                    <a:gd name="T24" fmla="*/ 171 w 183"/>
                    <a:gd name="T25" fmla="*/ 17 h 153"/>
                    <a:gd name="T26" fmla="*/ 183 w 183"/>
                    <a:gd name="T27" fmla="*/ 1 h 153"/>
                    <a:gd name="T28" fmla="*/ 181 w 183"/>
                    <a:gd name="T2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53">
                      <a:moveTo>
                        <a:pt x="181" y="0"/>
                      </a:moveTo>
                      <a:cubicBezTo>
                        <a:pt x="177" y="5"/>
                        <a:pt x="173" y="10"/>
                        <a:pt x="168" y="16"/>
                      </a:cubicBezTo>
                      <a:cubicBezTo>
                        <a:pt x="131" y="61"/>
                        <a:pt x="91" y="104"/>
                        <a:pt x="47" y="144"/>
                      </a:cubicBezTo>
                      <a:cubicBezTo>
                        <a:pt x="36" y="132"/>
                        <a:pt x="25" y="119"/>
                        <a:pt x="14" y="106"/>
                      </a:cubicBezTo>
                      <a:cubicBezTo>
                        <a:pt x="27" y="94"/>
                        <a:pt x="40" y="82"/>
                        <a:pt x="53" y="69"/>
                      </a:cubicBezTo>
                      <a:cubicBezTo>
                        <a:pt x="39" y="54"/>
                        <a:pt x="25" y="40"/>
                        <a:pt x="11" y="25"/>
                      </a:cubicBezTo>
                      <a:cubicBezTo>
                        <a:pt x="9" y="24"/>
                        <a:pt x="8" y="22"/>
                        <a:pt x="6" y="20"/>
                      </a:cubicBezTo>
                      <a:cubicBezTo>
                        <a:pt x="4" y="22"/>
                        <a:pt x="2" y="24"/>
                        <a:pt x="0" y="27"/>
                      </a:cubicBezTo>
                      <a:cubicBezTo>
                        <a:pt x="1" y="28"/>
                        <a:pt x="3" y="30"/>
                        <a:pt x="4" y="31"/>
                      </a:cubicBezTo>
                      <a:cubicBezTo>
                        <a:pt x="18" y="45"/>
                        <a:pt x="31" y="60"/>
                        <a:pt x="44" y="74"/>
                      </a:cubicBezTo>
                      <a:cubicBezTo>
                        <a:pt x="32" y="87"/>
                        <a:pt x="18" y="99"/>
                        <a:pt x="5" y="111"/>
                      </a:cubicBezTo>
                      <a:cubicBezTo>
                        <a:pt x="17" y="125"/>
                        <a:pt x="29" y="139"/>
                        <a:pt x="41" y="153"/>
                      </a:cubicBezTo>
                      <a:cubicBezTo>
                        <a:pt x="88" y="111"/>
                        <a:pt x="131" y="65"/>
                        <a:pt x="171" y="17"/>
                      </a:cubicBezTo>
                      <a:cubicBezTo>
                        <a:pt x="175" y="12"/>
                        <a:pt x="179" y="6"/>
                        <a:pt x="183" y="1"/>
                      </a:cubicBezTo>
                      <a:cubicBezTo>
                        <a:pt x="182" y="1"/>
                        <a:pt x="182" y="0"/>
                        <a:pt x="181" y="0"/>
                      </a:cubicBezTo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8" name="Freeform 1107"/>
                <p:cNvSpPr>
                  <a:spLocks/>
                </p:cNvSpPr>
                <p:nvPr/>
              </p:nvSpPr>
              <p:spPr bwMode="auto">
                <a:xfrm>
                  <a:off x="3593" y="365"/>
                  <a:ext cx="770" cy="1229"/>
                </a:xfrm>
                <a:custGeom>
                  <a:avLst/>
                  <a:gdLst>
                    <a:gd name="T0" fmla="*/ 231 w 410"/>
                    <a:gd name="T1" fmla="*/ 654 h 654"/>
                    <a:gd name="T2" fmla="*/ 410 w 410"/>
                    <a:gd name="T3" fmla="*/ 554 h 654"/>
                    <a:gd name="T4" fmla="*/ 71 w 410"/>
                    <a:gd name="T5" fmla="*/ 177 h 654"/>
                    <a:gd name="T6" fmla="*/ 190 w 410"/>
                    <a:gd name="T7" fmla="*/ 9 h 654"/>
                    <a:gd name="T8" fmla="*/ 177 w 410"/>
                    <a:gd name="T9" fmla="*/ 0 h 654"/>
                    <a:gd name="T10" fmla="*/ 58 w 410"/>
                    <a:gd name="T11" fmla="*/ 172 h 654"/>
                    <a:gd name="T12" fmla="*/ 402 w 410"/>
                    <a:gd name="T13" fmla="*/ 545 h 654"/>
                    <a:gd name="T14" fmla="*/ 229 w 410"/>
                    <a:gd name="T15" fmla="*/ 643 h 654"/>
                    <a:gd name="T16" fmla="*/ 52 w 410"/>
                    <a:gd name="T17" fmla="*/ 418 h 654"/>
                    <a:gd name="T18" fmla="*/ 0 w 410"/>
                    <a:gd name="T19" fmla="*/ 473 h 654"/>
                    <a:gd name="T20" fmla="*/ 7 w 410"/>
                    <a:gd name="T21" fmla="*/ 480 h 654"/>
                    <a:gd name="T22" fmla="*/ 58 w 410"/>
                    <a:gd name="T23" fmla="*/ 427 h 654"/>
                    <a:gd name="T24" fmla="*/ 231 w 410"/>
                    <a:gd name="T25" fmla="*/ 654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0" h="654">
                      <a:moveTo>
                        <a:pt x="231" y="654"/>
                      </a:moveTo>
                      <a:cubicBezTo>
                        <a:pt x="291" y="620"/>
                        <a:pt x="351" y="587"/>
                        <a:pt x="410" y="554"/>
                      </a:cubicBezTo>
                      <a:cubicBezTo>
                        <a:pt x="334" y="407"/>
                        <a:pt x="221" y="277"/>
                        <a:pt x="71" y="177"/>
                      </a:cubicBezTo>
                      <a:cubicBezTo>
                        <a:pt x="111" y="121"/>
                        <a:pt x="150" y="65"/>
                        <a:pt x="190" y="9"/>
                      </a:cubicBezTo>
                      <a:cubicBezTo>
                        <a:pt x="186" y="6"/>
                        <a:pt x="181" y="3"/>
                        <a:pt x="177" y="0"/>
                      </a:cubicBezTo>
                      <a:cubicBezTo>
                        <a:pt x="137" y="58"/>
                        <a:pt x="97" y="115"/>
                        <a:pt x="58" y="172"/>
                      </a:cubicBezTo>
                      <a:cubicBezTo>
                        <a:pt x="210" y="270"/>
                        <a:pt x="324" y="399"/>
                        <a:pt x="402" y="545"/>
                      </a:cubicBezTo>
                      <a:cubicBezTo>
                        <a:pt x="345" y="578"/>
                        <a:pt x="287" y="610"/>
                        <a:pt x="229" y="643"/>
                      </a:cubicBezTo>
                      <a:cubicBezTo>
                        <a:pt x="184" y="560"/>
                        <a:pt x="125" y="483"/>
                        <a:pt x="52" y="418"/>
                      </a:cubicBezTo>
                      <a:cubicBezTo>
                        <a:pt x="35" y="436"/>
                        <a:pt x="17" y="455"/>
                        <a:pt x="0" y="473"/>
                      </a:cubicBezTo>
                      <a:cubicBezTo>
                        <a:pt x="2" y="475"/>
                        <a:pt x="5" y="478"/>
                        <a:pt x="7" y="480"/>
                      </a:cubicBezTo>
                      <a:cubicBezTo>
                        <a:pt x="24" y="462"/>
                        <a:pt x="41" y="445"/>
                        <a:pt x="58" y="427"/>
                      </a:cubicBezTo>
                      <a:cubicBezTo>
                        <a:pt x="130" y="494"/>
                        <a:pt x="187" y="570"/>
                        <a:pt x="231" y="65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89" name="Freeform 1108"/>
                <p:cNvSpPr>
                  <a:spLocks/>
                </p:cNvSpPr>
                <p:nvPr/>
              </p:nvSpPr>
              <p:spPr bwMode="auto">
                <a:xfrm>
                  <a:off x="3865" y="323"/>
                  <a:ext cx="143" cy="102"/>
                </a:xfrm>
                <a:custGeom>
                  <a:avLst/>
                  <a:gdLst>
                    <a:gd name="T0" fmla="*/ 34 w 76"/>
                    <a:gd name="T1" fmla="*/ 33 h 54"/>
                    <a:gd name="T2" fmla="*/ 74 w 76"/>
                    <a:gd name="T3" fmla="*/ 50 h 54"/>
                    <a:gd name="T4" fmla="*/ 43 w 76"/>
                    <a:gd name="T5" fmla="*/ 20 h 54"/>
                    <a:gd name="T6" fmla="*/ 3 w 76"/>
                    <a:gd name="T7" fmla="*/ 4 h 54"/>
                    <a:gd name="T8" fmla="*/ 34 w 76"/>
                    <a:gd name="T9" fmla="*/ 33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54">
                      <a:moveTo>
                        <a:pt x="34" y="33"/>
                      </a:moveTo>
                      <a:cubicBezTo>
                        <a:pt x="53" y="46"/>
                        <a:pt x="71" y="54"/>
                        <a:pt x="74" y="50"/>
                      </a:cubicBezTo>
                      <a:cubicBezTo>
                        <a:pt x="76" y="46"/>
                        <a:pt x="63" y="33"/>
                        <a:pt x="43" y="20"/>
                      </a:cubicBezTo>
                      <a:cubicBezTo>
                        <a:pt x="24" y="7"/>
                        <a:pt x="5" y="0"/>
                        <a:pt x="3" y="4"/>
                      </a:cubicBezTo>
                      <a:cubicBezTo>
                        <a:pt x="0" y="8"/>
                        <a:pt x="15" y="21"/>
                        <a:pt x="34" y="3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0" name="Freeform 1109"/>
                <p:cNvSpPr>
                  <a:spLocks/>
                </p:cNvSpPr>
                <p:nvPr/>
              </p:nvSpPr>
              <p:spPr bwMode="auto">
                <a:xfrm>
                  <a:off x="3653" y="649"/>
                  <a:ext cx="122" cy="88"/>
                </a:xfrm>
                <a:custGeom>
                  <a:avLst/>
                  <a:gdLst>
                    <a:gd name="T0" fmla="*/ 28 w 65"/>
                    <a:gd name="T1" fmla="*/ 30 h 47"/>
                    <a:gd name="T2" fmla="*/ 62 w 65"/>
                    <a:gd name="T3" fmla="*/ 43 h 47"/>
                    <a:gd name="T4" fmla="*/ 37 w 65"/>
                    <a:gd name="T5" fmla="*/ 16 h 47"/>
                    <a:gd name="T6" fmla="*/ 2 w 65"/>
                    <a:gd name="T7" fmla="*/ 4 h 47"/>
                    <a:gd name="T8" fmla="*/ 28 w 65"/>
                    <a:gd name="T9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7">
                      <a:moveTo>
                        <a:pt x="28" y="30"/>
                      </a:moveTo>
                      <a:cubicBezTo>
                        <a:pt x="44" y="40"/>
                        <a:pt x="59" y="47"/>
                        <a:pt x="62" y="43"/>
                      </a:cubicBezTo>
                      <a:cubicBezTo>
                        <a:pt x="65" y="39"/>
                        <a:pt x="54" y="27"/>
                        <a:pt x="37" y="16"/>
                      </a:cubicBezTo>
                      <a:cubicBezTo>
                        <a:pt x="21" y="5"/>
                        <a:pt x="5" y="0"/>
                        <a:pt x="2" y="4"/>
                      </a:cubicBezTo>
                      <a:cubicBezTo>
                        <a:pt x="0" y="8"/>
                        <a:pt x="12" y="19"/>
                        <a:pt x="28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1" name="Freeform 1110"/>
                <p:cNvSpPr>
                  <a:spLocks/>
                </p:cNvSpPr>
                <p:nvPr/>
              </p:nvSpPr>
              <p:spPr bwMode="auto">
                <a:xfrm>
                  <a:off x="3567" y="1228"/>
                  <a:ext cx="67" cy="63"/>
                </a:xfrm>
                <a:custGeom>
                  <a:avLst/>
                  <a:gdLst>
                    <a:gd name="T0" fmla="*/ 13 w 36"/>
                    <a:gd name="T1" fmla="*/ 22 h 34"/>
                    <a:gd name="T2" fmla="*/ 33 w 36"/>
                    <a:gd name="T3" fmla="*/ 31 h 34"/>
                    <a:gd name="T4" fmla="*/ 23 w 36"/>
                    <a:gd name="T5" fmla="*/ 12 h 34"/>
                    <a:gd name="T6" fmla="*/ 2 w 36"/>
                    <a:gd name="T7" fmla="*/ 3 h 34"/>
                    <a:gd name="T8" fmla="*/ 13 w 36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34">
                      <a:moveTo>
                        <a:pt x="13" y="22"/>
                      </a:moveTo>
                      <a:cubicBezTo>
                        <a:pt x="22" y="29"/>
                        <a:pt x="31" y="34"/>
                        <a:pt x="33" y="31"/>
                      </a:cubicBezTo>
                      <a:cubicBezTo>
                        <a:pt x="36" y="28"/>
                        <a:pt x="31" y="20"/>
                        <a:pt x="23" y="12"/>
                      </a:cubicBezTo>
                      <a:cubicBezTo>
                        <a:pt x="14" y="4"/>
                        <a:pt x="4" y="0"/>
                        <a:pt x="2" y="3"/>
                      </a:cubicBezTo>
                      <a:cubicBezTo>
                        <a:pt x="0" y="5"/>
                        <a:pt x="5" y="14"/>
                        <a:pt x="13" y="2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2" name="Freeform 1111"/>
                <p:cNvSpPr>
                  <a:spLocks/>
                </p:cNvSpPr>
                <p:nvPr/>
              </p:nvSpPr>
              <p:spPr bwMode="auto">
                <a:xfrm>
                  <a:off x="4322" y="1338"/>
                  <a:ext cx="71" cy="117"/>
                </a:xfrm>
                <a:custGeom>
                  <a:avLst/>
                  <a:gdLst>
                    <a:gd name="T0" fmla="*/ 12 w 38"/>
                    <a:gd name="T1" fmla="*/ 35 h 62"/>
                    <a:gd name="T2" fmla="*/ 34 w 38"/>
                    <a:gd name="T3" fmla="*/ 60 h 62"/>
                    <a:gd name="T4" fmla="*/ 27 w 38"/>
                    <a:gd name="T5" fmla="*/ 27 h 62"/>
                    <a:gd name="T6" fmla="*/ 4 w 38"/>
                    <a:gd name="T7" fmla="*/ 2 h 62"/>
                    <a:gd name="T8" fmla="*/ 12 w 38"/>
                    <a:gd name="T9" fmla="*/ 3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62">
                      <a:moveTo>
                        <a:pt x="12" y="35"/>
                      </a:moveTo>
                      <a:cubicBezTo>
                        <a:pt x="21" y="51"/>
                        <a:pt x="30" y="62"/>
                        <a:pt x="34" y="60"/>
                      </a:cubicBezTo>
                      <a:cubicBezTo>
                        <a:pt x="38" y="58"/>
                        <a:pt x="35" y="43"/>
                        <a:pt x="27" y="27"/>
                      </a:cubicBezTo>
                      <a:cubicBezTo>
                        <a:pt x="18" y="11"/>
                        <a:pt x="7" y="0"/>
                        <a:pt x="4" y="2"/>
                      </a:cubicBezTo>
                      <a:cubicBezTo>
                        <a:pt x="0" y="4"/>
                        <a:pt x="4" y="19"/>
                        <a:pt x="12" y="3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3" name="Freeform 1112"/>
                <p:cNvSpPr>
                  <a:spLocks/>
                </p:cNvSpPr>
                <p:nvPr/>
              </p:nvSpPr>
              <p:spPr bwMode="auto">
                <a:xfrm>
                  <a:off x="3991" y="1536"/>
                  <a:ext cx="64" cy="98"/>
                </a:xfrm>
                <a:custGeom>
                  <a:avLst/>
                  <a:gdLst>
                    <a:gd name="T0" fmla="*/ 10 w 34"/>
                    <a:gd name="T1" fmla="*/ 30 h 52"/>
                    <a:gd name="T2" fmla="*/ 29 w 34"/>
                    <a:gd name="T3" fmla="*/ 50 h 52"/>
                    <a:gd name="T4" fmla="*/ 24 w 34"/>
                    <a:gd name="T5" fmla="*/ 22 h 52"/>
                    <a:gd name="T6" fmla="*/ 4 w 34"/>
                    <a:gd name="T7" fmla="*/ 2 h 52"/>
                    <a:gd name="T8" fmla="*/ 10 w 34"/>
                    <a:gd name="T9" fmla="*/ 3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52">
                      <a:moveTo>
                        <a:pt x="10" y="30"/>
                      </a:moveTo>
                      <a:cubicBezTo>
                        <a:pt x="17" y="43"/>
                        <a:pt x="25" y="52"/>
                        <a:pt x="29" y="50"/>
                      </a:cubicBezTo>
                      <a:cubicBezTo>
                        <a:pt x="34" y="48"/>
                        <a:pt x="32" y="35"/>
                        <a:pt x="24" y="22"/>
                      </a:cubicBezTo>
                      <a:cubicBezTo>
                        <a:pt x="17" y="9"/>
                        <a:pt x="8" y="0"/>
                        <a:pt x="4" y="2"/>
                      </a:cubicBezTo>
                      <a:cubicBezTo>
                        <a:pt x="0" y="5"/>
                        <a:pt x="3" y="17"/>
                        <a:pt x="10" y="3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4" name="Freeform 1113"/>
                <p:cNvSpPr>
                  <a:spLocks/>
                </p:cNvSpPr>
                <p:nvPr/>
              </p:nvSpPr>
              <p:spPr bwMode="auto">
                <a:xfrm>
                  <a:off x="3670" y="1137"/>
                  <a:ext cx="56" cy="53"/>
                </a:xfrm>
                <a:custGeom>
                  <a:avLst/>
                  <a:gdLst>
                    <a:gd name="T0" fmla="*/ 12 w 30"/>
                    <a:gd name="T1" fmla="*/ 18 h 28"/>
                    <a:gd name="T2" fmla="*/ 28 w 30"/>
                    <a:gd name="T3" fmla="*/ 26 h 28"/>
                    <a:gd name="T4" fmla="*/ 19 w 30"/>
                    <a:gd name="T5" fmla="*/ 10 h 28"/>
                    <a:gd name="T6" fmla="*/ 2 w 30"/>
                    <a:gd name="T7" fmla="*/ 2 h 28"/>
                    <a:gd name="T8" fmla="*/ 12 w 30"/>
                    <a:gd name="T9" fmla="*/ 1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8">
                      <a:moveTo>
                        <a:pt x="12" y="18"/>
                      </a:moveTo>
                      <a:cubicBezTo>
                        <a:pt x="19" y="24"/>
                        <a:pt x="26" y="28"/>
                        <a:pt x="28" y="26"/>
                      </a:cubicBezTo>
                      <a:cubicBezTo>
                        <a:pt x="30" y="24"/>
                        <a:pt x="26" y="17"/>
                        <a:pt x="19" y="10"/>
                      </a:cubicBezTo>
                      <a:cubicBezTo>
                        <a:pt x="12" y="4"/>
                        <a:pt x="4" y="0"/>
                        <a:pt x="2" y="2"/>
                      </a:cubicBezTo>
                      <a:cubicBezTo>
                        <a:pt x="0" y="5"/>
                        <a:pt x="5" y="11"/>
                        <a:pt x="12" y="1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5" name="Freeform 1114"/>
                <p:cNvSpPr>
                  <a:spLocks/>
                </p:cNvSpPr>
                <p:nvPr/>
              </p:nvSpPr>
              <p:spPr bwMode="auto">
                <a:xfrm>
                  <a:off x="3142" y="1263"/>
                  <a:ext cx="609" cy="901"/>
                </a:xfrm>
                <a:custGeom>
                  <a:avLst/>
                  <a:gdLst>
                    <a:gd name="T0" fmla="*/ 127 w 324"/>
                    <a:gd name="T1" fmla="*/ 479 h 479"/>
                    <a:gd name="T2" fmla="*/ 321 w 324"/>
                    <a:gd name="T3" fmla="*/ 416 h 479"/>
                    <a:gd name="T4" fmla="*/ 171 w 324"/>
                    <a:gd name="T5" fmla="*/ 148 h 479"/>
                    <a:gd name="T6" fmla="*/ 324 w 324"/>
                    <a:gd name="T7" fmla="*/ 8 h 479"/>
                    <a:gd name="T8" fmla="*/ 317 w 324"/>
                    <a:gd name="T9" fmla="*/ 0 h 479"/>
                    <a:gd name="T10" fmla="*/ 164 w 324"/>
                    <a:gd name="T11" fmla="*/ 145 h 479"/>
                    <a:gd name="T12" fmla="*/ 316 w 324"/>
                    <a:gd name="T13" fmla="*/ 410 h 479"/>
                    <a:gd name="T14" fmla="*/ 128 w 324"/>
                    <a:gd name="T15" fmla="*/ 473 h 479"/>
                    <a:gd name="T16" fmla="*/ 62 w 324"/>
                    <a:gd name="T17" fmla="*/ 335 h 479"/>
                    <a:gd name="T18" fmla="*/ 0 w 324"/>
                    <a:gd name="T19" fmla="*/ 380 h 479"/>
                    <a:gd name="T20" fmla="*/ 3 w 324"/>
                    <a:gd name="T21" fmla="*/ 384 h 479"/>
                    <a:gd name="T22" fmla="*/ 63 w 324"/>
                    <a:gd name="T23" fmla="*/ 342 h 479"/>
                    <a:gd name="T24" fmla="*/ 127 w 324"/>
                    <a:gd name="T25" fmla="*/ 479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24" h="479">
                      <a:moveTo>
                        <a:pt x="127" y="479"/>
                      </a:moveTo>
                      <a:cubicBezTo>
                        <a:pt x="191" y="458"/>
                        <a:pt x="256" y="437"/>
                        <a:pt x="321" y="416"/>
                      </a:cubicBezTo>
                      <a:cubicBezTo>
                        <a:pt x="293" y="318"/>
                        <a:pt x="244" y="226"/>
                        <a:pt x="171" y="148"/>
                      </a:cubicBezTo>
                      <a:cubicBezTo>
                        <a:pt x="222" y="101"/>
                        <a:pt x="273" y="54"/>
                        <a:pt x="324" y="8"/>
                      </a:cubicBezTo>
                      <a:cubicBezTo>
                        <a:pt x="321" y="5"/>
                        <a:pt x="319" y="3"/>
                        <a:pt x="317" y="0"/>
                      </a:cubicBezTo>
                      <a:cubicBezTo>
                        <a:pt x="266" y="48"/>
                        <a:pt x="214" y="97"/>
                        <a:pt x="164" y="145"/>
                      </a:cubicBezTo>
                      <a:cubicBezTo>
                        <a:pt x="237" y="221"/>
                        <a:pt x="287" y="312"/>
                        <a:pt x="316" y="410"/>
                      </a:cubicBezTo>
                      <a:cubicBezTo>
                        <a:pt x="253" y="431"/>
                        <a:pt x="191" y="452"/>
                        <a:pt x="128" y="473"/>
                      </a:cubicBezTo>
                      <a:cubicBezTo>
                        <a:pt x="114" y="424"/>
                        <a:pt x="92" y="377"/>
                        <a:pt x="62" y="335"/>
                      </a:cubicBezTo>
                      <a:cubicBezTo>
                        <a:pt x="42" y="350"/>
                        <a:pt x="21" y="365"/>
                        <a:pt x="0" y="380"/>
                      </a:cubicBezTo>
                      <a:cubicBezTo>
                        <a:pt x="1" y="381"/>
                        <a:pt x="2" y="382"/>
                        <a:pt x="3" y="384"/>
                      </a:cubicBezTo>
                      <a:cubicBezTo>
                        <a:pt x="23" y="370"/>
                        <a:pt x="43" y="356"/>
                        <a:pt x="63" y="342"/>
                      </a:cubicBezTo>
                      <a:cubicBezTo>
                        <a:pt x="92" y="384"/>
                        <a:pt x="113" y="430"/>
                        <a:pt x="127" y="47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6" name="Freeform 1115"/>
                <p:cNvSpPr>
                  <a:spLocks/>
                </p:cNvSpPr>
                <p:nvPr/>
              </p:nvSpPr>
              <p:spPr bwMode="auto">
                <a:xfrm>
                  <a:off x="3702" y="1228"/>
                  <a:ext cx="83" cy="86"/>
                </a:xfrm>
                <a:custGeom>
                  <a:avLst/>
                  <a:gdLst>
                    <a:gd name="T0" fmla="*/ 16 w 44"/>
                    <a:gd name="T1" fmla="*/ 29 h 46"/>
                    <a:gd name="T2" fmla="*/ 40 w 44"/>
                    <a:gd name="T3" fmla="*/ 43 h 46"/>
                    <a:gd name="T4" fmla="*/ 28 w 44"/>
                    <a:gd name="T5" fmla="*/ 17 h 46"/>
                    <a:gd name="T6" fmla="*/ 3 w 44"/>
                    <a:gd name="T7" fmla="*/ 4 h 46"/>
                    <a:gd name="T8" fmla="*/ 16 w 44"/>
                    <a:gd name="T9" fmla="*/ 29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46">
                      <a:moveTo>
                        <a:pt x="16" y="29"/>
                      </a:moveTo>
                      <a:cubicBezTo>
                        <a:pt x="26" y="39"/>
                        <a:pt x="37" y="46"/>
                        <a:pt x="40" y="43"/>
                      </a:cubicBezTo>
                      <a:cubicBezTo>
                        <a:pt x="44" y="40"/>
                        <a:pt x="38" y="28"/>
                        <a:pt x="28" y="17"/>
                      </a:cubicBezTo>
                      <a:cubicBezTo>
                        <a:pt x="18" y="6"/>
                        <a:pt x="6" y="0"/>
                        <a:pt x="3" y="4"/>
                      </a:cubicBezTo>
                      <a:cubicBezTo>
                        <a:pt x="0" y="7"/>
                        <a:pt x="6" y="18"/>
                        <a:pt x="16" y="2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7" name="Freeform 1116"/>
                <p:cNvSpPr>
                  <a:spLocks/>
                </p:cNvSpPr>
                <p:nvPr/>
              </p:nvSpPr>
              <p:spPr bwMode="auto">
                <a:xfrm>
                  <a:off x="3424" y="1504"/>
                  <a:ext cx="65" cy="68"/>
                </a:xfrm>
                <a:custGeom>
                  <a:avLst/>
                  <a:gdLst>
                    <a:gd name="T0" fmla="*/ 12 w 35"/>
                    <a:gd name="T1" fmla="*/ 23 h 36"/>
                    <a:gd name="T2" fmla="*/ 32 w 35"/>
                    <a:gd name="T3" fmla="*/ 33 h 36"/>
                    <a:gd name="T4" fmla="*/ 24 w 35"/>
                    <a:gd name="T5" fmla="*/ 12 h 36"/>
                    <a:gd name="T6" fmla="*/ 3 w 35"/>
                    <a:gd name="T7" fmla="*/ 3 h 36"/>
                    <a:gd name="T8" fmla="*/ 12 w 35"/>
                    <a:gd name="T9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12" y="23"/>
                      </a:moveTo>
                      <a:cubicBezTo>
                        <a:pt x="20" y="32"/>
                        <a:pt x="29" y="36"/>
                        <a:pt x="32" y="33"/>
                      </a:cubicBezTo>
                      <a:cubicBezTo>
                        <a:pt x="35" y="30"/>
                        <a:pt x="32" y="21"/>
                        <a:pt x="24" y="12"/>
                      </a:cubicBezTo>
                      <a:cubicBezTo>
                        <a:pt x="16" y="4"/>
                        <a:pt x="7" y="0"/>
                        <a:pt x="3" y="3"/>
                      </a:cubicBezTo>
                      <a:cubicBezTo>
                        <a:pt x="0" y="6"/>
                        <a:pt x="4" y="15"/>
                        <a:pt x="12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8" name="Freeform 1117"/>
                <p:cNvSpPr>
                  <a:spLocks/>
                </p:cNvSpPr>
                <p:nvPr/>
              </p:nvSpPr>
              <p:spPr bwMode="auto">
                <a:xfrm>
                  <a:off x="3131" y="1959"/>
                  <a:ext cx="31" cy="41"/>
                </a:xfrm>
                <a:custGeom>
                  <a:avLst/>
                  <a:gdLst>
                    <a:gd name="T0" fmla="*/ 3 w 17"/>
                    <a:gd name="T1" fmla="*/ 15 h 22"/>
                    <a:gd name="T2" fmla="*/ 14 w 17"/>
                    <a:gd name="T3" fmla="*/ 19 h 22"/>
                    <a:gd name="T4" fmla="*/ 14 w 17"/>
                    <a:gd name="T5" fmla="*/ 7 h 22"/>
                    <a:gd name="T6" fmla="*/ 2 w 17"/>
                    <a:gd name="T7" fmla="*/ 3 h 22"/>
                    <a:gd name="T8" fmla="*/ 3 w 17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2">
                      <a:moveTo>
                        <a:pt x="3" y="15"/>
                      </a:moveTo>
                      <a:cubicBezTo>
                        <a:pt x="6" y="19"/>
                        <a:pt x="11" y="22"/>
                        <a:pt x="14" y="19"/>
                      </a:cubicBezTo>
                      <a:cubicBezTo>
                        <a:pt x="17" y="17"/>
                        <a:pt x="17" y="12"/>
                        <a:pt x="14" y="7"/>
                      </a:cubicBezTo>
                      <a:cubicBezTo>
                        <a:pt x="11" y="2"/>
                        <a:pt x="6" y="0"/>
                        <a:pt x="2" y="3"/>
                      </a:cubicBezTo>
                      <a:cubicBezTo>
                        <a:pt x="0" y="5"/>
                        <a:pt x="0" y="10"/>
                        <a:pt x="3" y="15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299" name="Freeform 1118"/>
                <p:cNvSpPr>
                  <a:spLocks/>
                </p:cNvSpPr>
                <p:nvPr/>
              </p:nvSpPr>
              <p:spPr bwMode="auto">
                <a:xfrm>
                  <a:off x="3722" y="2000"/>
                  <a:ext cx="42" cy="79"/>
                </a:xfrm>
                <a:custGeom>
                  <a:avLst/>
                  <a:gdLst>
                    <a:gd name="T0" fmla="*/ 3 w 22"/>
                    <a:gd name="T1" fmla="*/ 23 h 42"/>
                    <a:gd name="T2" fmla="*/ 16 w 22"/>
                    <a:gd name="T3" fmla="*/ 40 h 42"/>
                    <a:gd name="T4" fmla="*/ 18 w 22"/>
                    <a:gd name="T5" fmla="*/ 18 h 42"/>
                    <a:gd name="T6" fmla="*/ 5 w 22"/>
                    <a:gd name="T7" fmla="*/ 2 h 42"/>
                    <a:gd name="T8" fmla="*/ 3 w 22"/>
                    <a:gd name="T9" fmla="*/ 23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42">
                      <a:moveTo>
                        <a:pt x="3" y="23"/>
                      </a:moveTo>
                      <a:cubicBezTo>
                        <a:pt x="6" y="34"/>
                        <a:pt x="12" y="42"/>
                        <a:pt x="16" y="40"/>
                      </a:cubicBezTo>
                      <a:cubicBezTo>
                        <a:pt x="20" y="39"/>
                        <a:pt x="22" y="29"/>
                        <a:pt x="18" y="18"/>
                      </a:cubicBezTo>
                      <a:cubicBezTo>
                        <a:pt x="15" y="7"/>
                        <a:pt x="9" y="0"/>
                        <a:pt x="5" y="2"/>
                      </a:cubicBezTo>
                      <a:cubicBezTo>
                        <a:pt x="0" y="3"/>
                        <a:pt x="0" y="13"/>
                        <a:pt x="3" y="2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300" name="Freeform 1119"/>
                <p:cNvSpPr>
                  <a:spLocks/>
                </p:cNvSpPr>
                <p:nvPr/>
              </p:nvSpPr>
              <p:spPr bwMode="auto">
                <a:xfrm>
                  <a:off x="3362" y="2130"/>
                  <a:ext cx="37" cy="56"/>
                </a:xfrm>
                <a:custGeom>
                  <a:avLst/>
                  <a:gdLst>
                    <a:gd name="T0" fmla="*/ 2 w 20"/>
                    <a:gd name="T1" fmla="*/ 17 h 30"/>
                    <a:gd name="T2" fmla="*/ 13 w 20"/>
                    <a:gd name="T3" fmla="*/ 29 h 30"/>
                    <a:gd name="T4" fmla="*/ 17 w 20"/>
                    <a:gd name="T5" fmla="*/ 12 h 30"/>
                    <a:gd name="T6" fmla="*/ 5 w 20"/>
                    <a:gd name="T7" fmla="*/ 1 h 30"/>
                    <a:gd name="T8" fmla="*/ 2 w 20"/>
                    <a:gd name="T9" fmla="*/ 1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0">
                      <a:moveTo>
                        <a:pt x="2" y="17"/>
                      </a:moveTo>
                      <a:cubicBezTo>
                        <a:pt x="4" y="25"/>
                        <a:pt x="9" y="30"/>
                        <a:pt x="13" y="29"/>
                      </a:cubicBezTo>
                      <a:cubicBezTo>
                        <a:pt x="18" y="28"/>
                        <a:pt x="20" y="20"/>
                        <a:pt x="17" y="12"/>
                      </a:cubicBezTo>
                      <a:cubicBezTo>
                        <a:pt x="15" y="5"/>
                        <a:pt x="10" y="0"/>
                        <a:pt x="5" y="1"/>
                      </a:cubicBezTo>
                      <a:cubicBezTo>
                        <a:pt x="1" y="3"/>
                        <a:pt x="0" y="10"/>
                        <a:pt x="2" y="17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7" name="Freeform 1121"/>
              <p:cNvSpPr>
                <a:spLocks/>
              </p:cNvSpPr>
              <p:nvPr/>
            </p:nvSpPr>
            <p:spPr bwMode="auto">
              <a:xfrm>
                <a:off x="3245" y="1887"/>
                <a:ext cx="28" cy="34"/>
              </a:xfrm>
              <a:custGeom>
                <a:avLst/>
                <a:gdLst>
                  <a:gd name="T0" fmla="*/ 4 w 15"/>
                  <a:gd name="T1" fmla="*/ 11 h 18"/>
                  <a:gd name="T2" fmla="*/ 13 w 15"/>
                  <a:gd name="T3" fmla="*/ 16 h 18"/>
                  <a:gd name="T4" fmla="*/ 12 w 15"/>
                  <a:gd name="T5" fmla="*/ 5 h 18"/>
                  <a:gd name="T6" fmla="*/ 3 w 15"/>
                  <a:gd name="T7" fmla="*/ 1 h 18"/>
                  <a:gd name="T8" fmla="*/ 4 w 15"/>
                  <a:gd name="T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4" y="11"/>
                    </a:moveTo>
                    <a:cubicBezTo>
                      <a:pt x="7" y="16"/>
                      <a:pt x="11" y="18"/>
                      <a:pt x="13" y="16"/>
                    </a:cubicBezTo>
                    <a:cubicBezTo>
                      <a:pt x="15" y="15"/>
                      <a:pt x="15" y="10"/>
                      <a:pt x="12" y="5"/>
                    </a:cubicBezTo>
                    <a:cubicBezTo>
                      <a:pt x="9" y="1"/>
                      <a:pt x="5" y="0"/>
                      <a:pt x="3" y="1"/>
                    </a:cubicBezTo>
                    <a:cubicBezTo>
                      <a:pt x="0" y="3"/>
                      <a:pt x="1" y="7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8" name="Freeform 1122"/>
              <p:cNvSpPr>
                <a:spLocks/>
              </p:cNvSpPr>
              <p:nvPr/>
            </p:nvSpPr>
            <p:spPr bwMode="auto">
              <a:xfrm>
                <a:off x="3786" y="1476"/>
                <a:ext cx="773" cy="989"/>
              </a:xfrm>
              <a:custGeom>
                <a:avLst/>
                <a:gdLst>
                  <a:gd name="T0" fmla="*/ 100 w 411"/>
                  <a:gd name="T1" fmla="*/ 524 h 526"/>
                  <a:gd name="T2" fmla="*/ 302 w 411"/>
                  <a:gd name="T3" fmla="*/ 526 h 526"/>
                  <a:gd name="T4" fmla="*/ 223 w 411"/>
                  <a:gd name="T5" fmla="*/ 98 h 526"/>
                  <a:gd name="T6" fmla="*/ 411 w 411"/>
                  <a:gd name="T7" fmla="*/ 12 h 526"/>
                  <a:gd name="T8" fmla="*/ 405 w 411"/>
                  <a:gd name="T9" fmla="*/ 0 h 526"/>
                  <a:gd name="T10" fmla="*/ 216 w 411"/>
                  <a:gd name="T11" fmla="*/ 90 h 526"/>
                  <a:gd name="T12" fmla="*/ 300 w 411"/>
                  <a:gd name="T13" fmla="*/ 515 h 526"/>
                  <a:gd name="T14" fmla="*/ 103 w 411"/>
                  <a:gd name="T15" fmla="*/ 516 h 526"/>
                  <a:gd name="T16" fmla="*/ 72 w 411"/>
                  <a:gd name="T17" fmla="*/ 276 h 526"/>
                  <a:gd name="T18" fmla="*/ 0 w 411"/>
                  <a:gd name="T19" fmla="*/ 299 h 526"/>
                  <a:gd name="T20" fmla="*/ 2 w 411"/>
                  <a:gd name="T21" fmla="*/ 307 h 526"/>
                  <a:gd name="T22" fmla="*/ 71 w 411"/>
                  <a:gd name="T23" fmla="*/ 285 h 526"/>
                  <a:gd name="T24" fmla="*/ 100 w 411"/>
                  <a:gd name="T25" fmla="*/ 524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1" h="526">
                    <a:moveTo>
                      <a:pt x="100" y="524"/>
                    </a:moveTo>
                    <a:cubicBezTo>
                      <a:pt x="168" y="525"/>
                      <a:pt x="235" y="525"/>
                      <a:pt x="302" y="526"/>
                    </a:cubicBezTo>
                    <a:cubicBezTo>
                      <a:pt x="305" y="379"/>
                      <a:pt x="280" y="233"/>
                      <a:pt x="223" y="98"/>
                    </a:cubicBezTo>
                    <a:cubicBezTo>
                      <a:pt x="286" y="70"/>
                      <a:pt x="348" y="41"/>
                      <a:pt x="411" y="12"/>
                    </a:cubicBezTo>
                    <a:cubicBezTo>
                      <a:pt x="409" y="8"/>
                      <a:pt x="407" y="4"/>
                      <a:pt x="405" y="0"/>
                    </a:cubicBezTo>
                    <a:cubicBezTo>
                      <a:pt x="342" y="30"/>
                      <a:pt x="279" y="60"/>
                      <a:pt x="216" y="90"/>
                    </a:cubicBezTo>
                    <a:cubicBezTo>
                      <a:pt x="274" y="223"/>
                      <a:pt x="301" y="369"/>
                      <a:pt x="300" y="515"/>
                    </a:cubicBezTo>
                    <a:cubicBezTo>
                      <a:pt x="234" y="515"/>
                      <a:pt x="169" y="515"/>
                      <a:pt x="103" y="516"/>
                    </a:cubicBezTo>
                    <a:cubicBezTo>
                      <a:pt x="104" y="435"/>
                      <a:pt x="94" y="354"/>
                      <a:pt x="72" y="276"/>
                    </a:cubicBezTo>
                    <a:cubicBezTo>
                      <a:pt x="48" y="284"/>
                      <a:pt x="24" y="291"/>
                      <a:pt x="0" y="299"/>
                    </a:cubicBezTo>
                    <a:cubicBezTo>
                      <a:pt x="1" y="302"/>
                      <a:pt x="1" y="304"/>
                      <a:pt x="2" y="307"/>
                    </a:cubicBezTo>
                    <a:cubicBezTo>
                      <a:pt x="25" y="300"/>
                      <a:pt x="48" y="292"/>
                      <a:pt x="71" y="285"/>
                    </a:cubicBezTo>
                    <a:cubicBezTo>
                      <a:pt x="92" y="363"/>
                      <a:pt x="102" y="444"/>
                      <a:pt x="100" y="5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29" name="Freeform 1123"/>
              <p:cNvSpPr>
                <a:spLocks/>
              </p:cNvSpPr>
              <p:nvPr/>
            </p:nvSpPr>
            <p:spPr bwMode="auto">
              <a:xfrm>
                <a:off x="4519" y="1425"/>
                <a:ext cx="68" cy="126"/>
              </a:xfrm>
              <a:custGeom>
                <a:avLst/>
                <a:gdLst>
                  <a:gd name="T0" fmla="*/ 11 w 36"/>
                  <a:gd name="T1" fmla="*/ 37 h 67"/>
                  <a:gd name="T2" fmla="*/ 31 w 36"/>
                  <a:gd name="T3" fmla="*/ 65 h 67"/>
                  <a:gd name="T4" fmla="*/ 26 w 36"/>
                  <a:gd name="T5" fmla="*/ 30 h 67"/>
                  <a:gd name="T6" fmla="*/ 4 w 36"/>
                  <a:gd name="T7" fmla="*/ 2 h 67"/>
                  <a:gd name="T8" fmla="*/ 11 w 36"/>
                  <a:gd name="T9" fmla="*/ 3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7">
                    <a:moveTo>
                      <a:pt x="11" y="37"/>
                    </a:moveTo>
                    <a:cubicBezTo>
                      <a:pt x="18" y="54"/>
                      <a:pt x="27" y="67"/>
                      <a:pt x="31" y="65"/>
                    </a:cubicBezTo>
                    <a:cubicBezTo>
                      <a:pt x="36" y="64"/>
                      <a:pt x="33" y="48"/>
                      <a:pt x="26" y="30"/>
                    </a:cubicBezTo>
                    <a:cubicBezTo>
                      <a:pt x="18" y="12"/>
                      <a:pt x="8" y="0"/>
                      <a:pt x="4" y="2"/>
                    </a:cubicBezTo>
                    <a:cubicBezTo>
                      <a:pt x="0" y="4"/>
                      <a:pt x="3" y="19"/>
                      <a:pt x="11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0" name="Freeform 1124"/>
              <p:cNvSpPr>
                <a:spLocks/>
              </p:cNvSpPr>
              <p:nvPr/>
            </p:nvSpPr>
            <p:spPr bwMode="auto">
              <a:xfrm>
                <a:off x="4170" y="1598"/>
                <a:ext cx="60" cy="107"/>
              </a:xfrm>
              <a:custGeom>
                <a:avLst/>
                <a:gdLst>
                  <a:gd name="T0" fmla="*/ 9 w 32"/>
                  <a:gd name="T1" fmla="*/ 32 h 57"/>
                  <a:gd name="T2" fmla="*/ 28 w 32"/>
                  <a:gd name="T3" fmla="*/ 55 h 57"/>
                  <a:gd name="T4" fmla="*/ 24 w 32"/>
                  <a:gd name="T5" fmla="*/ 25 h 57"/>
                  <a:gd name="T6" fmla="*/ 5 w 32"/>
                  <a:gd name="T7" fmla="*/ 2 h 57"/>
                  <a:gd name="T8" fmla="*/ 9 w 32"/>
                  <a:gd name="T9" fmla="*/ 3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7">
                    <a:moveTo>
                      <a:pt x="9" y="32"/>
                    </a:moveTo>
                    <a:cubicBezTo>
                      <a:pt x="15" y="47"/>
                      <a:pt x="23" y="57"/>
                      <a:pt x="28" y="55"/>
                    </a:cubicBezTo>
                    <a:cubicBezTo>
                      <a:pt x="32" y="54"/>
                      <a:pt x="30" y="40"/>
                      <a:pt x="24" y="25"/>
                    </a:cubicBezTo>
                    <a:cubicBezTo>
                      <a:pt x="18" y="10"/>
                      <a:pt x="9" y="0"/>
                      <a:pt x="5" y="2"/>
                    </a:cubicBezTo>
                    <a:cubicBezTo>
                      <a:pt x="0" y="5"/>
                      <a:pt x="3" y="18"/>
                      <a:pt x="9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1" name="Freeform 1125"/>
              <p:cNvSpPr>
                <a:spLocks/>
              </p:cNvSpPr>
              <p:nvPr/>
            </p:nvSpPr>
            <p:spPr bwMode="auto">
              <a:xfrm>
                <a:off x="3773" y="2011"/>
                <a:ext cx="34" cy="66"/>
              </a:xfrm>
              <a:custGeom>
                <a:avLst/>
                <a:gdLst>
                  <a:gd name="T0" fmla="*/ 3 w 18"/>
                  <a:gd name="T1" fmla="*/ 19 h 35"/>
                  <a:gd name="T2" fmla="*/ 13 w 18"/>
                  <a:gd name="T3" fmla="*/ 34 h 35"/>
                  <a:gd name="T4" fmla="*/ 15 w 18"/>
                  <a:gd name="T5" fmla="*/ 16 h 35"/>
                  <a:gd name="T6" fmla="*/ 4 w 18"/>
                  <a:gd name="T7" fmla="*/ 1 h 35"/>
                  <a:gd name="T8" fmla="*/ 3 w 18"/>
                  <a:gd name="T9" fmla="*/ 1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5">
                    <a:moveTo>
                      <a:pt x="3" y="19"/>
                    </a:moveTo>
                    <a:cubicBezTo>
                      <a:pt x="5" y="29"/>
                      <a:pt x="10" y="35"/>
                      <a:pt x="13" y="34"/>
                    </a:cubicBezTo>
                    <a:cubicBezTo>
                      <a:pt x="17" y="33"/>
                      <a:pt x="18" y="25"/>
                      <a:pt x="15" y="16"/>
                    </a:cubicBezTo>
                    <a:cubicBezTo>
                      <a:pt x="13" y="6"/>
                      <a:pt x="8" y="0"/>
                      <a:pt x="4" y="1"/>
                    </a:cubicBezTo>
                    <a:cubicBezTo>
                      <a:pt x="1" y="2"/>
                      <a:pt x="0" y="11"/>
                      <a:pt x="3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2" name="Freeform 1126"/>
              <p:cNvSpPr>
                <a:spLocks/>
              </p:cNvSpPr>
              <p:nvPr/>
            </p:nvSpPr>
            <p:spPr bwMode="auto">
              <a:xfrm>
                <a:off x="4337" y="2399"/>
                <a:ext cx="32" cy="109"/>
              </a:xfrm>
              <a:custGeom>
                <a:avLst/>
                <a:gdLst>
                  <a:gd name="T0" fmla="*/ 1 w 17"/>
                  <a:gd name="T1" fmla="*/ 29 h 58"/>
                  <a:gd name="T2" fmla="*/ 8 w 17"/>
                  <a:gd name="T3" fmla="*/ 58 h 58"/>
                  <a:gd name="T4" fmla="*/ 17 w 17"/>
                  <a:gd name="T5" fmla="*/ 29 h 58"/>
                  <a:gd name="T6" fmla="*/ 9 w 17"/>
                  <a:gd name="T7" fmla="*/ 0 h 58"/>
                  <a:gd name="T8" fmla="*/ 1 w 17"/>
                  <a:gd name="T9" fmla="*/ 2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8">
                    <a:moveTo>
                      <a:pt x="1" y="29"/>
                    </a:moveTo>
                    <a:cubicBezTo>
                      <a:pt x="0" y="45"/>
                      <a:pt x="4" y="58"/>
                      <a:pt x="8" y="58"/>
                    </a:cubicBezTo>
                    <a:cubicBezTo>
                      <a:pt x="12" y="58"/>
                      <a:pt x="17" y="45"/>
                      <a:pt x="17" y="29"/>
                    </a:cubicBezTo>
                    <a:cubicBezTo>
                      <a:pt x="17" y="13"/>
                      <a:pt x="13" y="0"/>
                      <a:pt x="9" y="0"/>
                    </a:cubicBezTo>
                    <a:cubicBezTo>
                      <a:pt x="4" y="0"/>
                      <a:pt x="1" y="13"/>
                      <a:pt x="1" y="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3" name="Freeform 1127"/>
              <p:cNvSpPr>
                <a:spLocks/>
              </p:cNvSpPr>
              <p:nvPr/>
            </p:nvSpPr>
            <p:spPr bwMode="auto">
              <a:xfrm>
                <a:off x="3959" y="2410"/>
                <a:ext cx="32" cy="87"/>
              </a:xfrm>
              <a:custGeom>
                <a:avLst/>
                <a:gdLst>
                  <a:gd name="T0" fmla="*/ 0 w 17"/>
                  <a:gd name="T1" fmla="*/ 23 h 46"/>
                  <a:gd name="T2" fmla="*/ 8 w 17"/>
                  <a:gd name="T3" fmla="*/ 46 h 46"/>
                  <a:gd name="T4" fmla="*/ 17 w 17"/>
                  <a:gd name="T5" fmla="*/ 23 h 46"/>
                  <a:gd name="T6" fmla="*/ 9 w 17"/>
                  <a:gd name="T7" fmla="*/ 0 h 46"/>
                  <a:gd name="T8" fmla="*/ 0 w 17"/>
                  <a:gd name="T9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6">
                    <a:moveTo>
                      <a:pt x="0" y="23"/>
                    </a:moveTo>
                    <a:cubicBezTo>
                      <a:pt x="0" y="36"/>
                      <a:pt x="3" y="46"/>
                      <a:pt x="8" y="46"/>
                    </a:cubicBezTo>
                    <a:cubicBezTo>
                      <a:pt x="12" y="46"/>
                      <a:pt x="16" y="36"/>
                      <a:pt x="17" y="23"/>
                    </a:cubicBezTo>
                    <a:cubicBezTo>
                      <a:pt x="17" y="10"/>
                      <a:pt x="13" y="0"/>
                      <a:pt x="9" y="0"/>
                    </a:cubicBezTo>
                    <a:cubicBezTo>
                      <a:pt x="4" y="0"/>
                      <a:pt x="1" y="10"/>
                      <a:pt x="0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4" name="Freeform 1128"/>
              <p:cNvSpPr>
                <a:spLocks/>
              </p:cNvSpPr>
              <p:nvPr/>
            </p:nvSpPr>
            <p:spPr bwMode="auto">
              <a:xfrm>
                <a:off x="3909" y="1981"/>
                <a:ext cx="26" cy="57"/>
              </a:xfrm>
              <a:custGeom>
                <a:avLst/>
                <a:gdLst>
                  <a:gd name="T0" fmla="*/ 2 w 14"/>
                  <a:gd name="T1" fmla="*/ 16 h 30"/>
                  <a:gd name="T2" fmla="*/ 10 w 14"/>
                  <a:gd name="T3" fmla="*/ 29 h 30"/>
                  <a:gd name="T4" fmla="*/ 12 w 14"/>
                  <a:gd name="T5" fmla="*/ 13 h 30"/>
                  <a:gd name="T6" fmla="*/ 3 w 14"/>
                  <a:gd name="T7" fmla="*/ 1 h 30"/>
                  <a:gd name="T8" fmla="*/ 2 w 14"/>
                  <a:gd name="T9" fmla="*/ 1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0">
                    <a:moveTo>
                      <a:pt x="2" y="16"/>
                    </a:moveTo>
                    <a:cubicBezTo>
                      <a:pt x="4" y="24"/>
                      <a:pt x="8" y="30"/>
                      <a:pt x="10" y="29"/>
                    </a:cubicBezTo>
                    <a:cubicBezTo>
                      <a:pt x="13" y="28"/>
                      <a:pt x="14" y="21"/>
                      <a:pt x="12" y="13"/>
                    </a:cubicBezTo>
                    <a:cubicBezTo>
                      <a:pt x="9" y="6"/>
                      <a:pt x="5" y="0"/>
                      <a:pt x="3" y="1"/>
                    </a:cubicBezTo>
                    <a:cubicBezTo>
                      <a:pt x="0" y="2"/>
                      <a:pt x="0" y="9"/>
                      <a:pt x="2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5" name="Freeform 1129"/>
              <p:cNvSpPr>
                <a:spLocks/>
              </p:cNvSpPr>
              <p:nvPr/>
            </p:nvSpPr>
            <p:spPr bwMode="auto">
              <a:xfrm>
                <a:off x="3535" y="229"/>
                <a:ext cx="1678" cy="3627"/>
              </a:xfrm>
              <a:custGeom>
                <a:avLst/>
                <a:gdLst>
                  <a:gd name="T0" fmla="*/ 561 w 893"/>
                  <a:gd name="T1" fmla="*/ 1927 h 1929"/>
                  <a:gd name="T2" fmla="*/ 563 w 893"/>
                  <a:gd name="T3" fmla="*/ 1929 h 1929"/>
                  <a:gd name="T4" fmla="*/ 706 w 893"/>
                  <a:gd name="T5" fmla="*/ 1619 h 1929"/>
                  <a:gd name="T6" fmla="*/ 787 w 893"/>
                  <a:gd name="T7" fmla="*/ 1647 h 1929"/>
                  <a:gd name="T8" fmla="*/ 776 w 893"/>
                  <a:gd name="T9" fmla="*/ 645 h 1929"/>
                  <a:gd name="T10" fmla="*/ 660 w 893"/>
                  <a:gd name="T11" fmla="*/ 692 h 1929"/>
                  <a:gd name="T12" fmla="*/ 1 w 893"/>
                  <a:gd name="T13" fmla="*/ 0 h 1929"/>
                  <a:gd name="T14" fmla="*/ 0 w 893"/>
                  <a:gd name="T15" fmla="*/ 3 h 1929"/>
                  <a:gd name="T16" fmla="*/ 662 w 893"/>
                  <a:gd name="T17" fmla="*/ 707 h 1929"/>
                  <a:gd name="T18" fmla="*/ 778 w 893"/>
                  <a:gd name="T19" fmla="*/ 661 h 1929"/>
                  <a:gd name="T20" fmla="*/ 789 w 893"/>
                  <a:gd name="T21" fmla="*/ 1632 h 1929"/>
                  <a:gd name="T22" fmla="*/ 707 w 893"/>
                  <a:gd name="T23" fmla="*/ 1605 h 1929"/>
                  <a:gd name="T24" fmla="*/ 561 w 893"/>
                  <a:gd name="T25" fmla="*/ 1927 h 1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93" h="1929">
                    <a:moveTo>
                      <a:pt x="561" y="1927"/>
                    </a:moveTo>
                    <a:cubicBezTo>
                      <a:pt x="562" y="1928"/>
                      <a:pt x="563" y="1928"/>
                      <a:pt x="563" y="1929"/>
                    </a:cubicBezTo>
                    <a:cubicBezTo>
                      <a:pt x="623" y="1832"/>
                      <a:pt x="671" y="1728"/>
                      <a:pt x="706" y="1619"/>
                    </a:cubicBezTo>
                    <a:cubicBezTo>
                      <a:pt x="733" y="1629"/>
                      <a:pt x="760" y="1638"/>
                      <a:pt x="787" y="1647"/>
                    </a:cubicBezTo>
                    <a:cubicBezTo>
                      <a:pt x="892" y="1323"/>
                      <a:pt x="893" y="964"/>
                      <a:pt x="776" y="645"/>
                    </a:cubicBezTo>
                    <a:cubicBezTo>
                      <a:pt x="738" y="661"/>
                      <a:pt x="699" y="677"/>
                      <a:pt x="660" y="692"/>
                    </a:cubicBezTo>
                    <a:cubicBezTo>
                      <a:pt x="553" y="399"/>
                      <a:pt x="337" y="145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340" y="149"/>
                      <a:pt x="557" y="409"/>
                      <a:pt x="662" y="707"/>
                    </a:cubicBezTo>
                    <a:cubicBezTo>
                      <a:pt x="700" y="692"/>
                      <a:pt x="739" y="676"/>
                      <a:pt x="778" y="661"/>
                    </a:cubicBezTo>
                    <a:cubicBezTo>
                      <a:pt x="888" y="970"/>
                      <a:pt x="887" y="1317"/>
                      <a:pt x="789" y="1632"/>
                    </a:cubicBezTo>
                    <a:cubicBezTo>
                      <a:pt x="761" y="1623"/>
                      <a:pt x="734" y="1614"/>
                      <a:pt x="707" y="1605"/>
                    </a:cubicBezTo>
                    <a:cubicBezTo>
                      <a:pt x="672" y="1718"/>
                      <a:pt x="623" y="1826"/>
                      <a:pt x="561" y="19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6" name="Freeform 1130"/>
              <p:cNvSpPr>
                <a:spLocks/>
              </p:cNvSpPr>
              <p:nvPr/>
            </p:nvSpPr>
            <p:spPr bwMode="auto">
              <a:xfrm>
                <a:off x="3456" y="194"/>
                <a:ext cx="159" cy="79"/>
              </a:xfrm>
              <a:custGeom>
                <a:avLst/>
                <a:gdLst>
                  <a:gd name="T0" fmla="*/ 82 w 85"/>
                  <a:gd name="T1" fmla="*/ 38 h 42"/>
                  <a:gd name="T2" fmla="*/ 46 w 85"/>
                  <a:gd name="T3" fmla="*/ 13 h 42"/>
                  <a:gd name="T4" fmla="*/ 2 w 85"/>
                  <a:gd name="T5" fmla="*/ 4 h 42"/>
                  <a:gd name="T6" fmla="*/ 39 w 85"/>
                  <a:gd name="T7" fmla="*/ 28 h 42"/>
                  <a:gd name="T8" fmla="*/ 82 w 85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42">
                    <a:moveTo>
                      <a:pt x="82" y="38"/>
                    </a:moveTo>
                    <a:cubicBezTo>
                      <a:pt x="85" y="35"/>
                      <a:pt x="69" y="23"/>
                      <a:pt x="46" y="13"/>
                    </a:cubicBezTo>
                    <a:cubicBezTo>
                      <a:pt x="24" y="3"/>
                      <a:pt x="4" y="0"/>
                      <a:pt x="2" y="4"/>
                    </a:cubicBezTo>
                    <a:cubicBezTo>
                      <a:pt x="0" y="8"/>
                      <a:pt x="17" y="18"/>
                      <a:pt x="39" y="28"/>
                    </a:cubicBezTo>
                    <a:cubicBezTo>
                      <a:pt x="61" y="37"/>
                      <a:pt x="80" y="42"/>
                      <a:pt x="82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7" name="Freeform 1131"/>
              <p:cNvSpPr>
                <a:spLocks/>
              </p:cNvSpPr>
              <p:nvPr/>
            </p:nvSpPr>
            <p:spPr bwMode="auto">
              <a:xfrm>
                <a:off x="4741" y="1466"/>
                <a:ext cx="64" cy="139"/>
              </a:xfrm>
              <a:custGeom>
                <a:avLst/>
                <a:gdLst>
                  <a:gd name="T0" fmla="*/ 29 w 34"/>
                  <a:gd name="T1" fmla="*/ 73 h 74"/>
                  <a:gd name="T2" fmla="*/ 25 w 34"/>
                  <a:gd name="T3" fmla="*/ 34 h 74"/>
                  <a:gd name="T4" fmla="*/ 4 w 34"/>
                  <a:gd name="T5" fmla="*/ 2 h 74"/>
                  <a:gd name="T6" fmla="*/ 9 w 34"/>
                  <a:gd name="T7" fmla="*/ 40 h 74"/>
                  <a:gd name="T8" fmla="*/ 29 w 34"/>
                  <a:gd name="T9" fmla="*/ 7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74">
                    <a:moveTo>
                      <a:pt x="29" y="73"/>
                    </a:moveTo>
                    <a:cubicBezTo>
                      <a:pt x="34" y="71"/>
                      <a:pt x="32" y="54"/>
                      <a:pt x="25" y="34"/>
                    </a:cubicBezTo>
                    <a:cubicBezTo>
                      <a:pt x="18" y="14"/>
                      <a:pt x="8" y="0"/>
                      <a:pt x="4" y="2"/>
                    </a:cubicBezTo>
                    <a:cubicBezTo>
                      <a:pt x="0" y="4"/>
                      <a:pt x="2" y="21"/>
                      <a:pt x="9" y="40"/>
                    </a:cubicBezTo>
                    <a:cubicBezTo>
                      <a:pt x="16" y="60"/>
                      <a:pt x="25" y="74"/>
                      <a:pt x="29" y="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8" name="Freeform 1132"/>
              <p:cNvSpPr>
                <a:spLocks/>
              </p:cNvSpPr>
              <p:nvPr/>
            </p:nvSpPr>
            <p:spPr bwMode="auto">
              <a:xfrm>
                <a:off x="4559" y="3792"/>
                <a:ext cx="73" cy="107"/>
              </a:xfrm>
              <a:custGeom>
                <a:avLst/>
                <a:gdLst>
                  <a:gd name="T0" fmla="*/ 3 w 39"/>
                  <a:gd name="T1" fmla="*/ 55 h 57"/>
                  <a:gd name="T2" fmla="*/ 25 w 39"/>
                  <a:gd name="T3" fmla="*/ 33 h 57"/>
                  <a:gd name="T4" fmla="*/ 36 w 39"/>
                  <a:gd name="T5" fmla="*/ 1 h 57"/>
                  <a:gd name="T6" fmla="*/ 14 w 39"/>
                  <a:gd name="T7" fmla="*/ 25 h 57"/>
                  <a:gd name="T8" fmla="*/ 3 w 39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7">
                    <a:moveTo>
                      <a:pt x="3" y="55"/>
                    </a:moveTo>
                    <a:cubicBezTo>
                      <a:pt x="6" y="57"/>
                      <a:pt x="16" y="47"/>
                      <a:pt x="25" y="33"/>
                    </a:cubicBezTo>
                    <a:cubicBezTo>
                      <a:pt x="34" y="17"/>
                      <a:pt x="39" y="4"/>
                      <a:pt x="36" y="1"/>
                    </a:cubicBezTo>
                    <a:cubicBezTo>
                      <a:pt x="32" y="0"/>
                      <a:pt x="23" y="10"/>
                      <a:pt x="14" y="25"/>
                    </a:cubicBezTo>
                    <a:cubicBezTo>
                      <a:pt x="5" y="40"/>
                      <a:pt x="0" y="53"/>
                      <a:pt x="3" y="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39" name="Freeform 1133"/>
              <p:cNvSpPr>
                <a:spLocks/>
              </p:cNvSpPr>
              <p:nvPr/>
            </p:nvSpPr>
            <p:spPr bwMode="auto">
              <a:xfrm>
                <a:off x="4957" y="1372"/>
                <a:ext cx="68" cy="153"/>
              </a:xfrm>
              <a:custGeom>
                <a:avLst/>
                <a:gdLst>
                  <a:gd name="T0" fmla="*/ 32 w 36"/>
                  <a:gd name="T1" fmla="*/ 79 h 81"/>
                  <a:gd name="T2" fmla="*/ 26 w 36"/>
                  <a:gd name="T3" fmla="*/ 38 h 81"/>
                  <a:gd name="T4" fmla="*/ 4 w 36"/>
                  <a:gd name="T5" fmla="*/ 2 h 81"/>
                  <a:gd name="T6" fmla="*/ 11 w 36"/>
                  <a:gd name="T7" fmla="*/ 44 h 81"/>
                  <a:gd name="T8" fmla="*/ 32 w 36"/>
                  <a:gd name="T9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81">
                    <a:moveTo>
                      <a:pt x="32" y="79"/>
                    </a:moveTo>
                    <a:cubicBezTo>
                      <a:pt x="36" y="78"/>
                      <a:pt x="34" y="59"/>
                      <a:pt x="26" y="38"/>
                    </a:cubicBezTo>
                    <a:cubicBezTo>
                      <a:pt x="19" y="16"/>
                      <a:pt x="8" y="0"/>
                      <a:pt x="4" y="2"/>
                    </a:cubicBezTo>
                    <a:cubicBezTo>
                      <a:pt x="0" y="4"/>
                      <a:pt x="3" y="22"/>
                      <a:pt x="11" y="44"/>
                    </a:cubicBezTo>
                    <a:cubicBezTo>
                      <a:pt x="19" y="65"/>
                      <a:pt x="28" y="81"/>
                      <a:pt x="32" y="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0" name="Freeform 1134"/>
              <p:cNvSpPr>
                <a:spLocks/>
              </p:cNvSpPr>
              <p:nvPr/>
            </p:nvSpPr>
            <p:spPr bwMode="auto">
              <a:xfrm>
                <a:off x="4980" y="3245"/>
                <a:ext cx="62" cy="154"/>
              </a:xfrm>
              <a:custGeom>
                <a:avLst/>
                <a:gdLst>
                  <a:gd name="T0" fmla="*/ 4 w 33"/>
                  <a:gd name="T1" fmla="*/ 80 h 82"/>
                  <a:gd name="T2" fmla="*/ 25 w 33"/>
                  <a:gd name="T3" fmla="*/ 43 h 82"/>
                  <a:gd name="T4" fmla="*/ 29 w 33"/>
                  <a:gd name="T5" fmla="*/ 1 h 82"/>
                  <a:gd name="T6" fmla="*/ 9 w 33"/>
                  <a:gd name="T7" fmla="*/ 38 h 82"/>
                  <a:gd name="T8" fmla="*/ 4 w 33"/>
                  <a:gd name="T9" fmla="*/ 8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82">
                    <a:moveTo>
                      <a:pt x="4" y="80"/>
                    </a:moveTo>
                    <a:cubicBezTo>
                      <a:pt x="8" y="82"/>
                      <a:pt x="18" y="65"/>
                      <a:pt x="25" y="43"/>
                    </a:cubicBezTo>
                    <a:cubicBezTo>
                      <a:pt x="32" y="21"/>
                      <a:pt x="33" y="2"/>
                      <a:pt x="29" y="1"/>
                    </a:cubicBezTo>
                    <a:cubicBezTo>
                      <a:pt x="25" y="0"/>
                      <a:pt x="16" y="16"/>
                      <a:pt x="9" y="38"/>
                    </a:cubicBezTo>
                    <a:cubicBezTo>
                      <a:pt x="2" y="60"/>
                      <a:pt x="0" y="78"/>
                      <a:pt x="4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1" name="Freeform 1135"/>
              <p:cNvSpPr>
                <a:spLocks/>
              </p:cNvSpPr>
              <p:nvPr/>
            </p:nvSpPr>
            <p:spPr bwMode="auto">
              <a:xfrm>
                <a:off x="4843" y="3224"/>
                <a:ext cx="37" cy="90"/>
              </a:xfrm>
              <a:custGeom>
                <a:avLst/>
                <a:gdLst>
                  <a:gd name="T0" fmla="*/ 2 w 20"/>
                  <a:gd name="T1" fmla="*/ 47 h 48"/>
                  <a:gd name="T2" fmla="*/ 15 w 20"/>
                  <a:gd name="T3" fmla="*/ 26 h 48"/>
                  <a:gd name="T4" fmla="*/ 17 w 20"/>
                  <a:gd name="T5" fmla="*/ 1 h 48"/>
                  <a:gd name="T6" fmla="*/ 5 w 20"/>
                  <a:gd name="T7" fmla="*/ 23 h 48"/>
                  <a:gd name="T8" fmla="*/ 2 w 20"/>
                  <a:gd name="T9" fmla="*/ 47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8">
                    <a:moveTo>
                      <a:pt x="2" y="47"/>
                    </a:moveTo>
                    <a:cubicBezTo>
                      <a:pt x="5" y="48"/>
                      <a:pt x="11" y="38"/>
                      <a:pt x="15" y="26"/>
                    </a:cubicBezTo>
                    <a:cubicBezTo>
                      <a:pt x="19" y="13"/>
                      <a:pt x="20" y="2"/>
                      <a:pt x="17" y="1"/>
                    </a:cubicBezTo>
                    <a:cubicBezTo>
                      <a:pt x="14" y="0"/>
                      <a:pt x="9" y="9"/>
                      <a:pt x="5" y="23"/>
                    </a:cubicBezTo>
                    <a:cubicBezTo>
                      <a:pt x="1" y="35"/>
                      <a:pt x="0" y="46"/>
                      <a:pt x="2" y="4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2" name="Freeform 1136"/>
              <p:cNvSpPr>
                <a:spLocks/>
              </p:cNvSpPr>
              <p:nvPr/>
            </p:nvSpPr>
            <p:spPr bwMode="auto">
              <a:xfrm>
                <a:off x="3005" y="1338"/>
                <a:ext cx="962" cy="1837"/>
              </a:xfrm>
              <a:custGeom>
                <a:avLst/>
                <a:gdLst>
                  <a:gd name="T0" fmla="*/ 297 w 512"/>
                  <a:gd name="T1" fmla="*/ 976 h 977"/>
                  <a:gd name="T2" fmla="*/ 299 w 512"/>
                  <a:gd name="T3" fmla="*/ 977 h 977"/>
                  <a:gd name="T4" fmla="*/ 373 w 512"/>
                  <a:gd name="T5" fmla="*/ 818 h 977"/>
                  <a:gd name="T6" fmla="*/ 454 w 512"/>
                  <a:gd name="T7" fmla="*/ 846 h 977"/>
                  <a:gd name="T8" fmla="*/ 448 w 512"/>
                  <a:gd name="T9" fmla="*/ 300 h 977"/>
                  <a:gd name="T10" fmla="*/ 332 w 512"/>
                  <a:gd name="T11" fmla="*/ 347 h 977"/>
                  <a:gd name="T12" fmla="*/ 1 w 512"/>
                  <a:gd name="T13" fmla="*/ 0 h 977"/>
                  <a:gd name="T14" fmla="*/ 0 w 512"/>
                  <a:gd name="T15" fmla="*/ 3 h 977"/>
                  <a:gd name="T16" fmla="*/ 331 w 512"/>
                  <a:gd name="T17" fmla="*/ 355 h 977"/>
                  <a:gd name="T18" fmla="*/ 448 w 512"/>
                  <a:gd name="T19" fmla="*/ 309 h 977"/>
                  <a:gd name="T20" fmla="*/ 453 w 512"/>
                  <a:gd name="T21" fmla="*/ 837 h 977"/>
                  <a:gd name="T22" fmla="*/ 372 w 512"/>
                  <a:gd name="T23" fmla="*/ 810 h 977"/>
                  <a:gd name="T24" fmla="*/ 297 w 512"/>
                  <a:gd name="T25" fmla="*/ 976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2" h="977">
                    <a:moveTo>
                      <a:pt x="297" y="976"/>
                    </a:moveTo>
                    <a:cubicBezTo>
                      <a:pt x="298" y="976"/>
                      <a:pt x="298" y="977"/>
                      <a:pt x="299" y="977"/>
                    </a:cubicBezTo>
                    <a:cubicBezTo>
                      <a:pt x="330" y="927"/>
                      <a:pt x="354" y="874"/>
                      <a:pt x="373" y="818"/>
                    </a:cubicBezTo>
                    <a:cubicBezTo>
                      <a:pt x="400" y="827"/>
                      <a:pt x="427" y="837"/>
                      <a:pt x="454" y="846"/>
                    </a:cubicBezTo>
                    <a:cubicBezTo>
                      <a:pt x="511" y="670"/>
                      <a:pt x="512" y="474"/>
                      <a:pt x="448" y="300"/>
                    </a:cubicBezTo>
                    <a:cubicBezTo>
                      <a:pt x="409" y="316"/>
                      <a:pt x="370" y="332"/>
                      <a:pt x="332" y="347"/>
                    </a:cubicBezTo>
                    <a:cubicBezTo>
                      <a:pt x="278" y="200"/>
                      <a:pt x="170" y="73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70" y="76"/>
                      <a:pt x="279" y="206"/>
                      <a:pt x="331" y="355"/>
                    </a:cubicBezTo>
                    <a:cubicBezTo>
                      <a:pt x="370" y="340"/>
                      <a:pt x="409" y="325"/>
                      <a:pt x="448" y="309"/>
                    </a:cubicBezTo>
                    <a:cubicBezTo>
                      <a:pt x="507" y="478"/>
                      <a:pt x="507" y="666"/>
                      <a:pt x="453" y="837"/>
                    </a:cubicBezTo>
                    <a:cubicBezTo>
                      <a:pt x="426" y="828"/>
                      <a:pt x="399" y="819"/>
                      <a:pt x="372" y="810"/>
                    </a:cubicBezTo>
                    <a:cubicBezTo>
                      <a:pt x="354" y="868"/>
                      <a:pt x="329" y="924"/>
                      <a:pt x="297" y="97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3" name="Freeform 1137"/>
              <p:cNvSpPr>
                <a:spLocks/>
              </p:cNvSpPr>
              <p:nvPr/>
            </p:nvSpPr>
            <p:spPr bwMode="auto">
              <a:xfrm>
                <a:off x="2965" y="1318"/>
                <a:ext cx="83" cy="49"/>
              </a:xfrm>
              <a:custGeom>
                <a:avLst/>
                <a:gdLst>
                  <a:gd name="T0" fmla="*/ 42 w 44"/>
                  <a:gd name="T1" fmla="*/ 22 h 26"/>
                  <a:gd name="T2" fmla="*/ 25 w 44"/>
                  <a:gd name="T3" fmla="*/ 5 h 26"/>
                  <a:gd name="T4" fmla="*/ 1 w 44"/>
                  <a:gd name="T5" fmla="*/ 4 h 26"/>
                  <a:gd name="T6" fmla="*/ 18 w 44"/>
                  <a:gd name="T7" fmla="*/ 20 h 26"/>
                  <a:gd name="T8" fmla="*/ 42 w 44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2" y="22"/>
                    </a:moveTo>
                    <a:cubicBezTo>
                      <a:pt x="44" y="18"/>
                      <a:pt x="37" y="10"/>
                      <a:pt x="25" y="5"/>
                    </a:cubicBezTo>
                    <a:cubicBezTo>
                      <a:pt x="14" y="1"/>
                      <a:pt x="3" y="0"/>
                      <a:pt x="1" y="4"/>
                    </a:cubicBezTo>
                    <a:cubicBezTo>
                      <a:pt x="0" y="8"/>
                      <a:pt x="8" y="15"/>
                      <a:pt x="18" y="20"/>
                    </a:cubicBezTo>
                    <a:cubicBezTo>
                      <a:pt x="29" y="25"/>
                      <a:pt x="40" y="26"/>
                      <a:pt x="4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4" name="Freeform 1138"/>
              <p:cNvSpPr>
                <a:spLocks/>
              </p:cNvSpPr>
              <p:nvPr/>
            </p:nvSpPr>
            <p:spPr bwMode="auto">
              <a:xfrm>
                <a:off x="3604" y="1957"/>
                <a:ext cx="43" cy="73"/>
              </a:xfrm>
              <a:custGeom>
                <a:avLst/>
                <a:gdLst>
                  <a:gd name="T0" fmla="*/ 18 w 23"/>
                  <a:gd name="T1" fmla="*/ 38 h 39"/>
                  <a:gd name="T2" fmla="*/ 19 w 23"/>
                  <a:gd name="T3" fmla="*/ 17 h 39"/>
                  <a:gd name="T4" fmla="*/ 5 w 23"/>
                  <a:gd name="T5" fmla="*/ 2 h 39"/>
                  <a:gd name="T6" fmla="*/ 4 w 23"/>
                  <a:gd name="T7" fmla="*/ 23 h 39"/>
                  <a:gd name="T8" fmla="*/ 18 w 23"/>
                  <a:gd name="T9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9">
                    <a:moveTo>
                      <a:pt x="18" y="38"/>
                    </a:moveTo>
                    <a:cubicBezTo>
                      <a:pt x="22" y="36"/>
                      <a:pt x="23" y="27"/>
                      <a:pt x="19" y="17"/>
                    </a:cubicBezTo>
                    <a:cubicBezTo>
                      <a:pt x="16" y="7"/>
                      <a:pt x="9" y="0"/>
                      <a:pt x="5" y="2"/>
                    </a:cubicBezTo>
                    <a:cubicBezTo>
                      <a:pt x="0" y="4"/>
                      <a:pt x="0" y="13"/>
                      <a:pt x="4" y="23"/>
                    </a:cubicBezTo>
                    <a:cubicBezTo>
                      <a:pt x="7" y="33"/>
                      <a:pt x="13" y="39"/>
                      <a:pt x="18" y="3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5" name="Freeform 1139"/>
              <p:cNvSpPr>
                <a:spLocks/>
              </p:cNvSpPr>
              <p:nvPr/>
            </p:nvSpPr>
            <p:spPr bwMode="auto">
              <a:xfrm>
                <a:off x="3546" y="3139"/>
                <a:ext cx="43" cy="61"/>
              </a:xfrm>
              <a:custGeom>
                <a:avLst/>
                <a:gdLst>
                  <a:gd name="T0" fmla="*/ 3 w 23"/>
                  <a:gd name="T1" fmla="*/ 30 h 32"/>
                  <a:gd name="T2" fmla="*/ 17 w 23"/>
                  <a:gd name="T3" fmla="*/ 20 h 32"/>
                  <a:gd name="T4" fmla="*/ 20 w 23"/>
                  <a:gd name="T5" fmla="*/ 3 h 32"/>
                  <a:gd name="T6" fmla="*/ 6 w 23"/>
                  <a:gd name="T7" fmla="*/ 13 h 32"/>
                  <a:gd name="T8" fmla="*/ 3 w 23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3" y="30"/>
                    </a:moveTo>
                    <a:cubicBezTo>
                      <a:pt x="6" y="32"/>
                      <a:pt x="12" y="28"/>
                      <a:pt x="17" y="20"/>
                    </a:cubicBezTo>
                    <a:cubicBezTo>
                      <a:pt x="22" y="12"/>
                      <a:pt x="23" y="5"/>
                      <a:pt x="20" y="3"/>
                    </a:cubicBezTo>
                    <a:cubicBezTo>
                      <a:pt x="17" y="0"/>
                      <a:pt x="10" y="5"/>
                      <a:pt x="6" y="13"/>
                    </a:cubicBezTo>
                    <a:cubicBezTo>
                      <a:pt x="1" y="20"/>
                      <a:pt x="0" y="28"/>
                      <a:pt x="3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6" name="Freeform 1140"/>
              <p:cNvSpPr>
                <a:spLocks/>
              </p:cNvSpPr>
              <p:nvPr/>
            </p:nvSpPr>
            <p:spPr bwMode="auto">
              <a:xfrm>
                <a:off x="3822" y="1863"/>
                <a:ext cx="45" cy="86"/>
              </a:xfrm>
              <a:custGeom>
                <a:avLst/>
                <a:gdLst>
                  <a:gd name="T0" fmla="*/ 19 w 24"/>
                  <a:gd name="T1" fmla="*/ 44 h 46"/>
                  <a:gd name="T2" fmla="*/ 20 w 24"/>
                  <a:gd name="T3" fmla="*/ 20 h 46"/>
                  <a:gd name="T4" fmla="*/ 4 w 24"/>
                  <a:gd name="T5" fmla="*/ 2 h 46"/>
                  <a:gd name="T6" fmla="*/ 4 w 24"/>
                  <a:gd name="T7" fmla="*/ 26 h 46"/>
                  <a:gd name="T8" fmla="*/ 19 w 24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6">
                    <a:moveTo>
                      <a:pt x="19" y="44"/>
                    </a:moveTo>
                    <a:cubicBezTo>
                      <a:pt x="24" y="43"/>
                      <a:pt x="24" y="32"/>
                      <a:pt x="20" y="20"/>
                    </a:cubicBezTo>
                    <a:cubicBezTo>
                      <a:pt x="15" y="9"/>
                      <a:pt x="8" y="0"/>
                      <a:pt x="4" y="2"/>
                    </a:cubicBezTo>
                    <a:cubicBezTo>
                      <a:pt x="0" y="4"/>
                      <a:pt x="0" y="15"/>
                      <a:pt x="4" y="26"/>
                    </a:cubicBezTo>
                    <a:cubicBezTo>
                      <a:pt x="9" y="38"/>
                      <a:pt x="15" y="46"/>
                      <a:pt x="19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7" name="Freeform 1141"/>
              <p:cNvSpPr>
                <a:spLocks/>
              </p:cNvSpPr>
              <p:nvPr/>
            </p:nvSpPr>
            <p:spPr bwMode="auto">
              <a:xfrm>
                <a:off x="3833" y="2882"/>
                <a:ext cx="44" cy="86"/>
              </a:xfrm>
              <a:custGeom>
                <a:avLst/>
                <a:gdLst>
                  <a:gd name="T0" fmla="*/ 5 w 23"/>
                  <a:gd name="T1" fmla="*/ 44 h 46"/>
                  <a:gd name="T2" fmla="*/ 19 w 23"/>
                  <a:gd name="T3" fmla="*/ 26 h 46"/>
                  <a:gd name="T4" fmla="*/ 19 w 23"/>
                  <a:gd name="T5" fmla="*/ 2 h 46"/>
                  <a:gd name="T6" fmla="*/ 4 w 23"/>
                  <a:gd name="T7" fmla="*/ 21 h 46"/>
                  <a:gd name="T8" fmla="*/ 5 w 23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6">
                    <a:moveTo>
                      <a:pt x="5" y="44"/>
                    </a:moveTo>
                    <a:cubicBezTo>
                      <a:pt x="9" y="46"/>
                      <a:pt x="16" y="38"/>
                      <a:pt x="19" y="26"/>
                    </a:cubicBezTo>
                    <a:cubicBezTo>
                      <a:pt x="23" y="14"/>
                      <a:pt x="23" y="3"/>
                      <a:pt x="19" y="2"/>
                    </a:cubicBezTo>
                    <a:cubicBezTo>
                      <a:pt x="14" y="0"/>
                      <a:pt x="8" y="9"/>
                      <a:pt x="4" y="21"/>
                    </a:cubicBezTo>
                    <a:cubicBezTo>
                      <a:pt x="0" y="32"/>
                      <a:pt x="0" y="43"/>
                      <a:pt x="5" y="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8" name="Freeform 1142"/>
              <p:cNvSpPr>
                <a:spLocks/>
              </p:cNvSpPr>
              <p:nvPr/>
            </p:nvSpPr>
            <p:spPr bwMode="auto">
              <a:xfrm>
                <a:off x="3692" y="2850"/>
                <a:ext cx="27" cy="47"/>
              </a:xfrm>
              <a:custGeom>
                <a:avLst/>
                <a:gdLst>
                  <a:gd name="T0" fmla="*/ 3 w 14"/>
                  <a:gd name="T1" fmla="*/ 24 h 25"/>
                  <a:gd name="T2" fmla="*/ 11 w 14"/>
                  <a:gd name="T3" fmla="*/ 14 h 25"/>
                  <a:gd name="T4" fmla="*/ 10 w 14"/>
                  <a:gd name="T5" fmla="*/ 1 h 25"/>
                  <a:gd name="T6" fmla="*/ 2 w 14"/>
                  <a:gd name="T7" fmla="*/ 11 h 25"/>
                  <a:gd name="T8" fmla="*/ 3 w 14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3" y="24"/>
                    </a:moveTo>
                    <a:cubicBezTo>
                      <a:pt x="5" y="25"/>
                      <a:pt x="9" y="21"/>
                      <a:pt x="11" y="14"/>
                    </a:cubicBezTo>
                    <a:cubicBezTo>
                      <a:pt x="14" y="7"/>
                      <a:pt x="13" y="2"/>
                      <a:pt x="10" y="1"/>
                    </a:cubicBezTo>
                    <a:cubicBezTo>
                      <a:pt x="8" y="0"/>
                      <a:pt x="4" y="4"/>
                      <a:pt x="2" y="11"/>
                    </a:cubicBezTo>
                    <a:cubicBezTo>
                      <a:pt x="0" y="17"/>
                      <a:pt x="0" y="23"/>
                      <a:pt x="3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49" name="Freeform 1143"/>
              <p:cNvSpPr>
                <a:spLocks/>
              </p:cNvSpPr>
              <p:nvPr/>
            </p:nvSpPr>
            <p:spPr bwMode="auto">
              <a:xfrm>
                <a:off x="3345" y="1463"/>
                <a:ext cx="1039" cy="2552"/>
              </a:xfrm>
              <a:custGeom>
                <a:avLst/>
                <a:gdLst>
                  <a:gd name="T0" fmla="*/ 0 w 553"/>
                  <a:gd name="T1" fmla="*/ 1355 h 1358"/>
                  <a:gd name="T2" fmla="*/ 1 w 553"/>
                  <a:gd name="T3" fmla="*/ 1358 h 1358"/>
                  <a:gd name="T4" fmla="*/ 192 w 553"/>
                  <a:gd name="T5" fmla="*/ 1213 h 1358"/>
                  <a:gd name="T6" fmla="*/ 253 w 553"/>
                  <a:gd name="T7" fmla="*/ 1276 h 1358"/>
                  <a:gd name="T8" fmla="*/ 553 w 553"/>
                  <a:gd name="T9" fmla="*/ 626 h 1358"/>
                  <a:gd name="T10" fmla="*/ 429 w 553"/>
                  <a:gd name="T11" fmla="*/ 614 h 1358"/>
                  <a:gd name="T12" fmla="*/ 281 w 553"/>
                  <a:gd name="T13" fmla="*/ 0 h 1358"/>
                  <a:gd name="T14" fmla="*/ 279 w 553"/>
                  <a:gd name="T15" fmla="*/ 2 h 1358"/>
                  <a:gd name="T16" fmla="*/ 425 w 553"/>
                  <a:gd name="T17" fmla="*/ 624 h 1358"/>
                  <a:gd name="T18" fmla="*/ 548 w 553"/>
                  <a:gd name="T19" fmla="*/ 637 h 1358"/>
                  <a:gd name="T20" fmla="*/ 258 w 553"/>
                  <a:gd name="T21" fmla="*/ 1266 h 1358"/>
                  <a:gd name="T22" fmla="*/ 197 w 553"/>
                  <a:gd name="T23" fmla="*/ 1204 h 1358"/>
                  <a:gd name="T24" fmla="*/ 0 w 553"/>
                  <a:gd name="T25" fmla="*/ 1355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3" h="1358">
                    <a:moveTo>
                      <a:pt x="0" y="1355"/>
                    </a:moveTo>
                    <a:cubicBezTo>
                      <a:pt x="0" y="1356"/>
                      <a:pt x="1" y="1357"/>
                      <a:pt x="1" y="1358"/>
                    </a:cubicBezTo>
                    <a:cubicBezTo>
                      <a:pt x="72" y="1318"/>
                      <a:pt x="136" y="1269"/>
                      <a:pt x="192" y="1213"/>
                    </a:cubicBezTo>
                    <a:cubicBezTo>
                      <a:pt x="212" y="1234"/>
                      <a:pt x="232" y="1255"/>
                      <a:pt x="253" y="1276"/>
                    </a:cubicBezTo>
                    <a:cubicBezTo>
                      <a:pt x="424" y="1104"/>
                      <a:pt x="527" y="869"/>
                      <a:pt x="553" y="626"/>
                    </a:cubicBezTo>
                    <a:cubicBezTo>
                      <a:pt x="512" y="622"/>
                      <a:pt x="470" y="618"/>
                      <a:pt x="429" y="614"/>
                    </a:cubicBezTo>
                    <a:cubicBezTo>
                      <a:pt x="452" y="400"/>
                      <a:pt x="405" y="179"/>
                      <a:pt x="281" y="0"/>
                    </a:cubicBezTo>
                    <a:cubicBezTo>
                      <a:pt x="281" y="0"/>
                      <a:pt x="280" y="1"/>
                      <a:pt x="279" y="2"/>
                    </a:cubicBezTo>
                    <a:cubicBezTo>
                      <a:pt x="404" y="182"/>
                      <a:pt x="450" y="407"/>
                      <a:pt x="425" y="624"/>
                    </a:cubicBezTo>
                    <a:cubicBezTo>
                      <a:pt x="466" y="628"/>
                      <a:pt x="507" y="633"/>
                      <a:pt x="548" y="637"/>
                    </a:cubicBezTo>
                    <a:cubicBezTo>
                      <a:pt x="522" y="871"/>
                      <a:pt x="422" y="1098"/>
                      <a:pt x="258" y="1266"/>
                    </a:cubicBezTo>
                    <a:cubicBezTo>
                      <a:pt x="238" y="1246"/>
                      <a:pt x="217" y="1225"/>
                      <a:pt x="197" y="1204"/>
                    </a:cubicBezTo>
                    <a:cubicBezTo>
                      <a:pt x="140" y="1263"/>
                      <a:pt x="74" y="1314"/>
                      <a:pt x="0" y="135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0" name="Freeform 1144"/>
              <p:cNvSpPr>
                <a:spLocks/>
              </p:cNvSpPr>
              <p:nvPr/>
            </p:nvSpPr>
            <p:spPr bwMode="auto">
              <a:xfrm>
                <a:off x="3835" y="1419"/>
                <a:ext cx="72" cy="91"/>
              </a:xfrm>
              <a:custGeom>
                <a:avLst/>
                <a:gdLst>
                  <a:gd name="T0" fmla="*/ 34 w 38"/>
                  <a:gd name="T1" fmla="*/ 45 h 48"/>
                  <a:gd name="T2" fmla="*/ 26 w 38"/>
                  <a:gd name="T3" fmla="*/ 19 h 48"/>
                  <a:gd name="T4" fmla="*/ 4 w 38"/>
                  <a:gd name="T5" fmla="*/ 2 h 48"/>
                  <a:gd name="T6" fmla="*/ 12 w 38"/>
                  <a:gd name="T7" fmla="*/ 29 h 48"/>
                  <a:gd name="T8" fmla="*/ 34 w 38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8">
                    <a:moveTo>
                      <a:pt x="34" y="45"/>
                    </a:moveTo>
                    <a:cubicBezTo>
                      <a:pt x="38" y="43"/>
                      <a:pt x="34" y="31"/>
                      <a:pt x="26" y="19"/>
                    </a:cubicBezTo>
                    <a:cubicBezTo>
                      <a:pt x="18" y="7"/>
                      <a:pt x="8" y="0"/>
                      <a:pt x="4" y="2"/>
                    </a:cubicBezTo>
                    <a:cubicBezTo>
                      <a:pt x="0" y="5"/>
                      <a:pt x="4" y="17"/>
                      <a:pt x="12" y="29"/>
                    </a:cubicBezTo>
                    <a:cubicBezTo>
                      <a:pt x="21" y="40"/>
                      <a:pt x="30" y="48"/>
                      <a:pt x="34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1" name="Freeform 1145"/>
              <p:cNvSpPr>
                <a:spLocks/>
              </p:cNvSpPr>
              <p:nvPr/>
            </p:nvSpPr>
            <p:spPr bwMode="auto">
              <a:xfrm>
                <a:off x="4127" y="2572"/>
                <a:ext cx="35" cy="97"/>
              </a:xfrm>
              <a:custGeom>
                <a:avLst/>
                <a:gdLst>
                  <a:gd name="T0" fmla="*/ 6 w 19"/>
                  <a:gd name="T1" fmla="*/ 51 h 52"/>
                  <a:gd name="T2" fmla="*/ 17 w 19"/>
                  <a:gd name="T3" fmla="*/ 27 h 52"/>
                  <a:gd name="T4" fmla="*/ 12 w 19"/>
                  <a:gd name="T5" fmla="*/ 0 h 52"/>
                  <a:gd name="T6" fmla="*/ 1 w 19"/>
                  <a:gd name="T7" fmla="*/ 25 h 52"/>
                  <a:gd name="T8" fmla="*/ 6 w 19"/>
                  <a:gd name="T9" fmla="*/ 5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2">
                    <a:moveTo>
                      <a:pt x="6" y="51"/>
                    </a:moveTo>
                    <a:cubicBezTo>
                      <a:pt x="11" y="52"/>
                      <a:pt x="16" y="41"/>
                      <a:pt x="17" y="27"/>
                    </a:cubicBezTo>
                    <a:cubicBezTo>
                      <a:pt x="19" y="12"/>
                      <a:pt x="16" y="0"/>
                      <a:pt x="12" y="0"/>
                    </a:cubicBezTo>
                    <a:cubicBezTo>
                      <a:pt x="7" y="0"/>
                      <a:pt x="3" y="11"/>
                      <a:pt x="1" y="25"/>
                    </a:cubicBezTo>
                    <a:cubicBezTo>
                      <a:pt x="0" y="39"/>
                      <a:pt x="2" y="51"/>
                      <a:pt x="6" y="5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2" name="Freeform 1146"/>
              <p:cNvSpPr>
                <a:spLocks/>
              </p:cNvSpPr>
              <p:nvPr/>
            </p:nvSpPr>
            <p:spPr bwMode="auto">
              <a:xfrm>
                <a:off x="3311" y="3982"/>
                <a:ext cx="81" cy="54"/>
              </a:xfrm>
              <a:custGeom>
                <a:avLst/>
                <a:gdLst>
                  <a:gd name="T0" fmla="*/ 1 w 43"/>
                  <a:gd name="T1" fmla="*/ 25 h 29"/>
                  <a:gd name="T2" fmla="*/ 25 w 43"/>
                  <a:gd name="T3" fmla="*/ 20 h 29"/>
                  <a:gd name="T4" fmla="*/ 41 w 43"/>
                  <a:gd name="T5" fmla="*/ 3 h 29"/>
                  <a:gd name="T6" fmla="*/ 18 w 43"/>
                  <a:gd name="T7" fmla="*/ 9 h 29"/>
                  <a:gd name="T8" fmla="*/ 1 w 43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9">
                    <a:moveTo>
                      <a:pt x="1" y="25"/>
                    </a:moveTo>
                    <a:cubicBezTo>
                      <a:pt x="3" y="29"/>
                      <a:pt x="14" y="27"/>
                      <a:pt x="25" y="20"/>
                    </a:cubicBezTo>
                    <a:cubicBezTo>
                      <a:pt x="36" y="15"/>
                      <a:pt x="43" y="7"/>
                      <a:pt x="41" y="3"/>
                    </a:cubicBezTo>
                    <a:cubicBezTo>
                      <a:pt x="39" y="0"/>
                      <a:pt x="29" y="3"/>
                      <a:pt x="18" y="9"/>
                    </a:cubicBezTo>
                    <a:cubicBezTo>
                      <a:pt x="7" y="15"/>
                      <a:pt x="0" y="22"/>
                      <a:pt x="1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3" name="Freeform 1147"/>
              <p:cNvSpPr>
                <a:spLocks/>
              </p:cNvSpPr>
              <p:nvPr/>
            </p:nvSpPr>
            <p:spPr bwMode="auto">
              <a:xfrm>
                <a:off x="4361" y="2589"/>
                <a:ext cx="38" cy="111"/>
              </a:xfrm>
              <a:custGeom>
                <a:avLst/>
                <a:gdLst>
                  <a:gd name="T0" fmla="*/ 6 w 20"/>
                  <a:gd name="T1" fmla="*/ 59 h 59"/>
                  <a:gd name="T2" fmla="*/ 18 w 20"/>
                  <a:gd name="T3" fmla="*/ 30 h 59"/>
                  <a:gd name="T4" fmla="*/ 13 w 20"/>
                  <a:gd name="T5" fmla="*/ 0 h 59"/>
                  <a:gd name="T6" fmla="*/ 2 w 20"/>
                  <a:gd name="T7" fmla="*/ 28 h 59"/>
                  <a:gd name="T8" fmla="*/ 6 w 20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9">
                    <a:moveTo>
                      <a:pt x="6" y="59"/>
                    </a:moveTo>
                    <a:cubicBezTo>
                      <a:pt x="11" y="59"/>
                      <a:pt x="16" y="46"/>
                      <a:pt x="18" y="30"/>
                    </a:cubicBezTo>
                    <a:cubicBezTo>
                      <a:pt x="20" y="14"/>
                      <a:pt x="17" y="0"/>
                      <a:pt x="13" y="0"/>
                    </a:cubicBezTo>
                    <a:cubicBezTo>
                      <a:pt x="8" y="0"/>
                      <a:pt x="4" y="13"/>
                      <a:pt x="2" y="28"/>
                    </a:cubicBezTo>
                    <a:cubicBezTo>
                      <a:pt x="0" y="44"/>
                      <a:pt x="2" y="58"/>
                      <a:pt x="6" y="5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4" name="Freeform 1148"/>
              <p:cNvSpPr>
                <a:spLocks/>
              </p:cNvSpPr>
              <p:nvPr/>
            </p:nvSpPr>
            <p:spPr bwMode="auto">
              <a:xfrm>
                <a:off x="3775" y="3811"/>
                <a:ext cx="88" cy="92"/>
              </a:xfrm>
              <a:custGeom>
                <a:avLst/>
                <a:gdLst>
                  <a:gd name="T0" fmla="*/ 3 w 47"/>
                  <a:gd name="T1" fmla="*/ 45 h 49"/>
                  <a:gd name="T2" fmla="*/ 29 w 47"/>
                  <a:gd name="T3" fmla="*/ 31 h 49"/>
                  <a:gd name="T4" fmla="*/ 44 w 47"/>
                  <a:gd name="T5" fmla="*/ 4 h 49"/>
                  <a:gd name="T6" fmla="*/ 18 w 47"/>
                  <a:gd name="T7" fmla="*/ 19 h 49"/>
                  <a:gd name="T8" fmla="*/ 3 w 47"/>
                  <a:gd name="T9" fmla="*/ 4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9">
                    <a:moveTo>
                      <a:pt x="3" y="45"/>
                    </a:moveTo>
                    <a:cubicBezTo>
                      <a:pt x="6" y="49"/>
                      <a:pt x="18" y="42"/>
                      <a:pt x="29" y="31"/>
                    </a:cubicBezTo>
                    <a:cubicBezTo>
                      <a:pt x="41" y="19"/>
                      <a:pt x="47" y="7"/>
                      <a:pt x="44" y="4"/>
                    </a:cubicBezTo>
                    <a:cubicBezTo>
                      <a:pt x="41" y="0"/>
                      <a:pt x="29" y="7"/>
                      <a:pt x="18" y="19"/>
                    </a:cubicBezTo>
                    <a:cubicBezTo>
                      <a:pt x="7" y="30"/>
                      <a:pt x="0" y="42"/>
                      <a:pt x="3" y="4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5" name="Freeform 1149"/>
              <p:cNvSpPr>
                <a:spLocks/>
              </p:cNvSpPr>
              <p:nvPr/>
            </p:nvSpPr>
            <p:spPr bwMode="auto">
              <a:xfrm>
                <a:off x="3681" y="3715"/>
                <a:ext cx="53" cy="52"/>
              </a:xfrm>
              <a:custGeom>
                <a:avLst/>
                <a:gdLst>
                  <a:gd name="T0" fmla="*/ 2 w 28"/>
                  <a:gd name="T1" fmla="*/ 26 h 28"/>
                  <a:gd name="T2" fmla="*/ 18 w 28"/>
                  <a:gd name="T3" fmla="*/ 17 h 28"/>
                  <a:gd name="T4" fmla="*/ 26 w 28"/>
                  <a:gd name="T5" fmla="*/ 1 h 28"/>
                  <a:gd name="T6" fmla="*/ 11 w 28"/>
                  <a:gd name="T7" fmla="*/ 10 h 28"/>
                  <a:gd name="T8" fmla="*/ 2 w 28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" y="26"/>
                    </a:moveTo>
                    <a:cubicBezTo>
                      <a:pt x="4" y="28"/>
                      <a:pt x="11" y="24"/>
                      <a:pt x="18" y="17"/>
                    </a:cubicBezTo>
                    <a:cubicBezTo>
                      <a:pt x="24" y="11"/>
                      <a:pt x="28" y="4"/>
                      <a:pt x="26" y="1"/>
                    </a:cubicBezTo>
                    <a:cubicBezTo>
                      <a:pt x="24" y="0"/>
                      <a:pt x="17" y="3"/>
                      <a:pt x="11" y="10"/>
                    </a:cubicBezTo>
                    <a:cubicBezTo>
                      <a:pt x="4" y="16"/>
                      <a:pt x="0" y="23"/>
                      <a:pt x="2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6" name="Freeform 1150"/>
              <p:cNvSpPr>
                <a:spLocks/>
              </p:cNvSpPr>
              <p:nvPr/>
            </p:nvSpPr>
            <p:spPr bwMode="auto">
              <a:xfrm>
                <a:off x="3046" y="1801"/>
                <a:ext cx="539" cy="1350"/>
              </a:xfrm>
              <a:custGeom>
                <a:avLst/>
                <a:gdLst>
                  <a:gd name="T0" fmla="*/ 31 w 287"/>
                  <a:gd name="T1" fmla="*/ 716 h 718"/>
                  <a:gd name="T2" fmla="*/ 33 w 287"/>
                  <a:gd name="T3" fmla="*/ 718 h 718"/>
                  <a:gd name="T4" fmla="*/ 112 w 287"/>
                  <a:gd name="T5" fmla="*/ 621 h 718"/>
                  <a:gd name="T6" fmla="*/ 184 w 287"/>
                  <a:gd name="T7" fmla="*/ 668 h 718"/>
                  <a:gd name="T8" fmla="*/ 273 w 287"/>
                  <a:gd name="T9" fmla="*/ 271 h 718"/>
                  <a:gd name="T10" fmla="*/ 149 w 287"/>
                  <a:gd name="T11" fmla="*/ 287 h 718"/>
                  <a:gd name="T12" fmla="*/ 2 w 287"/>
                  <a:gd name="T13" fmla="*/ 0 h 718"/>
                  <a:gd name="T14" fmla="*/ 0 w 287"/>
                  <a:gd name="T15" fmla="*/ 2 h 718"/>
                  <a:gd name="T16" fmla="*/ 147 w 287"/>
                  <a:gd name="T17" fmla="*/ 293 h 718"/>
                  <a:gd name="T18" fmla="*/ 270 w 287"/>
                  <a:gd name="T19" fmla="*/ 278 h 718"/>
                  <a:gd name="T20" fmla="*/ 185 w 287"/>
                  <a:gd name="T21" fmla="*/ 661 h 718"/>
                  <a:gd name="T22" fmla="*/ 112 w 287"/>
                  <a:gd name="T23" fmla="*/ 615 h 718"/>
                  <a:gd name="T24" fmla="*/ 31 w 287"/>
                  <a:gd name="T25" fmla="*/ 71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7" h="718">
                    <a:moveTo>
                      <a:pt x="31" y="716"/>
                    </a:moveTo>
                    <a:cubicBezTo>
                      <a:pt x="32" y="716"/>
                      <a:pt x="33" y="717"/>
                      <a:pt x="33" y="718"/>
                    </a:cubicBezTo>
                    <a:cubicBezTo>
                      <a:pt x="64" y="689"/>
                      <a:pt x="90" y="656"/>
                      <a:pt x="112" y="621"/>
                    </a:cubicBezTo>
                    <a:cubicBezTo>
                      <a:pt x="136" y="636"/>
                      <a:pt x="160" y="652"/>
                      <a:pt x="184" y="668"/>
                    </a:cubicBezTo>
                    <a:cubicBezTo>
                      <a:pt x="256" y="551"/>
                      <a:pt x="287" y="408"/>
                      <a:pt x="273" y="271"/>
                    </a:cubicBezTo>
                    <a:cubicBezTo>
                      <a:pt x="232" y="276"/>
                      <a:pt x="191" y="282"/>
                      <a:pt x="149" y="287"/>
                    </a:cubicBezTo>
                    <a:cubicBezTo>
                      <a:pt x="138" y="179"/>
                      <a:pt x="90" y="75"/>
                      <a:pt x="2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89" y="77"/>
                      <a:pt x="137" y="183"/>
                      <a:pt x="147" y="293"/>
                    </a:cubicBezTo>
                    <a:cubicBezTo>
                      <a:pt x="188" y="288"/>
                      <a:pt x="229" y="283"/>
                      <a:pt x="270" y="278"/>
                    </a:cubicBezTo>
                    <a:cubicBezTo>
                      <a:pt x="283" y="410"/>
                      <a:pt x="253" y="547"/>
                      <a:pt x="185" y="661"/>
                    </a:cubicBezTo>
                    <a:cubicBezTo>
                      <a:pt x="160" y="646"/>
                      <a:pt x="136" y="630"/>
                      <a:pt x="112" y="615"/>
                    </a:cubicBezTo>
                    <a:cubicBezTo>
                      <a:pt x="90" y="652"/>
                      <a:pt x="63" y="686"/>
                      <a:pt x="31" y="7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7" name="Freeform 1151"/>
              <p:cNvSpPr>
                <a:spLocks/>
              </p:cNvSpPr>
              <p:nvPr/>
            </p:nvSpPr>
            <p:spPr bwMode="auto">
              <a:xfrm>
                <a:off x="3022" y="1780"/>
                <a:ext cx="52" cy="45"/>
              </a:xfrm>
              <a:custGeom>
                <a:avLst/>
                <a:gdLst>
                  <a:gd name="T0" fmla="*/ 24 w 28"/>
                  <a:gd name="T1" fmla="*/ 21 h 24"/>
                  <a:gd name="T2" fmla="*/ 20 w 28"/>
                  <a:gd name="T3" fmla="*/ 6 h 24"/>
                  <a:gd name="T4" fmla="*/ 3 w 28"/>
                  <a:gd name="T5" fmla="*/ 4 h 24"/>
                  <a:gd name="T6" fmla="*/ 8 w 28"/>
                  <a:gd name="T7" fmla="*/ 19 h 24"/>
                  <a:gd name="T8" fmla="*/ 24 w 28"/>
                  <a:gd name="T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4">
                    <a:moveTo>
                      <a:pt x="24" y="21"/>
                    </a:moveTo>
                    <a:cubicBezTo>
                      <a:pt x="28" y="18"/>
                      <a:pt x="26" y="11"/>
                      <a:pt x="20" y="6"/>
                    </a:cubicBezTo>
                    <a:cubicBezTo>
                      <a:pt x="14" y="1"/>
                      <a:pt x="6" y="0"/>
                      <a:pt x="3" y="4"/>
                    </a:cubicBezTo>
                    <a:cubicBezTo>
                      <a:pt x="0" y="7"/>
                      <a:pt x="3" y="14"/>
                      <a:pt x="8" y="19"/>
                    </a:cubicBezTo>
                    <a:cubicBezTo>
                      <a:pt x="14" y="23"/>
                      <a:pt x="21" y="24"/>
                      <a:pt x="24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8" name="Freeform 1152"/>
              <p:cNvSpPr>
                <a:spLocks/>
              </p:cNvSpPr>
              <p:nvPr/>
            </p:nvSpPr>
            <p:spPr bwMode="auto">
              <a:xfrm>
                <a:off x="3307" y="2318"/>
                <a:ext cx="34" cy="51"/>
              </a:xfrm>
              <a:custGeom>
                <a:avLst/>
                <a:gdLst>
                  <a:gd name="T0" fmla="*/ 10 w 18"/>
                  <a:gd name="T1" fmla="*/ 26 h 27"/>
                  <a:gd name="T2" fmla="*/ 17 w 18"/>
                  <a:gd name="T3" fmla="*/ 12 h 27"/>
                  <a:gd name="T4" fmla="*/ 7 w 18"/>
                  <a:gd name="T5" fmla="*/ 0 h 27"/>
                  <a:gd name="T6" fmla="*/ 1 w 18"/>
                  <a:gd name="T7" fmla="*/ 14 h 27"/>
                  <a:gd name="T8" fmla="*/ 10 w 18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7">
                    <a:moveTo>
                      <a:pt x="10" y="26"/>
                    </a:moveTo>
                    <a:cubicBezTo>
                      <a:pt x="15" y="26"/>
                      <a:pt x="18" y="19"/>
                      <a:pt x="17" y="12"/>
                    </a:cubicBezTo>
                    <a:cubicBezTo>
                      <a:pt x="16" y="5"/>
                      <a:pt x="12" y="0"/>
                      <a:pt x="7" y="0"/>
                    </a:cubicBezTo>
                    <a:cubicBezTo>
                      <a:pt x="3" y="1"/>
                      <a:pt x="0" y="7"/>
                      <a:pt x="1" y="14"/>
                    </a:cubicBezTo>
                    <a:cubicBezTo>
                      <a:pt x="2" y="21"/>
                      <a:pt x="6" y="27"/>
                      <a:pt x="10" y="2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59" name="Freeform 1153"/>
              <p:cNvSpPr>
                <a:spLocks/>
              </p:cNvSpPr>
              <p:nvPr/>
            </p:nvSpPr>
            <p:spPr bwMode="auto">
              <a:xfrm>
                <a:off x="3089" y="3126"/>
                <a:ext cx="40" cy="40"/>
              </a:xfrm>
              <a:custGeom>
                <a:avLst/>
                <a:gdLst>
                  <a:gd name="T0" fmla="*/ 2 w 21"/>
                  <a:gd name="T1" fmla="*/ 19 h 21"/>
                  <a:gd name="T2" fmla="*/ 15 w 21"/>
                  <a:gd name="T3" fmla="*/ 16 h 21"/>
                  <a:gd name="T4" fmla="*/ 19 w 21"/>
                  <a:gd name="T5" fmla="*/ 3 h 21"/>
                  <a:gd name="T6" fmla="*/ 6 w 21"/>
                  <a:gd name="T7" fmla="*/ 6 h 21"/>
                  <a:gd name="T8" fmla="*/ 2 w 21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2" y="19"/>
                    </a:moveTo>
                    <a:cubicBezTo>
                      <a:pt x="4" y="21"/>
                      <a:pt x="10" y="20"/>
                      <a:pt x="15" y="16"/>
                    </a:cubicBezTo>
                    <a:cubicBezTo>
                      <a:pt x="20" y="11"/>
                      <a:pt x="21" y="5"/>
                      <a:pt x="19" y="3"/>
                    </a:cubicBezTo>
                    <a:cubicBezTo>
                      <a:pt x="16" y="0"/>
                      <a:pt x="11" y="1"/>
                      <a:pt x="6" y="6"/>
                    </a:cubicBezTo>
                    <a:cubicBezTo>
                      <a:pt x="1" y="10"/>
                      <a:pt x="0" y="16"/>
                      <a:pt x="2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0" name="Freeform 1154"/>
              <p:cNvSpPr>
                <a:spLocks/>
              </p:cNvSpPr>
              <p:nvPr/>
            </p:nvSpPr>
            <p:spPr bwMode="auto">
              <a:xfrm>
                <a:off x="3538" y="2280"/>
                <a:ext cx="36" cy="64"/>
              </a:xfrm>
              <a:custGeom>
                <a:avLst/>
                <a:gdLst>
                  <a:gd name="T0" fmla="*/ 11 w 19"/>
                  <a:gd name="T1" fmla="*/ 33 h 34"/>
                  <a:gd name="T2" fmla="*/ 18 w 19"/>
                  <a:gd name="T3" fmla="*/ 16 h 34"/>
                  <a:gd name="T4" fmla="*/ 7 w 19"/>
                  <a:gd name="T5" fmla="*/ 0 h 34"/>
                  <a:gd name="T6" fmla="*/ 1 w 19"/>
                  <a:gd name="T7" fmla="*/ 18 h 34"/>
                  <a:gd name="T8" fmla="*/ 11 w 19"/>
                  <a:gd name="T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4">
                    <a:moveTo>
                      <a:pt x="11" y="33"/>
                    </a:moveTo>
                    <a:cubicBezTo>
                      <a:pt x="16" y="33"/>
                      <a:pt x="19" y="25"/>
                      <a:pt x="18" y="16"/>
                    </a:cubicBezTo>
                    <a:cubicBezTo>
                      <a:pt x="17" y="7"/>
                      <a:pt x="12" y="0"/>
                      <a:pt x="7" y="0"/>
                    </a:cubicBezTo>
                    <a:cubicBezTo>
                      <a:pt x="3" y="1"/>
                      <a:pt x="0" y="9"/>
                      <a:pt x="1" y="18"/>
                    </a:cubicBezTo>
                    <a:cubicBezTo>
                      <a:pt x="2" y="27"/>
                      <a:pt x="6" y="34"/>
                      <a:pt x="11" y="3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1" name="Freeform 1155"/>
              <p:cNvSpPr>
                <a:spLocks/>
              </p:cNvSpPr>
              <p:nvPr/>
            </p:nvSpPr>
            <p:spPr bwMode="auto">
              <a:xfrm>
                <a:off x="3365" y="3023"/>
                <a:ext cx="47" cy="62"/>
              </a:xfrm>
              <a:custGeom>
                <a:avLst/>
                <a:gdLst>
                  <a:gd name="T0" fmla="*/ 4 w 25"/>
                  <a:gd name="T1" fmla="*/ 30 h 33"/>
                  <a:gd name="T2" fmla="*/ 20 w 25"/>
                  <a:gd name="T3" fmla="*/ 21 h 33"/>
                  <a:gd name="T4" fmla="*/ 21 w 25"/>
                  <a:gd name="T5" fmla="*/ 2 h 33"/>
                  <a:gd name="T6" fmla="*/ 6 w 25"/>
                  <a:gd name="T7" fmla="*/ 12 h 33"/>
                  <a:gd name="T8" fmla="*/ 4 w 25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4" y="30"/>
                    </a:moveTo>
                    <a:cubicBezTo>
                      <a:pt x="8" y="33"/>
                      <a:pt x="15" y="29"/>
                      <a:pt x="20" y="21"/>
                    </a:cubicBezTo>
                    <a:cubicBezTo>
                      <a:pt x="25" y="13"/>
                      <a:pt x="25" y="5"/>
                      <a:pt x="21" y="2"/>
                    </a:cubicBezTo>
                    <a:cubicBezTo>
                      <a:pt x="18" y="0"/>
                      <a:pt x="11" y="4"/>
                      <a:pt x="6" y="12"/>
                    </a:cubicBezTo>
                    <a:cubicBezTo>
                      <a:pt x="2" y="20"/>
                      <a:pt x="0" y="28"/>
                      <a:pt x="4" y="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2" name="Freeform 1156"/>
              <p:cNvSpPr>
                <a:spLocks/>
              </p:cNvSpPr>
              <p:nvPr/>
            </p:nvSpPr>
            <p:spPr bwMode="auto">
              <a:xfrm>
                <a:off x="3243" y="2948"/>
                <a:ext cx="27" cy="35"/>
              </a:xfrm>
              <a:custGeom>
                <a:avLst/>
                <a:gdLst>
                  <a:gd name="T0" fmla="*/ 2 w 14"/>
                  <a:gd name="T1" fmla="*/ 17 h 19"/>
                  <a:gd name="T2" fmla="*/ 11 w 14"/>
                  <a:gd name="T3" fmla="*/ 12 h 19"/>
                  <a:gd name="T4" fmla="*/ 11 w 14"/>
                  <a:gd name="T5" fmla="*/ 2 h 19"/>
                  <a:gd name="T6" fmla="*/ 2 w 14"/>
                  <a:gd name="T7" fmla="*/ 7 h 19"/>
                  <a:gd name="T8" fmla="*/ 2 w 14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2" y="17"/>
                    </a:moveTo>
                    <a:cubicBezTo>
                      <a:pt x="4" y="19"/>
                      <a:pt x="8" y="17"/>
                      <a:pt x="11" y="12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9" y="0"/>
                      <a:pt x="5" y="3"/>
                      <a:pt x="2" y="7"/>
                    </a:cubicBezTo>
                    <a:cubicBezTo>
                      <a:pt x="0" y="11"/>
                      <a:pt x="0" y="16"/>
                      <a:pt x="2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3" name="Freeform 1157"/>
              <p:cNvSpPr>
                <a:spLocks/>
              </p:cNvSpPr>
              <p:nvPr/>
            </p:nvSpPr>
            <p:spPr bwMode="auto">
              <a:xfrm>
                <a:off x="2302" y="2393"/>
                <a:ext cx="1366" cy="1468"/>
              </a:xfrm>
              <a:custGeom>
                <a:avLst/>
                <a:gdLst>
                  <a:gd name="T0" fmla="*/ 1 w 727"/>
                  <a:gd name="T1" fmla="*/ 690 h 781"/>
                  <a:gd name="T2" fmla="*/ 0 w 727"/>
                  <a:gd name="T3" fmla="*/ 693 h 781"/>
                  <a:gd name="T4" fmla="*/ 208 w 727"/>
                  <a:gd name="T5" fmla="*/ 696 h 781"/>
                  <a:gd name="T6" fmla="*/ 223 w 727"/>
                  <a:gd name="T7" fmla="*/ 781 h 781"/>
                  <a:gd name="T8" fmla="*/ 690 w 727"/>
                  <a:gd name="T9" fmla="*/ 504 h 781"/>
                  <a:gd name="T10" fmla="*/ 592 w 727"/>
                  <a:gd name="T11" fmla="*/ 426 h 781"/>
                  <a:gd name="T12" fmla="*/ 723 w 727"/>
                  <a:gd name="T13" fmla="*/ 0 h 781"/>
                  <a:gd name="T14" fmla="*/ 720 w 727"/>
                  <a:gd name="T15" fmla="*/ 0 h 781"/>
                  <a:gd name="T16" fmla="*/ 585 w 727"/>
                  <a:gd name="T17" fmla="*/ 430 h 781"/>
                  <a:gd name="T18" fmla="*/ 683 w 727"/>
                  <a:gd name="T19" fmla="*/ 509 h 781"/>
                  <a:gd name="T20" fmla="*/ 231 w 727"/>
                  <a:gd name="T21" fmla="*/ 777 h 781"/>
                  <a:gd name="T22" fmla="*/ 216 w 727"/>
                  <a:gd name="T23" fmla="*/ 692 h 781"/>
                  <a:gd name="T24" fmla="*/ 1 w 727"/>
                  <a:gd name="T25" fmla="*/ 69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7" h="781">
                    <a:moveTo>
                      <a:pt x="1" y="690"/>
                    </a:moveTo>
                    <a:cubicBezTo>
                      <a:pt x="1" y="691"/>
                      <a:pt x="0" y="692"/>
                      <a:pt x="0" y="693"/>
                    </a:cubicBezTo>
                    <a:cubicBezTo>
                      <a:pt x="74" y="704"/>
                      <a:pt x="144" y="705"/>
                      <a:pt x="208" y="696"/>
                    </a:cubicBezTo>
                    <a:cubicBezTo>
                      <a:pt x="213" y="725"/>
                      <a:pt x="217" y="753"/>
                      <a:pt x="223" y="781"/>
                    </a:cubicBezTo>
                    <a:cubicBezTo>
                      <a:pt x="426" y="754"/>
                      <a:pt x="584" y="648"/>
                      <a:pt x="690" y="504"/>
                    </a:cubicBezTo>
                    <a:cubicBezTo>
                      <a:pt x="658" y="478"/>
                      <a:pt x="625" y="452"/>
                      <a:pt x="592" y="426"/>
                    </a:cubicBezTo>
                    <a:cubicBezTo>
                      <a:pt x="682" y="305"/>
                      <a:pt x="727" y="152"/>
                      <a:pt x="723" y="0"/>
                    </a:cubicBezTo>
                    <a:cubicBezTo>
                      <a:pt x="722" y="0"/>
                      <a:pt x="721" y="0"/>
                      <a:pt x="720" y="0"/>
                    </a:cubicBezTo>
                    <a:cubicBezTo>
                      <a:pt x="724" y="153"/>
                      <a:pt x="677" y="308"/>
                      <a:pt x="585" y="430"/>
                    </a:cubicBezTo>
                    <a:cubicBezTo>
                      <a:pt x="618" y="456"/>
                      <a:pt x="651" y="483"/>
                      <a:pt x="683" y="509"/>
                    </a:cubicBezTo>
                    <a:cubicBezTo>
                      <a:pt x="579" y="647"/>
                      <a:pt x="426" y="749"/>
                      <a:pt x="231" y="777"/>
                    </a:cubicBezTo>
                    <a:cubicBezTo>
                      <a:pt x="226" y="749"/>
                      <a:pt x="221" y="720"/>
                      <a:pt x="216" y="692"/>
                    </a:cubicBezTo>
                    <a:cubicBezTo>
                      <a:pt x="149" y="701"/>
                      <a:pt x="78" y="702"/>
                      <a:pt x="1" y="6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4" name="Freeform 1158"/>
              <p:cNvSpPr>
                <a:spLocks/>
              </p:cNvSpPr>
              <p:nvPr/>
            </p:nvSpPr>
            <p:spPr bwMode="auto">
              <a:xfrm>
                <a:off x="3642" y="2359"/>
                <a:ext cx="32" cy="68"/>
              </a:xfrm>
              <a:custGeom>
                <a:avLst/>
                <a:gdLst>
                  <a:gd name="T0" fmla="*/ 8 w 17"/>
                  <a:gd name="T1" fmla="*/ 36 h 36"/>
                  <a:gd name="T2" fmla="*/ 16 w 17"/>
                  <a:gd name="T3" fmla="*/ 18 h 36"/>
                  <a:gd name="T4" fmla="*/ 7 w 17"/>
                  <a:gd name="T5" fmla="*/ 0 h 36"/>
                  <a:gd name="T6" fmla="*/ 0 w 17"/>
                  <a:gd name="T7" fmla="*/ 19 h 36"/>
                  <a:gd name="T8" fmla="*/ 8 w 17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6">
                    <a:moveTo>
                      <a:pt x="8" y="36"/>
                    </a:moveTo>
                    <a:cubicBezTo>
                      <a:pt x="13" y="36"/>
                      <a:pt x="17" y="28"/>
                      <a:pt x="16" y="18"/>
                    </a:cubicBezTo>
                    <a:cubicBezTo>
                      <a:pt x="16" y="8"/>
                      <a:pt x="12" y="0"/>
                      <a:pt x="7" y="0"/>
                    </a:cubicBezTo>
                    <a:cubicBezTo>
                      <a:pt x="3" y="1"/>
                      <a:pt x="0" y="9"/>
                      <a:pt x="0" y="19"/>
                    </a:cubicBezTo>
                    <a:cubicBezTo>
                      <a:pt x="0" y="28"/>
                      <a:pt x="4" y="36"/>
                      <a:pt x="8" y="3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5" name="Freeform 1159"/>
              <p:cNvSpPr>
                <a:spLocks/>
              </p:cNvSpPr>
              <p:nvPr/>
            </p:nvSpPr>
            <p:spPr bwMode="auto">
              <a:xfrm>
                <a:off x="3384" y="3162"/>
                <a:ext cx="53" cy="66"/>
              </a:xfrm>
              <a:custGeom>
                <a:avLst/>
                <a:gdLst>
                  <a:gd name="T0" fmla="*/ 3 w 28"/>
                  <a:gd name="T1" fmla="*/ 32 h 35"/>
                  <a:gd name="T2" fmla="*/ 21 w 28"/>
                  <a:gd name="T3" fmla="*/ 23 h 35"/>
                  <a:gd name="T4" fmla="*/ 25 w 28"/>
                  <a:gd name="T5" fmla="*/ 3 h 35"/>
                  <a:gd name="T6" fmla="*/ 8 w 28"/>
                  <a:gd name="T7" fmla="*/ 12 h 35"/>
                  <a:gd name="T8" fmla="*/ 3 w 28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5">
                    <a:moveTo>
                      <a:pt x="3" y="32"/>
                    </a:moveTo>
                    <a:cubicBezTo>
                      <a:pt x="6" y="35"/>
                      <a:pt x="14" y="31"/>
                      <a:pt x="21" y="23"/>
                    </a:cubicBezTo>
                    <a:cubicBezTo>
                      <a:pt x="27" y="14"/>
                      <a:pt x="28" y="5"/>
                      <a:pt x="25" y="3"/>
                    </a:cubicBezTo>
                    <a:cubicBezTo>
                      <a:pt x="21" y="0"/>
                      <a:pt x="14" y="4"/>
                      <a:pt x="8" y="12"/>
                    </a:cubicBezTo>
                    <a:cubicBezTo>
                      <a:pt x="2" y="20"/>
                      <a:pt x="0" y="29"/>
                      <a:pt x="3" y="3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6" name="Freeform 1160"/>
              <p:cNvSpPr>
                <a:spLocks/>
              </p:cNvSpPr>
              <p:nvPr/>
            </p:nvSpPr>
            <p:spPr bwMode="auto">
              <a:xfrm>
                <a:off x="2270" y="3679"/>
                <a:ext cx="77" cy="32"/>
              </a:xfrm>
              <a:custGeom>
                <a:avLst/>
                <a:gdLst>
                  <a:gd name="T0" fmla="*/ 0 w 41"/>
                  <a:gd name="T1" fmla="*/ 5 h 17"/>
                  <a:gd name="T2" fmla="*/ 20 w 41"/>
                  <a:gd name="T3" fmla="*/ 15 h 17"/>
                  <a:gd name="T4" fmla="*/ 41 w 41"/>
                  <a:gd name="T5" fmla="*/ 11 h 17"/>
                  <a:gd name="T6" fmla="*/ 22 w 41"/>
                  <a:gd name="T7" fmla="*/ 2 h 17"/>
                  <a:gd name="T8" fmla="*/ 0 w 41"/>
                  <a:gd name="T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7">
                    <a:moveTo>
                      <a:pt x="0" y="5"/>
                    </a:moveTo>
                    <a:cubicBezTo>
                      <a:pt x="0" y="9"/>
                      <a:pt x="8" y="13"/>
                      <a:pt x="20" y="15"/>
                    </a:cubicBezTo>
                    <a:cubicBezTo>
                      <a:pt x="31" y="17"/>
                      <a:pt x="41" y="15"/>
                      <a:pt x="41" y="11"/>
                    </a:cubicBezTo>
                    <a:cubicBezTo>
                      <a:pt x="41" y="7"/>
                      <a:pt x="33" y="4"/>
                      <a:pt x="22" y="2"/>
                    </a:cubicBezTo>
                    <a:cubicBezTo>
                      <a:pt x="10" y="0"/>
                      <a:pt x="1" y="2"/>
                      <a:pt x="0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7" name="Freeform 1161"/>
              <p:cNvSpPr>
                <a:spLocks/>
              </p:cNvSpPr>
              <p:nvPr/>
            </p:nvSpPr>
            <p:spPr bwMode="auto">
              <a:xfrm>
                <a:off x="3565" y="3303"/>
                <a:ext cx="62" cy="75"/>
              </a:xfrm>
              <a:custGeom>
                <a:avLst/>
                <a:gdLst>
                  <a:gd name="T0" fmla="*/ 3 w 33"/>
                  <a:gd name="T1" fmla="*/ 37 h 40"/>
                  <a:gd name="T2" fmla="*/ 23 w 33"/>
                  <a:gd name="T3" fmla="*/ 25 h 40"/>
                  <a:gd name="T4" fmla="*/ 29 w 33"/>
                  <a:gd name="T5" fmla="*/ 3 h 40"/>
                  <a:gd name="T6" fmla="*/ 10 w 33"/>
                  <a:gd name="T7" fmla="*/ 15 h 40"/>
                  <a:gd name="T8" fmla="*/ 3 w 33"/>
                  <a:gd name="T9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0">
                    <a:moveTo>
                      <a:pt x="3" y="37"/>
                    </a:moveTo>
                    <a:cubicBezTo>
                      <a:pt x="7" y="40"/>
                      <a:pt x="16" y="35"/>
                      <a:pt x="23" y="25"/>
                    </a:cubicBezTo>
                    <a:cubicBezTo>
                      <a:pt x="30" y="16"/>
                      <a:pt x="33" y="5"/>
                      <a:pt x="29" y="3"/>
                    </a:cubicBezTo>
                    <a:cubicBezTo>
                      <a:pt x="25" y="0"/>
                      <a:pt x="17" y="5"/>
                      <a:pt x="10" y="15"/>
                    </a:cubicBezTo>
                    <a:cubicBezTo>
                      <a:pt x="3" y="25"/>
                      <a:pt x="0" y="35"/>
                      <a:pt x="3" y="3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8" name="Freeform 1162"/>
              <p:cNvSpPr>
                <a:spLocks/>
              </p:cNvSpPr>
              <p:nvPr/>
            </p:nvSpPr>
            <p:spPr bwMode="auto">
              <a:xfrm>
                <a:off x="2674" y="3839"/>
                <a:ext cx="96" cy="39"/>
              </a:xfrm>
              <a:custGeom>
                <a:avLst/>
                <a:gdLst>
                  <a:gd name="T0" fmla="*/ 1 w 51"/>
                  <a:gd name="T1" fmla="*/ 14 h 21"/>
                  <a:gd name="T2" fmla="*/ 27 w 51"/>
                  <a:gd name="T3" fmla="*/ 19 h 21"/>
                  <a:gd name="T4" fmla="*/ 50 w 51"/>
                  <a:gd name="T5" fmla="*/ 7 h 21"/>
                  <a:gd name="T6" fmla="*/ 25 w 51"/>
                  <a:gd name="T7" fmla="*/ 2 h 21"/>
                  <a:gd name="T8" fmla="*/ 1 w 51"/>
                  <a:gd name="T9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21">
                    <a:moveTo>
                      <a:pt x="1" y="14"/>
                    </a:moveTo>
                    <a:cubicBezTo>
                      <a:pt x="1" y="18"/>
                      <a:pt x="14" y="21"/>
                      <a:pt x="27" y="19"/>
                    </a:cubicBezTo>
                    <a:cubicBezTo>
                      <a:pt x="41" y="17"/>
                      <a:pt x="51" y="11"/>
                      <a:pt x="50" y="7"/>
                    </a:cubicBezTo>
                    <a:cubicBezTo>
                      <a:pt x="49" y="2"/>
                      <a:pt x="38" y="0"/>
                      <a:pt x="25" y="2"/>
                    </a:cubicBezTo>
                    <a:cubicBezTo>
                      <a:pt x="11" y="4"/>
                      <a:pt x="0" y="9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69" name="Freeform 1163"/>
              <p:cNvSpPr>
                <a:spLocks/>
              </p:cNvSpPr>
              <p:nvPr/>
            </p:nvSpPr>
            <p:spPr bwMode="auto">
              <a:xfrm>
                <a:off x="2668" y="3688"/>
                <a:ext cx="53" cy="23"/>
              </a:xfrm>
              <a:custGeom>
                <a:avLst/>
                <a:gdLst>
                  <a:gd name="T0" fmla="*/ 0 w 28"/>
                  <a:gd name="T1" fmla="*/ 8 h 12"/>
                  <a:gd name="T2" fmla="*/ 15 w 28"/>
                  <a:gd name="T3" fmla="*/ 11 h 12"/>
                  <a:gd name="T4" fmla="*/ 27 w 28"/>
                  <a:gd name="T5" fmla="*/ 4 h 12"/>
                  <a:gd name="T6" fmla="*/ 13 w 28"/>
                  <a:gd name="T7" fmla="*/ 1 h 12"/>
                  <a:gd name="T8" fmla="*/ 0 w 28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cubicBezTo>
                      <a:pt x="1" y="11"/>
                      <a:pt x="7" y="12"/>
                      <a:pt x="15" y="11"/>
                    </a:cubicBezTo>
                    <a:cubicBezTo>
                      <a:pt x="23" y="10"/>
                      <a:pt x="28" y="7"/>
                      <a:pt x="27" y="4"/>
                    </a:cubicBezTo>
                    <a:cubicBezTo>
                      <a:pt x="27" y="1"/>
                      <a:pt x="21" y="0"/>
                      <a:pt x="13" y="1"/>
                    </a:cubicBezTo>
                    <a:cubicBezTo>
                      <a:pt x="6" y="2"/>
                      <a:pt x="0" y="5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0" name="Freeform 1164"/>
              <p:cNvSpPr>
                <a:spLocks/>
              </p:cNvSpPr>
              <p:nvPr/>
            </p:nvSpPr>
            <p:spPr bwMode="auto">
              <a:xfrm>
                <a:off x="3642" y="2527"/>
                <a:ext cx="460" cy="1141"/>
              </a:xfrm>
              <a:custGeom>
                <a:avLst/>
                <a:gdLst>
                  <a:gd name="T0" fmla="*/ 0 w 245"/>
                  <a:gd name="T1" fmla="*/ 606 h 607"/>
                  <a:gd name="T2" fmla="*/ 0 w 245"/>
                  <a:gd name="T3" fmla="*/ 607 h 607"/>
                  <a:gd name="T4" fmla="*/ 67 w 245"/>
                  <a:gd name="T5" fmla="*/ 531 h 607"/>
                  <a:gd name="T6" fmla="*/ 97 w 245"/>
                  <a:gd name="T7" fmla="*/ 556 h 607"/>
                  <a:gd name="T8" fmla="*/ 240 w 245"/>
                  <a:gd name="T9" fmla="*/ 297 h 607"/>
                  <a:gd name="T10" fmla="*/ 188 w 245"/>
                  <a:gd name="T11" fmla="*/ 276 h 607"/>
                  <a:gd name="T12" fmla="*/ 245 w 245"/>
                  <a:gd name="T13" fmla="*/ 1 h 607"/>
                  <a:gd name="T14" fmla="*/ 243 w 245"/>
                  <a:gd name="T15" fmla="*/ 1 h 607"/>
                  <a:gd name="T16" fmla="*/ 185 w 245"/>
                  <a:gd name="T17" fmla="*/ 280 h 607"/>
                  <a:gd name="T18" fmla="*/ 237 w 245"/>
                  <a:gd name="T19" fmla="*/ 300 h 607"/>
                  <a:gd name="T20" fmla="*/ 99 w 245"/>
                  <a:gd name="T21" fmla="*/ 552 h 607"/>
                  <a:gd name="T22" fmla="*/ 69 w 245"/>
                  <a:gd name="T23" fmla="*/ 527 h 607"/>
                  <a:gd name="T24" fmla="*/ 0 w 245"/>
                  <a:gd name="T25" fmla="*/ 606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5" h="607">
                    <a:moveTo>
                      <a:pt x="0" y="606"/>
                    </a:moveTo>
                    <a:cubicBezTo>
                      <a:pt x="0" y="607"/>
                      <a:pt x="0" y="607"/>
                      <a:pt x="0" y="607"/>
                    </a:cubicBezTo>
                    <a:cubicBezTo>
                      <a:pt x="24" y="583"/>
                      <a:pt x="46" y="558"/>
                      <a:pt x="67" y="531"/>
                    </a:cubicBezTo>
                    <a:cubicBezTo>
                      <a:pt x="77" y="540"/>
                      <a:pt x="87" y="548"/>
                      <a:pt x="97" y="556"/>
                    </a:cubicBezTo>
                    <a:cubicBezTo>
                      <a:pt x="158" y="478"/>
                      <a:pt x="206" y="390"/>
                      <a:pt x="240" y="297"/>
                    </a:cubicBezTo>
                    <a:cubicBezTo>
                      <a:pt x="223" y="290"/>
                      <a:pt x="205" y="283"/>
                      <a:pt x="188" y="276"/>
                    </a:cubicBezTo>
                    <a:cubicBezTo>
                      <a:pt x="220" y="188"/>
                      <a:pt x="239" y="95"/>
                      <a:pt x="245" y="1"/>
                    </a:cubicBezTo>
                    <a:cubicBezTo>
                      <a:pt x="244" y="0"/>
                      <a:pt x="244" y="1"/>
                      <a:pt x="243" y="1"/>
                    </a:cubicBezTo>
                    <a:cubicBezTo>
                      <a:pt x="238" y="96"/>
                      <a:pt x="218" y="190"/>
                      <a:pt x="185" y="280"/>
                    </a:cubicBezTo>
                    <a:cubicBezTo>
                      <a:pt x="202" y="287"/>
                      <a:pt x="220" y="294"/>
                      <a:pt x="237" y="300"/>
                    </a:cubicBezTo>
                    <a:cubicBezTo>
                      <a:pt x="204" y="391"/>
                      <a:pt x="157" y="476"/>
                      <a:pt x="99" y="552"/>
                    </a:cubicBezTo>
                    <a:cubicBezTo>
                      <a:pt x="89" y="543"/>
                      <a:pt x="79" y="535"/>
                      <a:pt x="69" y="527"/>
                    </a:cubicBezTo>
                    <a:cubicBezTo>
                      <a:pt x="47" y="555"/>
                      <a:pt x="24" y="581"/>
                      <a:pt x="0" y="60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1" name="Freeform 1165"/>
              <p:cNvSpPr>
                <a:spLocks/>
              </p:cNvSpPr>
              <p:nvPr/>
            </p:nvSpPr>
            <p:spPr bwMode="auto">
              <a:xfrm>
                <a:off x="4093" y="2506"/>
                <a:ext cx="15" cy="43"/>
              </a:xfrm>
              <a:custGeom>
                <a:avLst/>
                <a:gdLst>
                  <a:gd name="T0" fmla="*/ 3 w 8"/>
                  <a:gd name="T1" fmla="*/ 23 h 23"/>
                  <a:gd name="T2" fmla="*/ 8 w 8"/>
                  <a:gd name="T3" fmla="*/ 12 h 23"/>
                  <a:gd name="T4" fmla="*/ 5 w 8"/>
                  <a:gd name="T5" fmla="*/ 0 h 23"/>
                  <a:gd name="T6" fmla="*/ 0 w 8"/>
                  <a:gd name="T7" fmla="*/ 11 h 23"/>
                  <a:gd name="T8" fmla="*/ 3 w 8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3">
                    <a:moveTo>
                      <a:pt x="3" y="23"/>
                    </a:moveTo>
                    <a:cubicBezTo>
                      <a:pt x="5" y="23"/>
                      <a:pt x="7" y="18"/>
                      <a:pt x="8" y="12"/>
                    </a:cubicBezTo>
                    <a:cubicBezTo>
                      <a:pt x="8" y="6"/>
                      <a:pt x="7" y="0"/>
                      <a:pt x="5" y="0"/>
                    </a:cubicBezTo>
                    <a:cubicBezTo>
                      <a:pt x="3" y="0"/>
                      <a:pt x="1" y="5"/>
                      <a:pt x="0" y="11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2" name="Freeform 1166"/>
              <p:cNvSpPr>
                <a:spLocks/>
              </p:cNvSpPr>
              <p:nvPr/>
            </p:nvSpPr>
            <p:spPr bwMode="auto">
              <a:xfrm>
                <a:off x="3982" y="3025"/>
                <a:ext cx="21" cy="43"/>
              </a:xfrm>
              <a:custGeom>
                <a:avLst/>
                <a:gdLst>
                  <a:gd name="T0" fmla="*/ 2 w 11"/>
                  <a:gd name="T1" fmla="*/ 22 h 23"/>
                  <a:gd name="T2" fmla="*/ 9 w 11"/>
                  <a:gd name="T3" fmla="*/ 13 h 23"/>
                  <a:gd name="T4" fmla="*/ 10 w 11"/>
                  <a:gd name="T5" fmla="*/ 1 h 23"/>
                  <a:gd name="T6" fmla="*/ 2 w 11"/>
                  <a:gd name="T7" fmla="*/ 10 h 23"/>
                  <a:gd name="T8" fmla="*/ 2 w 11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3">
                    <a:moveTo>
                      <a:pt x="2" y="22"/>
                    </a:moveTo>
                    <a:cubicBezTo>
                      <a:pt x="4" y="23"/>
                      <a:pt x="7" y="19"/>
                      <a:pt x="9" y="13"/>
                    </a:cubicBezTo>
                    <a:cubicBezTo>
                      <a:pt x="11" y="7"/>
                      <a:pt x="11" y="2"/>
                      <a:pt x="10" y="1"/>
                    </a:cubicBezTo>
                    <a:cubicBezTo>
                      <a:pt x="7" y="0"/>
                      <a:pt x="5" y="5"/>
                      <a:pt x="2" y="10"/>
                    </a:cubicBezTo>
                    <a:cubicBezTo>
                      <a:pt x="0" y="16"/>
                      <a:pt x="0" y="21"/>
                      <a:pt x="2" y="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3" name="Freeform 1167"/>
              <p:cNvSpPr>
                <a:spLocks/>
              </p:cNvSpPr>
              <p:nvPr/>
            </p:nvSpPr>
            <p:spPr bwMode="auto">
              <a:xfrm>
                <a:off x="3629" y="3651"/>
                <a:ext cx="30" cy="30"/>
              </a:xfrm>
              <a:custGeom>
                <a:avLst/>
                <a:gdLst>
                  <a:gd name="T0" fmla="*/ 1 w 16"/>
                  <a:gd name="T1" fmla="*/ 15 h 16"/>
                  <a:gd name="T2" fmla="*/ 10 w 16"/>
                  <a:gd name="T3" fmla="*/ 10 h 16"/>
                  <a:gd name="T4" fmla="*/ 15 w 16"/>
                  <a:gd name="T5" fmla="*/ 1 h 16"/>
                  <a:gd name="T6" fmla="*/ 6 w 16"/>
                  <a:gd name="T7" fmla="*/ 5 h 16"/>
                  <a:gd name="T8" fmla="*/ 1 w 16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1" y="15"/>
                    </a:moveTo>
                    <a:cubicBezTo>
                      <a:pt x="3" y="16"/>
                      <a:pt x="6" y="14"/>
                      <a:pt x="10" y="10"/>
                    </a:cubicBezTo>
                    <a:cubicBezTo>
                      <a:pt x="14" y="6"/>
                      <a:pt x="16" y="2"/>
                      <a:pt x="15" y="1"/>
                    </a:cubicBezTo>
                    <a:cubicBezTo>
                      <a:pt x="13" y="0"/>
                      <a:pt x="9" y="2"/>
                      <a:pt x="6" y="5"/>
                    </a:cubicBezTo>
                    <a:cubicBezTo>
                      <a:pt x="2" y="9"/>
                      <a:pt x="0" y="13"/>
                      <a:pt x="1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4" name="Freeform 1168"/>
              <p:cNvSpPr>
                <a:spLocks/>
              </p:cNvSpPr>
              <p:nvPr/>
            </p:nvSpPr>
            <p:spPr bwMode="auto">
              <a:xfrm>
                <a:off x="4080" y="3062"/>
                <a:ext cx="22" cy="45"/>
              </a:xfrm>
              <a:custGeom>
                <a:avLst/>
                <a:gdLst>
                  <a:gd name="T0" fmla="*/ 2 w 12"/>
                  <a:gd name="T1" fmla="*/ 23 h 24"/>
                  <a:gd name="T2" fmla="*/ 9 w 12"/>
                  <a:gd name="T3" fmla="*/ 13 h 24"/>
                  <a:gd name="T4" fmla="*/ 10 w 12"/>
                  <a:gd name="T5" fmla="*/ 1 h 24"/>
                  <a:gd name="T6" fmla="*/ 3 w 12"/>
                  <a:gd name="T7" fmla="*/ 11 h 24"/>
                  <a:gd name="T8" fmla="*/ 2 w 12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2" y="23"/>
                    </a:moveTo>
                    <a:cubicBezTo>
                      <a:pt x="4" y="24"/>
                      <a:pt x="7" y="20"/>
                      <a:pt x="9" y="13"/>
                    </a:cubicBezTo>
                    <a:cubicBezTo>
                      <a:pt x="12" y="7"/>
                      <a:pt x="12" y="2"/>
                      <a:pt x="10" y="1"/>
                    </a:cubicBezTo>
                    <a:cubicBezTo>
                      <a:pt x="8" y="0"/>
                      <a:pt x="5" y="5"/>
                      <a:pt x="3" y="11"/>
                    </a:cubicBezTo>
                    <a:cubicBezTo>
                      <a:pt x="0" y="17"/>
                      <a:pt x="0" y="23"/>
                      <a:pt x="2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5" name="Freeform 1169"/>
              <p:cNvSpPr>
                <a:spLocks/>
              </p:cNvSpPr>
              <p:nvPr/>
            </p:nvSpPr>
            <p:spPr bwMode="auto">
              <a:xfrm>
                <a:off x="3807" y="3549"/>
                <a:ext cx="34" cy="42"/>
              </a:xfrm>
              <a:custGeom>
                <a:avLst/>
                <a:gdLst>
                  <a:gd name="T0" fmla="*/ 2 w 18"/>
                  <a:gd name="T1" fmla="*/ 21 h 22"/>
                  <a:gd name="T2" fmla="*/ 12 w 18"/>
                  <a:gd name="T3" fmla="*/ 14 h 22"/>
                  <a:gd name="T4" fmla="*/ 17 w 18"/>
                  <a:gd name="T5" fmla="*/ 1 h 22"/>
                  <a:gd name="T6" fmla="*/ 6 w 18"/>
                  <a:gd name="T7" fmla="*/ 9 h 22"/>
                  <a:gd name="T8" fmla="*/ 2 w 18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2" y="21"/>
                    </a:moveTo>
                    <a:cubicBezTo>
                      <a:pt x="3" y="22"/>
                      <a:pt x="8" y="19"/>
                      <a:pt x="12" y="14"/>
                    </a:cubicBezTo>
                    <a:cubicBezTo>
                      <a:pt x="16" y="8"/>
                      <a:pt x="18" y="3"/>
                      <a:pt x="17" y="1"/>
                    </a:cubicBezTo>
                    <a:cubicBezTo>
                      <a:pt x="15" y="0"/>
                      <a:pt x="10" y="4"/>
                      <a:pt x="6" y="9"/>
                    </a:cubicBezTo>
                    <a:cubicBezTo>
                      <a:pt x="3" y="14"/>
                      <a:pt x="0" y="19"/>
                      <a:pt x="2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6" name="Freeform 1170"/>
              <p:cNvSpPr>
                <a:spLocks/>
              </p:cNvSpPr>
              <p:nvPr/>
            </p:nvSpPr>
            <p:spPr bwMode="auto">
              <a:xfrm>
                <a:off x="3758" y="3512"/>
                <a:ext cx="21" cy="24"/>
              </a:xfrm>
              <a:custGeom>
                <a:avLst/>
                <a:gdLst>
                  <a:gd name="T0" fmla="*/ 1 w 11"/>
                  <a:gd name="T1" fmla="*/ 12 h 13"/>
                  <a:gd name="T2" fmla="*/ 7 w 11"/>
                  <a:gd name="T3" fmla="*/ 8 h 13"/>
                  <a:gd name="T4" fmla="*/ 10 w 11"/>
                  <a:gd name="T5" fmla="*/ 1 h 13"/>
                  <a:gd name="T6" fmla="*/ 4 w 11"/>
                  <a:gd name="T7" fmla="*/ 5 h 13"/>
                  <a:gd name="T8" fmla="*/ 1 w 11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1" y="12"/>
                    </a:moveTo>
                    <a:cubicBezTo>
                      <a:pt x="2" y="13"/>
                      <a:pt x="5" y="11"/>
                      <a:pt x="7" y="8"/>
                    </a:cubicBezTo>
                    <a:cubicBezTo>
                      <a:pt x="10" y="5"/>
                      <a:pt x="11" y="2"/>
                      <a:pt x="10" y="1"/>
                    </a:cubicBezTo>
                    <a:cubicBezTo>
                      <a:pt x="9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7" name="Freeform 1171"/>
              <p:cNvSpPr>
                <a:spLocks/>
              </p:cNvSpPr>
              <p:nvPr/>
            </p:nvSpPr>
            <p:spPr bwMode="auto">
              <a:xfrm>
                <a:off x="2772" y="3045"/>
                <a:ext cx="678" cy="549"/>
              </a:xfrm>
              <a:custGeom>
                <a:avLst/>
                <a:gdLst>
                  <a:gd name="T0" fmla="*/ 361 w 361"/>
                  <a:gd name="T1" fmla="*/ 0 h 292"/>
                  <a:gd name="T2" fmla="*/ 360 w 361"/>
                  <a:gd name="T3" fmla="*/ 0 h 292"/>
                  <a:gd name="T4" fmla="*/ 322 w 361"/>
                  <a:gd name="T5" fmla="*/ 58 h 292"/>
                  <a:gd name="T6" fmla="*/ 291 w 361"/>
                  <a:gd name="T7" fmla="*/ 34 h 292"/>
                  <a:gd name="T8" fmla="*/ 162 w 361"/>
                  <a:gd name="T9" fmla="*/ 160 h 292"/>
                  <a:gd name="T10" fmla="*/ 194 w 361"/>
                  <a:gd name="T11" fmla="*/ 208 h 292"/>
                  <a:gd name="T12" fmla="*/ 0 w 361"/>
                  <a:gd name="T13" fmla="*/ 291 h 292"/>
                  <a:gd name="T14" fmla="*/ 1 w 361"/>
                  <a:gd name="T15" fmla="*/ 292 h 292"/>
                  <a:gd name="T16" fmla="*/ 197 w 361"/>
                  <a:gd name="T17" fmla="*/ 207 h 292"/>
                  <a:gd name="T18" fmla="*/ 165 w 361"/>
                  <a:gd name="T19" fmla="*/ 160 h 292"/>
                  <a:gd name="T20" fmla="*/ 291 w 361"/>
                  <a:gd name="T21" fmla="*/ 37 h 292"/>
                  <a:gd name="T22" fmla="*/ 322 w 361"/>
                  <a:gd name="T23" fmla="*/ 61 h 292"/>
                  <a:gd name="T24" fmla="*/ 361 w 361"/>
                  <a:gd name="T2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1" h="292">
                    <a:moveTo>
                      <a:pt x="361" y="0"/>
                    </a:moveTo>
                    <a:cubicBezTo>
                      <a:pt x="361" y="0"/>
                      <a:pt x="360" y="0"/>
                      <a:pt x="360" y="0"/>
                    </a:cubicBezTo>
                    <a:cubicBezTo>
                      <a:pt x="348" y="20"/>
                      <a:pt x="336" y="39"/>
                      <a:pt x="322" y="58"/>
                    </a:cubicBezTo>
                    <a:cubicBezTo>
                      <a:pt x="312" y="50"/>
                      <a:pt x="302" y="42"/>
                      <a:pt x="291" y="34"/>
                    </a:cubicBezTo>
                    <a:cubicBezTo>
                      <a:pt x="256" y="83"/>
                      <a:pt x="213" y="126"/>
                      <a:pt x="162" y="160"/>
                    </a:cubicBezTo>
                    <a:cubicBezTo>
                      <a:pt x="173" y="176"/>
                      <a:pt x="183" y="192"/>
                      <a:pt x="194" y="208"/>
                    </a:cubicBezTo>
                    <a:cubicBezTo>
                      <a:pt x="137" y="246"/>
                      <a:pt x="73" y="275"/>
                      <a:pt x="0" y="291"/>
                    </a:cubicBezTo>
                    <a:cubicBezTo>
                      <a:pt x="0" y="291"/>
                      <a:pt x="1" y="292"/>
                      <a:pt x="1" y="292"/>
                    </a:cubicBezTo>
                    <a:cubicBezTo>
                      <a:pt x="74" y="276"/>
                      <a:pt x="140" y="246"/>
                      <a:pt x="197" y="207"/>
                    </a:cubicBezTo>
                    <a:cubicBezTo>
                      <a:pt x="186" y="191"/>
                      <a:pt x="176" y="176"/>
                      <a:pt x="165" y="160"/>
                    </a:cubicBezTo>
                    <a:cubicBezTo>
                      <a:pt x="214" y="126"/>
                      <a:pt x="256" y="84"/>
                      <a:pt x="291" y="37"/>
                    </a:cubicBezTo>
                    <a:cubicBezTo>
                      <a:pt x="301" y="45"/>
                      <a:pt x="311" y="53"/>
                      <a:pt x="322" y="61"/>
                    </a:cubicBezTo>
                    <a:cubicBezTo>
                      <a:pt x="336" y="42"/>
                      <a:pt x="349" y="21"/>
                      <a:pt x="36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8" name="Freeform 1172"/>
              <p:cNvSpPr>
                <a:spLocks/>
              </p:cNvSpPr>
              <p:nvPr/>
            </p:nvSpPr>
            <p:spPr bwMode="auto">
              <a:xfrm>
                <a:off x="2755" y="3585"/>
                <a:ext cx="35" cy="17"/>
              </a:xfrm>
              <a:custGeom>
                <a:avLst/>
                <a:gdLst>
                  <a:gd name="T0" fmla="*/ 18 w 19"/>
                  <a:gd name="T1" fmla="*/ 3 h 9"/>
                  <a:gd name="T2" fmla="*/ 9 w 19"/>
                  <a:gd name="T3" fmla="*/ 1 h 9"/>
                  <a:gd name="T4" fmla="*/ 1 w 19"/>
                  <a:gd name="T5" fmla="*/ 6 h 9"/>
                  <a:gd name="T6" fmla="*/ 10 w 19"/>
                  <a:gd name="T7" fmla="*/ 8 h 9"/>
                  <a:gd name="T8" fmla="*/ 18 w 1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">
                    <a:moveTo>
                      <a:pt x="18" y="3"/>
                    </a:moveTo>
                    <a:cubicBezTo>
                      <a:pt x="18" y="0"/>
                      <a:pt x="13" y="0"/>
                      <a:pt x="9" y="1"/>
                    </a:cubicBezTo>
                    <a:cubicBezTo>
                      <a:pt x="4" y="2"/>
                      <a:pt x="0" y="4"/>
                      <a:pt x="1" y="6"/>
                    </a:cubicBezTo>
                    <a:cubicBezTo>
                      <a:pt x="1" y="9"/>
                      <a:pt x="6" y="9"/>
                      <a:pt x="10" y="8"/>
                    </a:cubicBezTo>
                    <a:cubicBezTo>
                      <a:pt x="15" y="7"/>
                      <a:pt x="19" y="5"/>
                      <a:pt x="18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79" name="Freeform 1173"/>
              <p:cNvSpPr>
                <a:spLocks/>
              </p:cNvSpPr>
              <p:nvPr/>
            </p:nvSpPr>
            <p:spPr bwMode="auto">
              <a:xfrm>
                <a:off x="3123" y="3425"/>
                <a:ext cx="28" cy="23"/>
              </a:xfrm>
              <a:custGeom>
                <a:avLst/>
                <a:gdLst>
                  <a:gd name="T0" fmla="*/ 14 w 15"/>
                  <a:gd name="T1" fmla="*/ 1 h 12"/>
                  <a:gd name="T2" fmla="*/ 5 w 15"/>
                  <a:gd name="T3" fmla="*/ 3 h 12"/>
                  <a:gd name="T4" fmla="*/ 1 w 15"/>
                  <a:gd name="T5" fmla="*/ 11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5" y="3"/>
                    </a:cubicBezTo>
                    <a:cubicBezTo>
                      <a:pt x="2" y="5"/>
                      <a:pt x="0" y="9"/>
                      <a:pt x="1" y="11"/>
                    </a:cubicBezTo>
                    <a:cubicBezTo>
                      <a:pt x="2" y="12"/>
                      <a:pt x="6" y="12"/>
                      <a:pt x="10" y="9"/>
                    </a:cubicBezTo>
                    <a:cubicBezTo>
                      <a:pt x="13" y="7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0" name="Freeform 1174"/>
              <p:cNvSpPr>
                <a:spLocks/>
              </p:cNvSpPr>
              <p:nvPr/>
            </p:nvSpPr>
            <p:spPr bwMode="auto">
              <a:xfrm>
                <a:off x="3439" y="3034"/>
                <a:ext cx="17" cy="25"/>
              </a:xfrm>
              <a:custGeom>
                <a:avLst/>
                <a:gdLst>
                  <a:gd name="T0" fmla="*/ 8 w 9"/>
                  <a:gd name="T1" fmla="*/ 1 h 13"/>
                  <a:gd name="T2" fmla="*/ 2 w 9"/>
                  <a:gd name="T3" fmla="*/ 5 h 13"/>
                  <a:gd name="T4" fmla="*/ 2 w 9"/>
                  <a:gd name="T5" fmla="*/ 13 h 13"/>
                  <a:gd name="T6" fmla="*/ 7 w 9"/>
                  <a:gd name="T7" fmla="*/ 9 h 13"/>
                  <a:gd name="T8" fmla="*/ 8 w 9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8" y="1"/>
                    </a:moveTo>
                    <a:cubicBezTo>
                      <a:pt x="6" y="0"/>
                      <a:pt x="4" y="2"/>
                      <a:pt x="2" y="5"/>
                    </a:cubicBezTo>
                    <a:cubicBezTo>
                      <a:pt x="0" y="8"/>
                      <a:pt x="0" y="12"/>
                      <a:pt x="2" y="13"/>
                    </a:cubicBezTo>
                    <a:cubicBezTo>
                      <a:pt x="3" y="13"/>
                      <a:pt x="6" y="12"/>
                      <a:pt x="7" y="9"/>
                    </a:cubicBezTo>
                    <a:cubicBezTo>
                      <a:pt x="9" y="5"/>
                      <a:pt x="9" y="2"/>
                      <a:pt x="8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1" name="Freeform 1175"/>
              <p:cNvSpPr>
                <a:spLocks/>
              </p:cNvSpPr>
              <p:nvPr/>
            </p:nvSpPr>
            <p:spPr bwMode="auto">
              <a:xfrm>
                <a:off x="3063" y="3337"/>
                <a:ext cx="28" cy="22"/>
              </a:xfrm>
              <a:custGeom>
                <a:avLst/>
                <a:gdLst>
                  <a:gd name="T0" fmla="*/ 14 w 15"/>
                  <a:gd name="T1" fmla="*/ 1 h 12"/>
                  <a:gd name="T2" fmla="*/ 6 w 15"/>
                  <a:gd name="T3" fmla="*/ 3 h 12"/>
                  <a:gd name="T4" fmla="*/ 1 w 15"/>
                  <a:gd name="T5" fmla="*/ 10 h 12"/>
                  <a:gd name="T6" fmla="*/ 10 w 15"/>
                  <a:gd name="T7" fmla="*/ 9 h 12"/>
                  <a:gd name="T8" fmla="*/ 14 w 15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1"/>
                    </a:moveTo>
                    <a:cubicBezTo>
                      <a:pt x="13" y="0"/>
                      <a:pt x="9" y="0"/>
                      <a:pt x="6" y="3"/>
                    </a:cubicBezTo>
                    <a:cubicBezTo>
                      <a:pt x="2" y="5"/>
                      <a:pt x="0" y="8"/>
                      <a:pt x="1" y="10"/>
                    </a:cubicBezTo>
                    <a:cubicBezTo>
                      <a:pt x="3" y="12"/>
                      <a:pt x="6" y="11"/>
                      <a:pt x="10" y="9"/>
                    </a:cubicBezTo>
                    <a:cubicBezTo>
                      <a:pt x="13" y="6"/>
                      <a:pt x="15" y="3"/>
                      <a:pt x="1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2" name="Freeform 1176"/>
              <p:cNvSpPr>
                <a:spLocks/>
              </p:cNvSpPr>
              <p:nvPr/>
            </p:nvSpPr>
            <p:spPr bwMode="auto">
              <a:xfrm>
                <a:off x="3309" y="3096"/>
                <a:ext cx="23" cy="28"/>
              </a:xfrm>
              <a:custGeom>
                <a:avLst/>
                <a:gdLst>
                  <a:gd name="T0" fmla="*/ 10 w 12"/>
                  <a:gd name="T1" fmla="*/ 2 h 15"/>
                  <a:gd name="T2" fmla="*/ 3 w 12"/>
                  <a:gd name="T3" fmla="*/ 5 h 15"/>
                  <a:gd name="T4" fmla="*/ 1 w 12"/>
                  <a:gd name="T5" fmla="*/ 14 h 15"/>
                  <a:gd name="T6" fmla="*/ 9 w 12"/>
                  <a:gd name="T7" fmla="*/ 10 h 15"/>
                  <a:gd name="T8" fmla="*/ 10 w 12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10" y="2"/>
                    </a:moveTo>
                    <a:cubicBezTo>
                      <a:pt x="8" y="0"/>
                      <a:pt x="5" y="2"/>
                      <a:pt x="3" y="5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15"/>
                      <a:pt x="6" y="13"/>
                      <a:pt x="9" y="10"/>
                    </a:cubicBezTo>
                    <a:cubicBezTo>
                      <a:pt x="11" y="7"/>
                      <a:pt x="12" y="3"/>
                      <a:pt x="10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3" name="Freeform 1177"/>
              <p:cNvSpPr>
                <a:spLocks/>
              </p:cNvSpPr>
              <p:nvPr/>
            </p:nvSpPr>
            <p:spPr bwMode="auto">
              <a:xfrm>
                <a:off x="3369" y="3145"/>
                <a:ext cx="15" cy="19"/>
              </a:xfrm>
              <a:custGeom>
                <a:avLst/>
                <a:gdLst>
                  <a:gd name="T0" fmla="*/ 7 w 8"/>
                  <a:gd name="T1" fmla="*/ 1 h 10"/>
                  <a:gd name="T2" fmla="*/ 3 w 8"/>
                  <a:gd name="T3" fmla="*/ 4 h 10"/>
                  <a:gd name="T4" fmla="*/ 1 w 8"/>
                  <a:gd name="T5" fmla="*/ 9 h 10"/>
                  <a:gd name="T6" fmla="*/ 6 w 8"/>
                  <a:gd name="T7" fmla="*/ 7 h 10"/>
                  <a:gd name="T8" fmla="*/ 7 w 8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1"/>
                    </a:moveTo>
                    <a:cubicBezTo>
                      <a:pt x="6" y="0"/>
                      <a:pt x="4" y="2"/>
                      <a:pt x="3" y="4"/>
                    </a:cubicBezTo>
                    <a:cubicBezTo>
                      <a:pt x="1" y="6"/>
                      <a:pt x="0" y="8"/>
                      <a:pt x="1" y="9"/>
                    </a:cubicBezTo>
                    <a:cubicBezTo>
                      <a:pt x="2" y="10"/>
                      <a:pt x="5" y="9"/>
                      <a:pt x="6" y="7"/>
                    </a:cubicBezTo>
                    <a:cubicBezTo>
                      <a:pt x="8" y="5"/>
                      <a:pt x="8" y="2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4" name="Freeform 1178"/>
              <p:cNvSpPr>
                <a:spLocks/>
              </p:cNvSpPr>
              <p:nvPr/>
            </p:nvSpPr>
            <p:spPr bwMode="auto">
              <a:xfrm>
                <a:off x="4252" y="765"/>
                <a:ext cx="707" cy="2745"/>
              </a:xfrm>
              <a:custGeom>
                <a:avLst/>
                <a:gdLst>
                  <a:gd name="T0" fmla="*/ 2 w 376"/>
                  <a:gd name="T1" fmla="*/ 0 h 1460"/>
                  <a:gd name="T2" fmla="*/ 0 w 376"/>
                  <a:gd name="T3" fmla="*/ 2 h 1460"/>
                  <a:gd name="T4" fmla="*/ 145 w 376"/>
                  <a:gd name="T5" fmla="*/ 188 h 1460"/>
                  <a:gd name="T6" fmla="*/ 93 w 376"/>
                  <a:gd name="T7" fmla="*/ 222 h 1460"/>
                  <a:gd name="T8" fmla="*/ 273 w 376"/>
                  <a:gd name="T9" fmla="*/ 809 h 1460"/>
                  <a:gd name="T10" fmla="*/ 362 w 376"/>
                  <a:gd name="T11" fmla="*/ 803 h 1460"/>
                  <a:gd name="T12" fmla="*/ 241 w 376"/>
                  <a:gd name="T13" fmla="*/ 1459 h 1460"/>
                  <a:gd name="T14" fmla="*/ 243 w 376"/>
                  <a:gd name="T15" fmla="*/ 1460 h 1460"/>
                  <a:gd name="T16" fmla="*/ 364 w 376"/>
                  <a:gd name="T17" fmla="*/ 793 h 1460"/>
                  <a:gd name="T18" fmla="*/ 275 w 376"/>
                  <a:gd name="T19" fmla="*/ 800 h 1460"/>
                  <a:gd name="T20" fmla="*/ 100 w 376"/>
                  <a:gd name="T21" fmla="*/ 229 h 1460"/>
                  <a:gd name="T22" fmla="*/ 153 w 376"/>
                  <a:gd name="T23" fmla="*/ 195 h 1460"/>
                  <a:gd name="T24" fmla="*/ 2 w 376"/>
                  <a:gd name="T25" fmla="*/ 0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6" h="1460">
                    <a:moveTo>
                      <a:pt x="2" y="0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56" y="60"/>
                      <a:pt x="104" y="122"/>
                      <a:pt x="145" y="188"/>
                    </a:cubicBezTo>
                    <a:cubicBezTo>
                      <a:pt x="128" y="199"/>
                      <a:pt x="111" y="211"/>
                      <a:pt x="93" y="222"/>
                    </a:cubicBezTo>
                    <a:cubicBezTo>
                      <a:pt x="204" y="399"/>
                      <a:pt x="263" y="602"/>
                      <a:pt x="273" y="809"/>
                    </a:cubicBezTo>
                    <a:cubicBezTo>
                      <a:pt x="303" y="807"/>
                      <a:pt x="332" y="805"/>
                      <a:pt x="362" y="803"/>
                    </a:cubicBezTo>
                    <a:cubicBezTo>
                      <a:pt x="373" y="1026"/>
                      <a:pt x="331" y="1254"/>
                      <a:pt x="241" y="1459"/>
                    </a:cubicBezTo>
                    <a:cubicBezTo>
                      <a:pt x="242" y="1459"/>
                      <a:pt x="242" y="1460"/>
                      <a:pt x="243" y="1460"/>
                    </a:cubicBezTo>
                    <a:cubicBezTo>
                      <a:pt x="334" y="1252"/>
                      <a:pt x="376" y="1020"/>
                      <a:pt x="364" y="793"/>
                    </a:cubicBezTo>
                    <a:cubicBezTo>
                      <a:pt x="334" y="795"/>
                      <a:pt x="305" y="797"/>
                      <a:pt x="275" y="800"/>
                    </a:cubicBezTo>
                    <a:cubicBezTo>
                      <a:pt x="264" y="599"/>
                      <a:pt x="207" y="401"/>
                      <a:pt x="100" y="229"/>
                    </a:cubicBezTo>
                    <a:cubicBezTo>
                      <a:pt x="118" y="218"/>
                      <a:pt x="135" y="206"/>
                      <a:pt x="153" y="195"/>
                    </a:cubicBezTo>
                    <a:cubicBezTo>
                      <a:pt x="110" y="126"/>
                      <a:pt x="59" y="61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5" name="Freeform 1179"/>
              <p:cNvSpPr>
                <a:spLocks/>
              </p:cNvSpPr>
              <p:nvPr/>
            </p:nvSpPr>
            <p:spPr bwMode="auto">
              <a:xfrm>
                <a:off x="4681" y="3459"/>
                <a:ext cx="51" cy="98"/>
              </a:xfrm>
              <a:custGeom>
                <a:avLst/>
                <a:gdLst>
                  <a:gd name="T0" fmla="*/ 24 w 27"/>
                  <a:gd name="T1" fmla="*/ 2 h 52"/>
                  <a:gd name="T2" fmla="*/ 8 w 27"/>
                  <a:gd name="T3" fmla="*/ 24 h 52"/>
                  <a:gd name="T4" fmla="*/ 2 w 27"/>
                  <a:gd name="T5" fmla="*/ 51 h 52"/>
                  <a:gd name="T6" fmla="*/ 19 w 27"/>
                  <a:gd name="T7" fmla="*/ 29 h 52"/>
                  <a:gd name="T8" fmla="*/ 24 w 27"/>
                  <a:gd name="T9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2">
                    <a:moveTo>
                      <a:pt x="24" y="2"/>
                    </a:moveTo>
                    <a:cubicBezTo>
                      <a:pt x="21" y="0"/>
                      <a:pt x="14" y="10"/>
                      <a:pt x="8" y="24"/>
                    </a:cubicBezTo>
                    <a:cubicBezTo>
                      <a:pt x="2" y="38"/>
                      <a:pt x="0" y="50"/>
                      <a:pt x="2" y="51"/>
                    </a:cubicBezTo>
                    <a:cubicBezTo>
                      <a:pt x="5" y="52"/>
                      <a:pt x="13" y="43"/>
                      <a:pt x="19" y="29"/>
                    </a:cubicBezTo>
                    <a:cubicBezTo>
                      <a:pt x="25" y="15"/>
                      <a:pt x="27" y="3"/>
                      <a:pt x="2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6" name="Freeform 1180"/>
              <p:cNvSpPr>
                <a:spLocks/>
              </p:cNvSpPr>
              <p:nvPr/>
            </p:nvSpPr>
            <p:spPr bwMode="auto">
              <a:xfrm>
                <a:off x="4922" y="2220"/>
                <a:ext cx="24" cy="102"/>
              </a:xfrm>
              <a:custGeom>
                <a:avLst/>
                <a:gdLst>
                  <a:gd name="T0" fmla="*/ 5 w 13"/>
                  <a:gd name="T1" fmla="*/ 0 h 54"/>
                  <a:gd name="T2" fmla="*/ 1 w 13"/>
                  <a:gd name="T3" fmla="*/ 28 h 54"/>
                  <a:gd name="T4" fmla="*/ 8 w 13"/>
                  <a:gd name="T5" fmla="*/ 54 h 54"/>
                  <a:gd name="T6" fmla="*/ 13 w 13"/>
                  <a:gd name="T7" fmla="*/ 27 h 54"/>
                  <a:gd name="T8" fmla="*/ 5 w 13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4">
                    <a:moveTo>
                      <a:pt x="5" y="0"/>
                    </a:moveTo>
                    <a:cubicBezTo>
                      <a:pt x="2" y="0"/>
                      <a:pt x="0" y="13"/>
                      <a:pt x="1" y="28"/>
                    </a:cubicBezTo>
                    <a:cubicBezTo>
                      <a:pt x="2" y="42"/>
                      <a:pt x="5" y="54"/>
                      <a:pt x="8" y="54"/>
                    </a:cubicBezTo>
                    <a:cubicBezTo>
                      <a:pt x="11" y="54"/>
                      <a:pt x="13" y="42"/>
                      <a:pt x="13" y="27"/>
                    </a:cubicBezTo>
                    <a:cubicBezTo>
                      <a:pt x="12" y="12"/>
                      <a:pt x="8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7" name="Freeform 1181"/>
              <p:cNvSpPr>
                <a:spLocks/>
              </p:cNvSpPr>
              <p:nvPr/>
            </p:nvSpPr>
            <p:spPr bwMode="auto">
              <a:xfrm>
                <a:off x="4226" y="739"/>
                <a:ext cx="64" cy="66"/>
              </a:xfrm>
              <a:custGeom>
                <a:avLst/>
                <a:gdLst>
                  <a:gd name="T0" fmla="*/ 2 w 34"/>
                  <a:gd name="T1" fmla="*/ 2 h 35"/>
                  <a:gd name="T2" fmla="*/ 13 w 34"/>
                  <a:gd name="T3" fmla="*/ 21 h 35"/>
                  <a:gd name="T4" fmla="*/ 32 w 34"/>
                  <a:gd name="T5" fmla="*/ 34 h 35"/>
                  <a:gd name="T6" fmla="*/ 21 w 34"/>
                  <a:gd name="T7" fmla="*/ 14 h 35"/>
                  <a:gd name="T8" fmla="*/ 2 w 34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5">
                    <a:moveTo>
                      <a:pt x="2" y="2"/>
                    </a:moveTo>
                    <a:cubicBezTo>
                      <a:pt x="0" y="4"/>
                      <a:pt x="5" y="12"/>
                      <a:pt x="13" y="21"/>
                    </a:cubicBezTo>
                    <a:cubicBezTo>
                      <a:pt x="22" y="30"/>
                      <a:pt x="30" y="35"/>
                      <a:pt x="32" y="34"/>
                    </a:cubicBezTo>
                    <a:cubicBezTo>
                      <a:pt x="34" y="32"/>
                      <a:pt x="29" y="23"/>
                      <a:pt x="21" y="14"/>
                    </a:cubicBezTo>
                    <a:cubicBezTo>
                      <a:pt x="12" y="5"/>
                      <a:pt x="3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8" name="Freeform 1182"/>
              <p:cNvSpPr>
                <a:spLocks/>
              </p:cNvSpPr>
              <p:nvPr/>
            </p:nvSpPr>
            <p:spPr bwMode="auto">
              <a:xfrm>
                <a:off x="4756" y="2235"/>
                <a:ext cx="25" cy="96"/>
              </a:xfrm>
              <a:custGeom>
                <a:avLst/>
                <a:gdLst>
                  <a:gd name="T0" fmla="*/ 5 w 13"/>
                  <a:gd name="T1" fmla="*/ 1 h 51"/>
                  <a:gd name="T2" fmla="*/ 1 w 13"/>
                  <a:gd name="T3" fmla="*/ 26 h 51"/>
                  <a:gd name="T4" fmla="*/ 7 w 13"/>
                  <a:gd name="T5" fmla="*/ 51 h 51"/>
                  <a:gd name="T6" fmla="*/ 12 w 13"/>
                  <a:gd name="T7" fmla="*/ 25 h 51"/>
                  <a:gd name="T8" fmla="*/ 5 w 13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1">
                    <a:moveTo>
                      <a:pt x="5" y="1"/>
                    </a:moveTo>
                    <a:cubicBezTo>
                      <a:pt x="2" y="1"/>
                      <a:pt x="0" y="12"/>
                      <a:pt x="1" y="26"/>
                    </a:cubicBezTo>
                    <a:cubicBezTo>
                      <a:pt x="1" y="40"/>
                      <a:pt x="4" y="51"/>
                      <a:pt x="7" y="51"/>
                    </a:cubicBezTo>
                    <a:cubicBezTo>
                      <a:pt x="11" y="51"/>
                      <a:pt x="13" y="39"/>
                      <a:pt x="12" y="25"/>
                    </a:cubicBezTo>
                    <a:cubicBezTo>
                      <a:pt x="11" y="11"/>
                      <a:pt x="8" y="0"/>
                      <a:pt x="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89" name="Freeform 1183"/>
              <p:cNvSpPr>
                <a:spLocks/>
              </p:cNvSpPr>
              <p:nvPr/>
            </p:nvSpPr>
            <p:spPr bwMode="auto">
              <a:xfrm>
                <a:off x="4401" y="1139"/>
                <a:ext cx="60" cy="89"/>
              </a:xfrm>
              <a:custGeom>
                <a:avLst/>
                <a:gdLst>
                  <a:gd name="T0" fmla="*/ 2 w 32"/>
                  <a:gd name="T1" fmla="*/ 2 h 47"/>
                  <a:gd name="T2" fmla="*/ 11 w 32"/>
                  <a:gd name="T3" fmla="*/ 27 h 47"/>
                  <a:gd name="T4" fmla="*/ 29 w 32"/>
                  <a:gd name="T5" fmla="*/ 45 h 47"/>
                  <a:gd name="T6" fmla="*/ 21 w 32"/>
                  <a:gd name="T7" fmla="*/ 20 h 47"/>
                  <a:gd name="T8" fmla="*/ 2 w 32"/>
                  <a:gd name="T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7">
                    <a:moveTo>
                      <a:pt x="2" y="2"/>
                    </a:moveTo>
                    <a:cubicBezTo>
                      <a:pt x="0" y="4"/>
                      <a:pt x="4" y="15"/>
                      <a:pt x="11" y="27"/>
                    </a:cubicBezTo>
                    <a:cubicBezTo>
                      <a:pt x="19" y="39"/>
                      <a:pt x="27" y="47"/>
                      <a:pt x="29" y="45"/>
                    </a:cubicBezTo>
                    <a:cubicBezTo>
                      <a:pt x="32" y="43"/>
                      <a:pt x="29" y="32"/>
                      <a:pt x="21" y="20"/>
                    </a:cubicBezTo>
                    <a:cubicBezTo>
                      <a:pt x="14" y="8"/>
                      <a:pt x="5" y="0"/>
                      <a:pt x="2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0" name="Freeform 1184"/>
              <p:cNvSpPr>
                <a:spLocks/>
              </p:cNvSpPr>
              <p:nvPr/>
            </p:nvSpPr>
            <p:spPr bwMode="auto">
              <a:xfrm>
                <a:off x="4508" y="1092"/>
                <a:ext cx="40" cy="57"/>
              </a:xfrm>
              <a:custGeom>
                <a:avLst/>
                <a:gdLst>
                  <a:gd name="T0" fmla="*/ 2 w 21"/>
                  <a:gd name="T1" fmla="*/ 1 h 30"/>
                  <a:gd name="T2" fmla="*/ 8 w 21"/>
                  <a:gd name="T3" fmla="*/ 17 h 30"/>
                  <a:gd name="T4" fmla="*/ 20 w 21"/>
                  <a:gd name="T5" fmla="*/ 29 h 30"/>
                  <a:gd name="T6" fmla="*/ 14 w 21"/>
                  <a:gd name="T7" fmla="*/ 13 h 30"/>
                  <a:gd name="T8" fmla="*/ 2 w 21"/>
                  <a:gd name="T9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0">
                    <a:moveTo>
                      <a:pt x="2" y="1"/>
                    </a:moveTo>
                    <a:cubicBezTo>
                      <a:pt x="0" y="2"/>
                      <a:pt x="3" y="10"/>
                      <a:pt x="8" y="17"/>
                    </a:cubicBezTo>
                    <a:cubicBezTo>
                      <a:pt x="12" y="25"/>
                      <a:pt x="18" y="30"/>
                      <a:pt x="20" y="29"/>
                    </a:cubicBezTo>
                    <a:cubicBezTo>
                      <a:pt x="21" y="28"/>
                      <a:pt x="19" y="21"/>
                      <a:pt x="14" y="13"/>
                    </a:cubicBezTo>
                    <a:cubicBezTo>
                      <a:pt x="9" y="5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1" name="Freeform 1185"/>
              <p:cNvSpPr>
                <a:spLocks/>
              </p:cNvSpPr>
              <p:nvPr/>
            </p:nvSpPr>
            <p:spPr bwMode="auto">
              <a:xfrm>
                <a:off x="3910" y="3233"/>
                <a:ext cx="792" cy="593"/>
              </a:xfrm>
              <a:custGeom>
                <a:avLst/>
                <a:gdLst>
                  <a:gd name="T0" fmla="*/ 69 w 421"/>
                  <a:gd name="T1" fmla="*/ 12 h 315"/>
                  <a:gd name="T2" fmla="*/ 66 w 421"/>
                  <a:gd name="T3" fmla="*/ 18 h 315"/>
                  <a:gd name="T4" fmla="*/ 111 w 421"/>
                  <a:gd name="T5" fmla="*/ 42 h 315"/>
                  <a:gd name="T6" fmla="*/ 0 w 421"/>
                  <a:gd name="T7" fmla="*/ 222 h 315"/>
                  <a:gd name="T8" fmla="*/ 112 w 421"/>
                  <a:gd name="T9" fmla="*/ 315 h 315"/>
                  <a:gd name="T10" fmla="*/ 283 w 421"/>
                  <a:gd name="T11" fmla="*/ 9 h 315"/>
                  <a:gd name="T12" fmla="*/ 418 w 421"/>
                  <a:gd name="T13" fmla="*/ 64 h 315"/>
                  <a:gd name="T14" fmla="*/ 421 w 421"/>
                  <a:gd name="T15" fmla="*/ 54 h 315"/>
                  <a:gd name="T16" fmla="*/ 284 w 421"/>
                  <a:gd name="T17" fmla="*/ 0 h 315"/>
                  <a:gd name="T18" fmla="*/ 115 w 421"/>
                  <a:gd name="T19" fmla="*/ 307 h 315"/>
                  <a:gd name="T20" fmla="*/ 6 w 421"/>
                  <a:gd name="T21" fmla="*/ 217 h 315"/>
                  <a:gd name="T22" fmla="*/ 117 w 421"/>
                  <a:gd name="T23" fmla="*/ 36 h 315"/>
                  <a:gd name="T24" fmla="*/ 69 w 421"/>
                  <a:gd name="T25" fmla="*/ 12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1" h="315">
                    <a:moveTo>
                      <a:pt x="69" y="12"/>
                    </a:moveTo>
                    <a:cubicBezTo>
                      <a:pt x="68" y="14"/>
                      <a:pt x="67" y="16"/>
                      <a:pt x="66" y="18"/>
                    </a:cubicBezTo>
                    <a:cubicBezTo>
                      <a:pt x="81" y="26"/>
                      <a:pt x="96" y="34"/>
                      <a:pt x="111" y="42"/>
                    </a:cubicBezTo>
                    <a:cubicBezTo>
                      <a:pt x="80" y="106"/>
                      <a:pt x="43" y="166"/>
                      <a:pt x="0" y="222"/>
                    </a:cubicBezTo>
                    <a:cubicBezTo>
                      <a:pt x="37" y="253"/>
                      <a:pt x="74" y="284"/>
                      <a:pt x="112" y="315"/>
                    </a:cubicBezTo>
                    <a:cubicBezTo>
                      <a:pt x="184" y="223"/>
                      <a:pt x="241" y="119"/>
                      <a:pt x="283" y="9"/>
                    </a:cubicBezTo>
                    <a:cubicBezTo>
                      <a:pt x="328" y="27"/>
                      <a:pt x="373" y="45"/>
                      <a:pt x="418" y="64"/>
                    </a:cubicBezTo>
                    <a:cubicBezTo>
                      <a:pt x="419" y="61"/>
                      <a:pt x="420" y="57"/>
                      <a:pt x="421" y="54"/>
                    </a:cubicBezTo>
                    <a:cubicBezTo>
                      <a:pt x="376" y="36"/>
                      <a:pt x="330" y="18"/>
                      <a:pt x="284" y="0"/>
                    </a:cubicBezTo>
                    <a:cubicBezTo>
                      <a:pt x="243" y="110"/>
                      <a:pt x="187" y="214"/>
                      <a:pt x="115" y="307"/>
                    </a:cubicBezTo>
                    <a:cubicBezTo>
                      <a:pt x="79" y="277"/>
                      <a:pt x="43" y="247"/>
                      <a:pt x="6" y="217"/>
                    </a:cubicBezTo>
                    <a:cubicBezTo>
                      <a:pt x="49" y="161"/>
                      <a:pt x="86" y="100"/>
                      <a:pt x="117" y="36"/>
                    </a:cubicBezTo>
                    <a:cubicBezTo>
                      <a:pt x="101" y="28"/>
                      <a:pt x="85" y="19"/>
                      <a:pt x="69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2" name="Freeform 1186"/>
              <p:cNvSpPr>
                <a:spLocks/>
              </p:cNvSpPr>
              <p:nvPr/>
            </p:nvSpPr>
            <p:spPr bwMode="auto">
              <a:xfrm>
                <a:off x="4681" y="3292"/>
                <a:ext cx="45" cy="96"/>
              </a:xfrm>
              <a:custGeom>
                <a:avLst/>
                <a:gdLst>
                  <a:gd name="T0" fmla="*/ 7 w 24"/>
                  <a:gd name="T1" fmla="*/ 23 h 51"/>
                  <a:gd name="T2" fmla="*/ 3 w 24"/>
                  <a:gd name="T3" fmla="*/ 50 h 51"/>
                  <a:gd name="T4" fmla="*/ 17 w 24"/>
                  <a:gd name="T5" fmla="*/ 27 h 51"/>
                  <a:gd name="T6" fmla="*/ 21 w 24"/>
                  <a:gd name="T7" fmla="*/ 1 h 51"/>
                  <a:gd name="T8" fmla="*/ 7 w 24"/>
                  <a:gd name="T9" fmla="*/ 2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1">
                    <a:moveTo>
                      <a:pt x="7" y="23"/>
                    </a:moveTo>
                    <a:cubicBezTo>
                      <a:pt x="2" y="37"/>
                      <a:pt x="0" y="49"/>
                      <a:pt x="3" y="50"/>
                    </a:cubicBezTo>
                    <a:cubicBezTo>
                      <a:pt x="6" y="51"/>
                      <a:pt x="13" y="41"/>
                      <a:pt x="17" y="27"/>
                    </a:cubicBezTo>
                    <a:cubicBezTo>
                      <a:pt x="22" y="14"/>
                      <a:pt x="24" y="2"/>
                      <a:pt x="21" y="1"/>
                    </a:cubicBezTo>
                    <a:cubicBezTo>
                      <a:pt x="18" y="0"/>
                      <a:pt x="12" y="10"/>
                      <a:pt x="7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3" name="Freeform 1187"/>
              <p:cNvSpPr>
                <a:spLocks/>
              </p:cNvSpPr>
              <p:nvPr/>
            </p:nvSpPr>
            <p:spPr bwMode="auto">
              <a:xfrm>
                <a:off x="4423" y="3200"/>
                <a:ext cx="42" cy="86"/>
              </a:xfrm>
              <a:custGeom>
                <a:avLst/>
                <a:gdLst>
                  <a:gd name="T0" fmla="*/ 6 w 22"/>
                  <a:gd name="T1" fmla="*/ 21 h 46"/>
                  <a:gd name="T2" fmla="*/ 3 w 22"/>
                  <a:gd name="T3" fmla="*/ 44 h 46"/>
                  <a:gd name="T4" fmla="*/ 17 w 22"/>
                  <a:gd name="T5" fmla="*/ 25 h 46"/>
                  <a:gd name="T6" fmla="*/ 19 w 22"/>
                  <a:gd name="T7" fmla="*/ 1 h 46"/>
                  <a:gd name="T8" fmla="*/ 6 w 22"/>
                  <a:gd name="T9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6">
                    <a:moveTo>
                      <a:pt x="6" y="21"/>
                    </a:moveTo>
                    <a:cubicBezTo>
                      <a:pt x="1" y="32"/>
                      <a:pt x="0" y="43"/>
                      <a:pt x="3" y="44"/>
                    </a:cubicBezTo>
                    <a:cubicBezTo>
                      <a:pt x="6" y="46"/>
                      <a:pt x="12" y="37"/>
                      <a:pt x="17" y="25"/>
                    </a:cubicBezTo>
                    <a:cubicBezTo>
                      <a:pt x="21" y="13"/>
                      <a:pt x="22" y="2"/>
                      <a:pt x="19" y="1"/>
                    </a:cubicBezTo>
                    <a:cubicBezTo>
                      <a:pt x="16" y="0"/>
                      <a:pt x="10" y="9"/>
                      <a:pt x="6" y="2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4" name="Freeform 1188"/>
              <p:cNvSpPr>
                <a:spLocks/>
              </p:cNvSpPr>
              <p:nvPr/>
            </p:nvSpPr>
            <p:spPr bwMode="auto">
              <a:xfrm>
                <a:off x="4021" y="3233"/>
                <a:ext cx="34" cy="57"/>
              </a:xfrm>
              <a:custGeom>
                <a:avLst/>
                <a:gdLst>
                  <a:gd name="T0" fmla="*/ 5 w 18"/>
                  <a:gd name="T1" fmla="*/ 13 h 30"/>
                  <a:gd name="T2" fmla="*/ 2 w 18"/>
                  <a:gd name="T3" fmla="*/ 29 h 30"/>
                  <a:gd name="T4" fmla="*/ 13 w 18"/>
                  <a:gd name="T5" fmla="*/ 17 h 30"/>
                  <a:gd name="T6" fmla="*/ 16 w 18"/>
                  <a:gd name="T7" fmla="*/ 1 h 30"/>
                  <a:gd name="T8" fmla="*/ 5 w 18"/>
                  <a:gd name="T9" fmla="*/ 1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0">
                    <a:moveTo>
                      <a:pt x="5" y="13"/>
                    </a:moveTo>
                    <a:cubicBezTo>
                      <a:pt x="1" y="20"/>
                      <a:pt x="0" y="28"/>
                      <a:pt x="2" y="29"/>
                    </a:cubicBezTo>
                    <a:cubicBezTo>
                      <a:pt x="4" y="30"/>
                      <a:pt x="9" y="25"/>
                      <a:pt x="13" y="17"/>
                    </a:cubicBezTo>
                    <a:cubicBezTo>
                      <a:pt x="17" y="10"/>
                      <a:pt x="18" y="2"/>
                      <a:pt x="16" y="1"/>
                    </a:cubicBezTo>
                    <a:cubicBezTo>
                      <a:pt x="13" y="0"/>
                      <a:pt x="8" y="5"/>
                      <a:pt x="5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5" name="Freeform 1189"/>
              <p:cNvSpPr>
                <a:spLocks/>
              </p:cNvSpPr>
              <p:nvPr/>
            </p:nvSpPr>
            <p:spPr bwMode="auto">
              <a:xfrm>
                <a:off x="4093" y="3781"/>
                <a:ext cx="64" cy="77"/>
              </a:xfrm>
              <a:custGeom>
                <a:avLst/>
                <a:gdLst>
                  <a:gd name="T0" fmla="*/ 13 w 34"/>
                  <a:gd name="T1" fmla="*/ 17 h 41"/>
                  <a:gd name="T2" fmla="*/ 3 w 34"/>
                  <a:gd name="T3" fmla="*/ 38 h 41"/>
                  <a:gd name="T4" fmla="*/ 22 w 34"/>
                  <a:gd name="T5" fmla="*/ 24 h 41"/>
                  <a:gd name="T6" fmla="*/ 31 w 34"/>
                  <a:gd name="T7" fmla="*/ 2 h 41"/>
                  <a:gd name="T8" fmla="*/ 13 w 34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1">
                    <a:moveTo>
                      <a:pt x="13" y="17"/>
                    </a:moveTo>
                    <a:cubicBezTo>
                      <a:pt x="5" y="27"/>
                      <a:pt x="0" y="36"/>
                      <a:pt x="3" y="38"/>
                    </a:cubicBezTo>
                    <a:cubicBezTo>
                      <a:pt x="5" y="41"/>
                      <a:pt x="14" y="34"/>
                      <a:pt x="22" y="24"/>
                    </a:cubicBezTo>
                    <a:cubicBezTo>
                      <a:pt x="29" y="14"/>
                      <a:pt x="34" y="4"/>
                      <a:pt x="31" y="2"/>
                    </a:cubicBezTo>
                    <a:cubicBezTo>
                      <a:pt x="28" y="0"/>
                      <a:pt x="20" y="7"/>
                      <a:pt x="13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6" name="Freeform 1190"/>
              <p:cNvSpPr>
                <a:spLocks/>
              </p:cNvSpPr>
              <p:nvPr/>
            </p:nvSpPr>
            <p:spPr bwMode="auto">
              <a:xfrm>
                <a:off x="3886" y="3611"/>
                <a:ext cx="56" cy="68"/>
              </a:xfrm>
              <a:custGeom>
                <a:avLst/>
                <a:gdLst>
                  <a:gd name="T0" fmla="*/ 11 w 30"/>
                  <a:gd name="T1" fmla="*/ 14 h 36"/>
                  <a:gd name="T2" fmla="*/ 3 w 30"/>
                  <a:gd name="T3" fmla="*/ 34 h 36"/>
                  <a:gd name="T4" fmla="*/ 20 w 30"/>
                  <a:gd name="T5" fmla="*/ 21 h 36"/>
                  <a:gd name="T6" fmla="*/ 27 w 30"/>
                  <a:gd name="T7" fmla="*/ 2 h 36"/>
                  <a:gd name="T8" fmla="*/ 11 w 30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6">
                    <a:moveTo>
                      <a:pt x="11" y="14"/>
                    </a:moveTo>
                    <a:cubicBezTo>
                      <a:pt x="4" y="23"/>
                      <a:pt x="0" y="31"/>
                      <a:pt x="3" y="34"/>
                    </a:cubicBezTo>
                    <a:cubicBezTo>
                      <a:pt x="5" y="36"/>
                      <a:pt x="13" y="31"/>
                      <a:pt x="20" y="21"/>
                    </a:cubicBezTo>
                    <a:cubicBezTo>
                      <a:pt x="27" y="13"/>
                      <a:pt x="30" y="4"/>
                      <a:pt x="27" y="2"/>
                    </a:cubicBezTo>
                    <a:cubicBezTo>
                      <a:pt x="25" y="0"/>
                      <a:pt x="17" y="5"/>
                      <a:pt x="1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7" name="Freeform 1191"/>
              <p:cNvSpPr>
                <a:spLocks/>
              </p:cNvSpPr>
              <p:nvPr/>
            </p:nvSpPr>
            <p:spPr bwMode="auto">
              <a:xfrm>
                <a:off x="4108" y="3286"/>
                <a:ext cx="28" cy="47"/>
              </a:xfrm>
              <a:custGeom>
                <a:avLst/>
                <a:gdLst>
                  <a:gd name="T0" fmla="*/ 4 w 15"/>
                  <a:gd name="T1" fmla="*/ 11 h 25"/>
                  <a:gd name="T2" fmla="*/ 2 w 15"/>
                  <a:gd name="T3" fmla="*/ 24 h 25"/>
                  <a:gd name="T4" fmla="*/ 10 w 15"/>
                  <a:gd name="T5" fmla="*/ 14 h 25"/>
                  <a:gd name="T6" fmla="*/ 13 w 15"/>
                  <a:gd name="T7" fmla="*/ 1 h 25"/>
                  <a:gd name="T8" fmla="*/ 4 w 15"/>
                  <a:gd name="T9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4" y="11"/>
                    </a:moveTo>
                    <a:cubicBezTo>
                      <a:pt x="1" y="17"/>
                      <a:pt x="0" y="23"/>
                      <a:pt x="2" y="24"/>
                    </a:cubicBezTo>
                    <a:cubicBezTo>
                      <a:pt x="4" y="25"/>
                      <a:pt x="8" y="21"/>
                      <a:pt x="10" y="14"/>
                    </a:cubicBezTo>
                    <a:cubicBezTo>
                      <a:pt x="14" y="8"/>
                      <a:pt x="15" y="2"/>
                      <a:pt x="13" y="1"/>
                    </a:cubicBezTo>
                    <a:cubicBezTo>
                      <a:pt x="11" y="0"/>
                      <a:pt x="7" y="5"/>
                      <a:pt x="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8" name="Freeform 1192"/>
              <p:cNvSpPr>
                <a:spLocks/>
              </p:cNvSpPr>
              <p:nvPr/>
            </p:nvSpPr>
            <p:spPr bwMode="auto">
              <a:xfrm>
                <a:off x="2944" y="3461"/>
                <a:ext cx="718" cy="474"/>
              </a:xfrm>
              <a:custGeom>
                <a:avLst/>
                <a:gdLst>
                  <a:gd name="T0" fmla="*/ 113 w 382"/>
                  <a:gd name="T1" fmla="*/ 0 h 252"/>
                  <a:gd name="T2" fmla="*/ 109 w 382"/>
                  <a:gd name="T3" fmla="*/ 2 h 252"/>
                  <a:gd name="T4" fmla="*/ 137 w 382"/>
                  <a:gd name="T5" fmla="*/ 46 h 252"/>
                  <a:gd name="T6" fmla="*/ 0 w 382"/>
                  <a:gd name="T7" fmla="*/ 115 h 252"/>
                  <a:gd name="T8" fmla="*/ 52 w 382"/>
                  <a:gd name="T9" fmla="*/ 252 h 252"/>
                  <a:gd name="T10" fmla="*/ 283 w 382"/>
                  <a:gd name="T11" fmla="*/ 120 h 252"/>
                  <a:gd name="T12" fmla="*/ 376 w 382"/>
                  <a:gd name="T13" fmla="*/ 235 h 252"/>
                  <a:gd name="T14" fmla="*/ 382 w 382"/>
                  <a:gd name="T15" fmla="*/ 229 h 252"/>
                  <a:gd name="T16" fmla="*/ 287 w 382"/>
                  <a:gd name="T17" fmla="*/ 114 h 252"/>
                  <a:gd name="T18" fmla="*/ 58 w 382"/>
                  <a:gd name="T19" fmla="*/ 247 h 252"/>
                  <a:gd name="T20" fmla="*/ 6 w 382"/>
                  <a:gd name="T21" fmla="*/ 115 h 252"/>
                  <a:gd name="T22" fmla="*/ 143 w 382"/>
                  <a:gd name="T23" fmla="*/ 45 h 252"/>
                  <a:gd name="T24" fmla="*/ 113 w 382"/>
                  <a:gd name="T25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2" h="252">
                    <a:moveTo>
                      <a:pt x="113" y="0"/>
                    </a:moveTo>
                    <a:cubicBezTo>
                      <a:pt x="111" y="1"/>
                      <a:pt x="110" y="2"/>
                      <a:pt x="109" y="2"/>
                    </a:cubicBezTo>
                    <a:cubicBezTo>
                      <a:pt x="118" y="17"/>
                      <a:pt x="128" y="32"/>
                      <a:pt x="137" y="46"/>
                    </a:cubicBezTo>
                    <a:cubicBezTo>
                      <a:pt x="96" y="74"/>
                      <a:pt x="50" y="97"/>
                      <a:pt x="0" y="115"/>
                    </a:cubicBezTo>
                    <a:cubicBezTo>
                      <a:pt x="18" y="161"/>
                      <a:pt x="35" y="206"/>
                      <a:pt x="52" y="252"/>
                    </a:cubicBezTo>
                    <a:cubicBezTo>
                      <a:pt x="140" y="221"/>
                      <a:pt x="217" y="176"/>
                      <a:pt x="283" y="120"/>
                    </a:cubicBezTo>
                    <a:cubicBezTo>
                      <a:pt x="314" y="158"/>
                      <a:pt x="345" y="196"/>
                      <a:pt x="376" y="235"/>
                    </a:cubicBezTo>
                    <a:cubicBezTo>
                      <a:pt x="378" y="233"/>
                      <a:pt x="380" y="231"/>
                      <a:pt x="382" y="229"/>
                    </a:cubicBezTo>
                    <a:cubicBezTo>
                      <a:pt x="350" y="191"/>
                      <a:pt x="319" y="153"/>
                      <a:pt x="287" y="114"/>
                    </a:cubicBezTo>
                    <a:cubicBezTo>
                      <a:pt x="221" y="170"/>
                      <a:pt x="144" y="216"/>
                      <a:pt x="58" y="247"/>
                    </a:cubicBezTo>
                    <a:cubicBezTo>
                      <a:pt x="41" y="204"/>
                      <a:pt x="23" y="160"/>
                      <a:pt x="6" y="115"/>
                    </a:cubicBezTo>
                    <a:cubicBezTo>
                      <a:pt x="56" y="97"/>
                      <a:pt x="101" y="73"/>
                      <a:pt x="143" y="45"/>
                    </a:cubicBezTo>
                    <a:cubicBezTo>
                      <a:pt x="133" y="30"/>
                      <a:pt x="123" y="15"/>
                      <a:pt x="11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99" name="Freeform 1193"/>
              <p:cNvSpPr>
                <a:spLocks/>
              </p:cNvSpPr>
              <p:nvPr/>
            </p:nvSpPr>
            <p:spPr bwMode="auto">
              <a:xfrm>
                <a:off x="3625" y="3867"/>
                <a:ext cx="66" cy="58"/>
              </a:xfrm>
              <a:custGeom>
                <a:avLst/>
                <a:gdLst>
                  <a:gd name="T0" fmla="*/ 14 w 35"/>
                  <a:gd name="T1" fmla="*/ 11 h 31"/>
                  <a:gd name="T2" fmla="*/ 2 w 35"/>
                  <a:gd name="T3" fmla="*/ 29 h 31"/>
                  <a:gd name="T4" fmla="*/ 21 w 35"/>
                  <a:gd name="T5" fmla="*/ 21 h 31"/>
                  <a:gd name="T6" fmla="*/ 33 w 35"/>
                  <a:gd name="T7" fmla="*/ 3 h 31"/>
                  <a:gd name="T8" fmla="*/ 14 w 35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1">
                    <a:moveTo>
                      <a:pt x="14" y="11"/>
                    </a:moveTo>
                    <a:cubicBezTo>
                      <a:pt x="5" y="19"/>
                      <a:pt x="0" y="26"/>
                      <a:pt x="2" y="29"/>
                    </a:cubicBezTo>
                    <a:cubicBezTo>
                      <a:pt x="4" y="31"/>
                      <a:pt x="13" y="28"/>
                      <a:pt x="21" y="21"/>
                    </a:cubicBezTo>
                    <a:cubicBezTo>
                      <a:pt x="30" y="13"/>
                      <a:pt x="35" y="5"/>
                      <a:pt x="33" y="3"/>
                    </a:cubicBezTo>
                    <a:cubicBezTo>
                      <a:pt x="30" y="0"/>
                      <a:pt x="22" y="4"/>
                      <a:pt x="14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0" name="Freeform 1194"/>
              <p:cNvSpPr>
                <a:spLocks/>
              </p:cNvSpPr>
              <p:nvPr/>
            </p:nvSpPr>
            <p:spPr bwMode="auto">
              <a:xfrm>
                <a:off x="3452" y="3655"/>
                <a:ext cx="58" cy="52"/>
              </a:xfrm>
              <a:custGeom>
                <a:avLst/>
                <a:gdLst>
                  <a:gd name="T0" fmla="*/ 12 w 31"/>
                  <a:gd name="T1" fmla="*/ 10 h 28"/>
                  <a:gd name="T2" fmla="*/ 2 w 31"/>
                  <a:gd name="T3" fmla="*/ 25 h 28"/>
                  <a:gd name="T4" fmla="*/ 19 w 31"/>
                  <a:gd name="T5" fmla="*/ 19 h 28"/>
                  <a:gd name="T6" fmla="*/ 29 w 31"/>
                  <a:gd name="T7" fmla="*/ 3 h 28"/>
                  <a:gd name="T8" fmla="*/ 12 w 31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8">
                    <a:moveTo>
                      <a:pt x="12" y="10"/>
                    </a:moveTo>
                    <a:cubicBezTo>
                      <a:pt x="5" y="16"/>
                      <a:pt x="0" y="23"/>
                      <a:pt x="2" y="25"/>
                    </a:cubicBezTo>
                    <a:cubicBezTo>
                      <a:pt x="4" y="28"/>
                      <a:pt x="12" y="25"/>
                      <a:pt x="19" y="19"/>
                    </a:cubicBezTo>
                    <a:cubicBezTo>
                      <a:pt x="27" y="13"/>
                      <a:pt x="31" y="6"/>
                      <a:pt x="29" y="3"/>
                    </a:cubicBezTo>
                    <a:cubicBezTo>
                      <a:pt x="26" y="0"/>
                      <a:pt x="19" y="4"/>
                      <a:pt x="1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1" name="Freeform 1195"/>
              <p:cNvSpPr>
                <a:spLocks/>
              </p:cNvSpPr>
              <p:nvPr/>
            </p:nvSpPr>
            <p:spPr bwMode="auto">
              <a:xfrm>
                <a:off x="3134" y="3450"/>
                <a:ext cx="38" cy="30"/>
              </a:xfrm>
              <a:custGeom>
                <a:avLst/>
                <a:gdLst>
                  <a:gd name="T0" fmla="*/ 7 w 20"/>
                  <a:gd name="T1" fmla="*/ 4 h 16"/>
                  <a:gd name="T2" fmla="*/ 1 w 20"/>
                  <a:gd name="T3" fmla="*/ 14 h 16"/>
                  <a:gd name="T4" fmla="*/ 13 w 20"/>
                  <a:gd name="T5" fmla="*/ 12 h 16"/>
                  <a:gd name="T6" fmla="*/ 19 w 20"/>
                  <a:gd name="T7" fmla="*/ 2 h 16"/>
                  <a:gd name="T8" fmla="*/ 7 w 20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7" y="4"/>
                    </a:moveTo>
                    <a:cubicBezTo>
                      <a:pt x="2" y="7"/>
                      <a:pt x="0" y="12"/>
                      <a:pt x="1" y="14"/>
                    </a:cubicBezTo>
                    <a:cubicBezTo>
                      <a:pt x="2" y="16"/>
                      <a:pt x="8" y="15"/>
                      <a:pt x="13" y="12"/>
                    </a:cubicBezTo>
                    <a:cubicBezTo>
                      <a:pt x="18" y="9"/>
                      <a:pt x="20" y="4"/>
                      <a:pt x="19" y="2"/>
                    </a:cubicBezTo>
                    <a:cubicBezTo>
                      <a:pt x="17" y="0"/>
                      <a:pt x="12" y="0"/>
                      <a:pt x="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2" name="Freeform 1196"/>
              <p:cNvSpPr>
                <a:spLocks/>
              </p:cNvSpPr>
              <p:nvPr/>
            </p:nvSpPr>
            <p:spPr bwMode="auto">
              <a:xfrm>
                <a:off x="3014" y="3914"/>
                <a:ext cx="70" cy="36"/>
              </a:xfrm>
              <a:custGeom>
                <a:avLst/>
                <a:gdLst>
                  <a:gd name="T0" fmla="*/ 17 w 37"/>
                  <a:gd name="T1" fmla="*/ 4 h 19"/>
                  <a:gd name="T2" fmla="*/ 1 w 37"/>
                  <a:gd name="T3" fmla="*/ 15 h 19"/>
                  <a:gd name="T4" fmla="*/ 21 w 37"/>
                  <a:gd name="T5" fmla="*/ 15 h 19"/>
                  <a:gd name="T6" fmla="*/ 36 w 37"/>
                  <a:gd name="T7" fmla="*/ 3 h 19"/>
                  <a:gd name="T8" fmla="*/ 17 w 37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4"/>
                    </a:moveTo>
                    <a:cubicBezTo>
                      <a:pt x="7" y="7"/>
                      <a:pt x="0" y="12"/>
                      <a:pt x="1" y="15"/>
                    </a:cubicBezTo>
                    <a:cubicBezTo>
                      <a:pt x="2" y="19"/>
                      <a:pt x="11" y="19"/>
                      <a:pt x="21" y="15"/>
                    </a:cubicBezTo>
                    <a:cubicBezTo>
                      <a:pt x="31" y="12"/>
                      <a:pt x="37" y="6"/>
                      <a:pt x="36" y="3"/>
                    </a:cubicBezTo>
                    <a:cubicBezTo>
                      <a:pt x="34" y="0"/>
                      <a:pt x="26" y="1"/>
                      <a:pt x="17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3" name="Freeform 1197"/>
              <p:cNvSpPr>
                <a:spLocks/>
              </p:cNvSpPr>
              <p:nvPr/>
            </p:nvSpPr>
            <p:spPr bwMode="auto">
              <a:xfrm>
                <a:off x="2920" y="3660"/>
                <a:ext cx="58" cy="32"/>
              </a:xfrm>
              <a:custGeom>
                <a:avLst/>
                <a:gdLst>
                  <a:gd name="T0" fmla="*/ 14 w 31"/>
                  <a:gd name="T1" fmla="*/ 3 h 17"/>
                  <a:gd name="T2" fmla="*/ 2 w 31"/>
                  <a:gd name="T3" fmla="*/ 14 h 17"/>
                  <a:gd name="T4" fmla="*/ 18 w 31"/>
                  <a:gd name="T5" fmla="*/ 14 h 17"/>
                  <a:gd name="T6" fmla="*/ 30 w 31"/>
                  <a:gd name="T7" fmla="*/ 3 h 17"/>
                  <a:gd name="T8" fmla="*/ 14 w 31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14" y="3"/>
                    </a:moveTo>
                    <a:cubicBezTo>
                      <a:pt x="6" y="6"/>
                      <a:pt x="0" y="10"/>
                      <a:pt x="2" y="14"/>
                    </a:cubicBezTo>
                    <a:cubicBezTo>
                      <a:pt x="3" y="17"/>
                      <a:pt x="10" y="17"/>
                      <a:pt x="18" y="14"/>
                    </a:cubicBezTo>
                    <a:cubicBezTo>
                      <a:pt x="26" y="11"/>
                      <a:pt x="31" y="6"/>
                      <a:pt x="30" y="3"/>
                    </a:cubicBezTo>
                    <a:cubicBezTo>
                      <a:pt x="29" y="1"/>
                      <a:pt x="22" y="0"/>
                      <a:pt x="14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4" name="Freeform 1198"/>
              <p:cNvSpPr>
                <a:spLocks/>
              </p:cNvSpPr>
              <p:nvPr/>
            </p:nvSpPr>
            <p:spPr bwMode="auto">
              <a:xfrm>
                <a:off x="3189" y="3534"/>
                <a:ext cx="32" cy="27"/>
              </a:xfrm>
              <a:custGeom>
                <a:avLst/>
                <a:gdLst>
                  <a:gd name="T0" fmla="*/ 6 w 17"/>
                  <a:gd name="T1" fmla="*/ 4 h 14"/>
                  <a:gd name="T2" fmla="*/ 1 w 17"/>
                  <a:gd name="T3" fmla="*/ 12 h 14"/>
                  <a:gd name="T4" fmla="*/ 10 w 17"/>
                  <a:gd name="T5" fmla="*/ 10 h 14"/>
                  <a:gd name="T6" fmla="*/ 15 w 17"/>
                  <a:gd name="T7" fmla="*/ 2 h 14"/>
                  <a:gd name="T8" fmla="*/ 6 w 17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4">
                    <a:moveTo>
                      <a:pt x="6" y="4"/>
                    </a:moveTo>
                    <a:cubicBezTo>
                      <a:pt x="2" y="7"/>
                      <a:pt x="0" y="10"/>
                      <a:pt x="1" y="12"/>
                    </a:cubicBezTo>
                    <a:cubicBezTo>
                      <a:pt x="2" y="14"/>
                      <a:pt x="6" y="13"/>
                      <a:pt x="10" y="10"/>
                    </a:cubicBezTo>
                    <a:cubicBezTo>
                      <a:pt x="14" y="7"/>
                      <a:pt x="17" y="4"/>
                      <a:pt x="15" y="2"/>
                    </a:cubicBezTo>
                    <a:cubicBezTo>
                      <a:pt x="15" y="0"/>
                      <a:pt x="10" y="1"/>
                      <a:pt x="6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5" name="Freeform 1199"/>
              <p:cNvSpPr>
                <a:spLocks/>
              </p:cNvSpPr>
              <p:nvPr/>
            </p:nvSpPr>
            <p:spPr bwMode="auto">
              <a:xfrm>
                <a:off x="2952" y="904"/>
                <a:ext cx="459" cy="705"/>
              </a:xfrm>
              <a:custGeom>
                <a:avLst/>
                <a:gdLst>
                  <a:gd name="T0" fmla="*/ 0 w 244"/>
                  <a:gd name="T1" fmla="*/ 342 h 375"/>
                  <a:gd name="T2" fmla="*/ 5 w 244"/>
                  <a:gd name="T3" fmla="*/ 344 h 375"/>
                  <a:gd name="T4" fmla="*/ 29 w 244"/>
                  <a:gd name="T5" fmla="*/ 299 h 375"/>
                  <a:gd name="T6" fmla="*/ 146 w 244"/>
                  <a:gd name="T7" fmla="*/ 375 h 375"/>
                  <a:gd name="T8" fmla="*/ 244 w 244"/>
                  <a:gd name="T9" fmla="*/ 266 h 375"/>
                  <a:gd name="T10" fmla="*/ 21 w 244"/>
                  <a:gd name="T11" fmla="*/ 138 h 375"/>
                  <a:gd name="T12" fmla="*/ 76 w 244"/>
                  <a:gd name="T13" fmla="*/ 3 h 375"/>
                  <a:gd name="T14" fmla="*/ 68 w 244"/>
                  <a:gd name="T15" fmla="*/ 0 h 375"/>
                  <a:gd name="T16" fmla="*/ 14 w 244"/>
                  <a:gd name="T17" fmla="*/ 138 h 375"/>
                  <a:gd name="T18" fmla="*/ 238 w 244"/>
                  <a:gd name="T19" fmla="*/ 263 h 375"/>
                  <a:gd name="T20" fmla="*/ 144 w 244"/>
                  <a:gd name="T21" fmla="*/ 371 h 375"/>
                  <a:gd name="T22" fmla="*/ 26 w 244"/>
                  <a:gd name="T23" fmla="*/ 295 h 375"/>
                  <a:gd name="T24" fmla="*/ 0 w 244"/>
                  <a:gd name="T25" fmla="*/ 342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4" h="375">
                    <a:moveTo>
                      <a:pt x="0" y="342"/>
                    </a:moveTo>
                    <a:cubicBezTo>
                      <a:pt x="2" y="343"/>
                      <a:pt x="3" y="344"/>
                      <a:pt x="5" y="344"/>
                    </a:cubicBezTo>
                    <a:cubicBezTo>
                      <a:pt x="13" y="329"/>
                      <a:pt x="21" y="314"/>
                      <a:pt x="29" y="299"/>
                    </a:cubicBezTo>
                    <a:cubicBezTo>
                      <a:pt x="73" y="320"/>
                      <a:pt x="112" y="346"/>
                      <a:pt x="146" y="375"/>
                    </a:cubicBezTo>
                    <a:cubicBezTo>
                      <a:pt x="179" y="339"/>
                      <a:pt x="212" y="302"/>
                      <a:pt x="244" y="266"/>
                    </a:cubicBezTo>
                    <a:cubicBezTo>
                      <a:pt x="182" y="213"/>
                      <a:pt x="108" y="169"/>
                      <a:pt x="21" y="138"/>
                    </a:cubicBezTo>
                    <a:cubicBezTo>
                      <a:pt x="39" y="93"/>
                      <a:pt x="58" y="48"/>
                      <a:pt x="76" y="3"/>
                    </a:cubicBezTo>
                    <a:cubicBezTo>
                      <a:pt x="73" y="2"/>
                      <a:pt x="71" y="1"/>
                      <a:pt x="68" y="0"/>
                    </a:cubicBezTo>
                    <a:cubicBezTo>
                      <a:pt x="50" y="46"/>
                      <a:pt x="32" y="92"/>
                      <a:pt x="14" y="138"/>
                    </a:cubicBezTo>
                    <a:cubicBezTo>
                      <a:pt x="102" y="168"/>
                      <a:pt x="176" y="212"/>
                      <a:pt x="238" y="263"/>
                    </a:cubicBezTo>
                    <a:cubicBezTo>
                      <a:pt x="207" y="299"/>
                      <a:pt x="176" y="335"/>
                      <a:pt x="144" y="371"/>
                    </a:cubicBezTo>
                    <a:cubicBezTo>
                      <a:pt x="109" y="341"/>
                      <a:pt x="70" y="316"/>
                      <a:pt x="26" y="295"/>
                    </a:cubicBezTo>
                    <a:cubicBezTo>
                      <a:pt x="17" y="310"/>
                      <a:pt x="9" y="326"/>
                      <a:pt x="0" y="34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6" name="Freeform 1200"/>
              <p:cNvSpPr>
                <a:spLocks/>
              </p:cNvSpPr>
              <p:nvPr/>
            </p:nvSpPr>
            <p:spPr bwMode="auto">
              <a:xfrm>
                <a:off x="3046" y="887"/>
                <a:ext cx="83" cy="40"/>
              </a:xfrm>
              <a:custGeom>
                <a:avLst/>
                <a:gdLst>
                  <a:gd name="T0" fmla="*/ 20 w 44"/>
                  <a:gd name="T1" fmla="*/ 16 h 21"/>
                  <a:gd name="T2" fmla="*/ 42 w 44"/>
                  <a:gd name="T3" fmla="*/ 18 h 21"/>
                  <a:gd name="T4" fmla="*/ 24 w 44"/>
                  <a:gd name="T5" fmla="*/ 5 h 21"/>
                  <a:gd name="T6" fmla="*/ 1 w 44"/>
                  <a:gd name="T7" fmla="*/ 3 h 21"/>
                  <a:gd name="T8" fmla="*/ 20 w 44"/>
                  <a:gd name="T9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1">
                    <a:moveTo>
                      <a:pt x="20" y="16"/>
                    </a:moveTo>
                    <a:cubicBezTo>
                      <a:pt x="31" y="20"/>
                      <a:pt x="41" y="21"/>
                      <a:pt x="42" y="18"/>
                    </a:cubicBezTo>
                    <a:cubicBezTo>
                      <a:pt x="44" y="15"/>
                      <a:pt x="35" y="9"/>
                      <a:pt x="24" y="5"/>
                    </a:cubicBezTo>
                    <a:cubicBezTo>
                      <a:pt x="12" y="1"/>
                      <a:pt x="2" y="0"/>
                      <a:pt x="1" y="3"/>
                    </a:cubicBezTo>
                    <a:cubicBezTo>
                      <a:pt x="0" y="6"/>
                      <a:pt x="8" y="12"/>
                      <a:pt x="20" y="1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7" name="Freeform 1201"/>
              <p:cNvSpPr>
                <a:spLocks/>
              </p:cNvSpPr>
              <p:nvPr/>
            </p:nvSpPr>
            <p:spPr bwMode="auto">
              <a:xfrm>
                <a:off x="2950" y="1145"/>
                <a:ext cx="70" cy="36"/>
              </a:xfrm>
              <a:custGeom>
                <a:avLst/>
                <a:gdLst>
                  <a:gd name="T0" fmla="*/ 17 w 37"/>
                  <a:gd name="T1" fmla="*/ 15 h 19"/>
                  <a:gd name="T2" fmla="*/ 36 w 37"/>
                  <a:gd name="T3" fmla="*/ 16 h 19"/>
                  <a:gd name="T4" fmla="*/ 21 w 37"/>
                  <a:gd name="T5" fmla="*/ 4 h 19"/>
                  <a:gd name="T6" fmla="*/ 2 w 37"/>
                  <a:gd name="T7" fmla="*/ 3 h 19"/>
                  <a:gd name="T8" fmla="*/ 17 w 37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9">
                    <a:moveTo>
                      <a:pt x="17" y="15"/>
                    </a:moveTo>
                    <a:cubicBezTo>
                      <a:pt x="26" y="18"/>
                      <a:pt x="35" y="19"/>
                      <a:pt x="36" y="16"/>
                    </a:cubicBezTo>
                    <a:cubicBezTo>
                      <a:pt x="37" y="13"/>
                      <a:pt x="31" y="7"/>
                      <a:pt x="21" y="4"/>
                    </a:cubicBezTo>
                    <a:cubicBezTo>
                      <a:pt x="11" y="0"/>
                      <a:pt x="3" y="0"/>
                      <a:pt x="2" y="3"/>
                    </a:cubicBezTo>
                    <a:cubicBezTo>
                      <a:pt x="0" y="6"/>
                      <a:pt x="7" y="11"/>
                      <a:pt x="17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8" name="Freeform 1202"/>
              <p:cNvSpPr>
                <a:spLocks/>
              </p:cNvSpPr>
              <p:nvPr/>
            </p:nvSpPr>
            <p:spPr bwMode="auto">
              <a:xfrm>
                <a:off x="2937" y="1536"/>
                <a:ext cx="39" cy="24"/>
              </a:xfrm>
              <a:custGeom>
                <a:avLst/>
                <a:gdLst>
                  <a:gd name="T0" fmla="*/ 9 w 21"/>
                  <a:gd name="T1" fmla="*/ 11 h 13"/>
                  <a:gd name="T2" fmla="*/ 20 w 21"/>
                  <a:gd name="T3" fmla="*/ 11 h 13"/>
                  <a:gd name="T4" fmla="*/ 13 w 21"/>
                  <a:gd name="T5" fmla="*/ 2 h 13"/>
                  <a:gd name="T6" fmla="*/ 2 w 21"/>
                  <a:gd name="T7" fmla="*/ 2 h 13"/>
                  <a:gd name="T8" fmla="*/ 9 w 21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9" y="11"/>
                    </a:moveTo>
                    <a:cubicBezTo>
                      <a:pt x="14" y="13"/>
                      <a:pt x="19" y="13"/>
                      <a:pt x="20" y="11"/>
                    </a:cubicBezTo>
                    <a:cubicBezTo>
                      <a:pt x="21" y="9"/>
                      <a:pt x="18" y="5"/>
                      <a:pt x="13" y="2"/>
                    </a:cubicBezTo>
                    <a:cubicBezTo>
                      <a:pt x="8" y="0"/>
                      <a:pt x="3" y="0"/>
                      <a:pt x="2" y="2"/>
                    </a:cubicBezTo>
                    <a:cubicBezTo>
                      <a:pt x="0" y="5"/>
                      <a:pt x="4" y="8"/>
                      <a:pt x="9" y="1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09" name="Freeform 1203"/>
              <p:cNvSpPr>
                <a:spLocks/>
              </p:cNvSpPr>
              <p:nvPr/>
            </p:nvSpPr>
            <p:spPr bwMode="auto">
              <a:xfrm>
                <a:off x="3386" y="1382"/>
                <a:ext cx="53" cy="49"/>
              </a:xfrm>
              <a:custGeom>
                <a:avLst/>
                <a:gdLst>
                  <a:gd name="T0" fmla="*/ 10 w 28"/>
                  <a:gd name="T1" fmla="*/ 17 h 26"/>
                  <a:gd name="T2" fmla="*/ 26 w 28"/>
                  <a:gd name="T3" fmla="*/ 23 h 26"/>
                  <a:gd name="T4" fmla="*/ 18 w 28"/>
                  <a:gd name="T5" fmla="*/ 8 h 26"/>
                  <a:gd name="T6" fmla="*/ 2 w 28"/>
                  <a:gd name="T7" fmla="*/ 2 h 26"/>
                  <a:gd name="T8" fmla="*/ 10 w 28"/>
                  <a:gd name="T9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10" y="17"/>
                    </a:moveTo>
                    <a:cubicBezTo>
                      <a:pt x="17" y="23"/>
                      <a:pt x="24" y="26"/>
                      <a:pt x="26" y="23"/>
                    </a:cubicBezTo>
                    <a:cubicBezTo>
                      <a:pt x="28" y="21"/>
                      <a:pt x="25" y="14"/>
                      <a:pt x="18" y="8"/>
                    </a:cubicBezTo>
                    <a:cubicBezTo>
                      <a:pt x="12" y="3"/>
                      <a:pt x="4" y="0"/>
                      <a:pt x="2" y="2"/>
                    </a:cubicBezTo>
                    <a:cubicBezTo>
                      <a:pt x="0" y="5"/>
                      <a:pt x="4" y="12"/>
                      <a:pt x="10" y="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0" name="Freeform 1204"/>
              <p:cNvSpPr>
                <a:spLocks/>
              </p:cNvSpPr>
              <p:nvPr/>
            </p:nvSpPr>
            <p:spPr bwMode="auto">
              <a:xfrm>
                <a:off x="3202" y="1587"/>
                <a:ext cx="45" cy="39"/>
              </a:xfrm>
              <a:custGeom>
                <a:avLst/>
                <a:gdLst>
                  <a:gd name="T0" fmla="*/ 8 w 24"/>
                  <a:gd name="T1" fmla="*/ 15 h 21"/>
                  <a:gd name="T2" fmla="*/ 21 w 24"/>
                  <a:gd name="T3" fmla="*/ 19 h 21"/>
                  <a:gd name="T4" fmla="*/ 16 w 24"/>
                  <a:gd name="T5" fmla="*/ 6 h 21"/>
                  <a:gd name="T6" fmla="*/ 2 w 24"/>
                  <a:gd name="T7" fmla="*/ 2 h 21"/>
                  <a:gd name="T8" fmla="*/ 8 w 24"/>
                  <a:gd name="T9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1">
                    <a:moveTo>
                      <a:pt x="8" y="15"/>
                    </a:moveTo>
                    <a:cubicBezTo>
                      <a:pt x="13" y="19"/>
                      <a:pt x="19" y="21"/>
                      <a:pt x="21" y="19"/>
                    </a:cubicBezTo>
                    <a:cubicBezTo>
                      <a:pt x="24" y="16"/>
                      <a:pt x="21" y="10"/>
                      <a:pt x="16" y="6"/>
                    </a:cubicBezTo>
                    <a:cubicBezTo>
                      <a:pt x="10" y="1"/>
                      <a:pt x="4" y="0"/>
                      <a:pt x="2" y="2"/>
                    </a:cubicBezTo>
                    <a:cubicBezTo>
                      <a:pt x="0" y="5"/>
                      <a:pt x="3" y="10"/>
                      <a:pt x="8" y="1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1" name="Freeform 1205"/>
              <p:cNvSpPr>
                <a:spLocks/>
              </p:cNvSpPr>
              <p:nvPr/>
            </p:nvSpPr>
            <p:spPr bwMode="auto">
              <a:xfrm>
                <a:off x="2990" y="1453"/>
                <a:ext cx="33" cy="23"/>
              </a:xfrm>
              <a:custGeom>
                <a:avLst/>
                <a:gdLst>
                  <a:gd name="T0" fmla="*/ 7 w 18"/>
                  <a:gd name="T1" fmla="*/ 9 h 12"/>
                  <a:gd name="T2" fmla="*/ 16 w 18"/>
                  <a:gd name="T3" fmla="*/ 10 h 12"/>
                  <a:gd name="T4" fmla="*/ 10 w 18"/>
                  <a:gd name="T5" fmla="*/ 3 h 12"/>
                  <a:gd name="T6" fmla="*/ 1 w 18"/>
                  <a:gd name="T7" fmla="*/ 2 h 12"/>
                  <a:gd name="T8" fmla="*/ 7 w 18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7" y="9"/>
                    </a:moveTo>
                    <a:cubicBezTo>
                      <a:pt x="11" y="11"/>
                      <a:pt x="16" y="12"/>
                      <a:pt x="16" y="10"/>
                    </a:cubicBezTo>
                    <a:cubicBezTo>
                      <a:pt x="18" y="8"/>
                      <a:pt x="15" y="5"/>
                      <a:pt x="10" y="3"/>
                    </a:cubicBezTo>
                    <a:cubicBezTo>
                      <a:pt x="6" y="1"/>
                      <a:pt x="2" y="0"/>
                      <a:pt x="1" y="2"/>
                    </a:cubicBezTo>
                    <a:cubicBezTo>
                      <a:pt x="0" y="4"/>
                      <a:pt x="3" y="7"/>
                      <a:pt x="7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2" name="Freeform 1206"/>
              <p:cNvSpPr>
                <a:spLocks/>
              </p:cNvSpPr>
              <p:nvPr/>
            </p:nvSpPr>
            <p:spPr bwMode="auto">
              <a:xfrm>
                <a:off x="4764" y="1587"/>
                <a:ext cx="236" cy="394"/>
              </a:xfrm>
              <a:custGeom>
                <a:avLst/>
                <a:gdLst>
                  <a:gd name="T0" fmla="*/ 0 w 126"/>
                  <a:gd name="T1" fmla="*/ 97 h 210"/>
                  <a:gd name="T2" fmla="*/ 1 w 126"/>
                  <a:gd name="T3" fmla="*/ 101 h 210"/>
                  <a:gd name="T4" fmla="*/ 22 w 126"/>
                  <a:gd name="T5" fmla="*/ 95 h 210"/>
                  <a:gd name="T6" fmla="*/ 47 w 126"/>
                  <a:gd name="T7" fmla="*/ 210 h 210"/>
                  <a:gd name="T8" fmla="*/ 107 w 126"/>
                  <a:gd name="T9" fmla="*/ 198 h 210"/>
                  <a:gd name="T10" fmla="*/ 67 w 126"/>
                  <a:gd name="T11" fmla="*/ 24 h 210"/>
                  <a:gd name="T12" fmla="*/ 126 w 126"/>
                  <a:gd name="T13" fmla="*/ 4 h 210"/>
                  <a:gd name="T14" fmla="*/ 125 w 126"/>
                  <a:gd name="T15" fmla="*/ 0 h 210"/>
                  <a:gd name="T16" fmla="*/ 65 w 126"/>
                  <a:gd name="T17" fmla="*/ 21 h 210"/>
                  <a:gd name="T18" fmla="*/ 106 w 126"/>
                  <a:gd name="T19" fmla="*/ 194 h 210"/>
                  <a:gd name="T20" fmla="*/ 47 w 126"/>
                  <a:gd name="T21" fmla="*/ 206 h 210"/>
                  <a:gd name="T22" fmla="*/ 22 w 126"/>
                  <a:gd name="T23" fmla="*/ 91 h 210"/>
                  <a:gd name="T24" fmla="*/ 0 w 126"/>
                  <a:gd name="T25" fmla="*/ 9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" h="210">
                    <a:moveTo>
                      <a:pt x="0" y="97"/>
                    </a:moveTo>
                    <a:cubicBezTo>
                      <a:pt x="0" y="99"/>
                      <a:pt x="1" y="100"/>
                      <a:pt x="1" y="101"/>
                    </a:cubicBezTo>
                    <a:cubicBezTo>
                      <a:pt x="8" y="99"/>
                      <a:pt x="15" y="97"/>
                      <a:pt x="22" y="95"/>
                    </a:cubicBezTo>
                    <a:cubicBezTo>
                      <a:pt x="32" y="133"/>
                      <a:pt x="40" y="171"/>
                      <a:pt x="47" y="210"/>
                    </a:cubicBezTo>
                    <a:cubicBezTo>
                      <a:pt x="67" y="206"/>
                      <a:pt x="87" y="202"/>
                      <a:pt x="107" y="198"/>
                    </a:cubicBezTo>
                    <a:cubicBezTo>
                      <a:pt x="97" y="139"/>
                      <a:pt x="84" y="81"/>
                      <a:pt x="67" y="24"/>
                    </a:cubicBezTo>
                    <a:cubicBezTo>
                      <a:pt x="86" y="18"/>
                      <a:pt x="106" y="11"/>
                      <a:pt x="126" y="4"/>
                    </a:cubicBezTo>
                    <a:cubicBezTo>
                      <a:pt x="126" y="3"/>
                      <a:pt x="125" y="1"/>
                      <a:pt x="125" y="0"/>
                    </a:cubicBezTo>
                    <a:cubicBezTo>
                      <a:pt x="105" y="7"/>
                      <a:pt x="84" y="14"/>
                      <a:pt x="65" y="21"/>
                    </a:cubicBezTo>
                    <a:cubicBezTo>
                      <a:pt x="82" y="77"/>
                      <a:pt x="96" y="135"/>
                      <a:pt x="106" y="194"/>
                    </a:cubicBezTo>
                    <a:cubicBezTo>
                      <a:pt x="86" y="198"/>
                      <a:pt x="66" y="202"/>
                      <a:pt x="47" y="206"/>
                    </a:cubicBezTo>
                    <a:cubicBezTo>
                      <a:pt x="40" y="167"/>
                      <a:pt x="32" y="129"/>
                      <a:pt x="22" y="91"/>
                    </a:cubicBezTo>
                    <a:cubicBezTo>
                      <a:pt x="15" y="93"/>
                      <a:pt x="7" y="95"/>
                      <a:pt x="0" y="9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3" name="Freeform 1207"/>
              <p:cNvSpPr>
                <a:spLocks/>
              </p:cNvSpPr>
              <p:nvPr/>
            </p:nvSpPr>
            <p:spPr bwMode="auto">
              <a:xfrm>
                <a:off x="4989" y="1568"/>
                <a:ext cx="19" cy="45"/>
              </a:xfrm>
              <a:custGeom>
                <a:avLst/>
                <a:gdLst>
                  <a:gd name="T0" fmla="*/ 3 w 10"/>
                  <a:gd name="T1" fmla="*/ 13 h 24"/>
                  <a:gd name="T2" fmla="*/ 9 w 10"/>
                  <a:gd name="T3" fmla="*/ 24 h 24"/>
                  <a:gd name="T4" fmla="*/ 8 w 10"/>
                  <a:gd name="T5" fmla="*/ 11 h 24"/>
                  <a:gd name="T6" fmla="*/ 2 w 10"/>
                  <a:gd name="T7" fmla="*/ 0 h 24"/>
                  <a:gd name="T8" fmla="*/ 3 w 10"/>
                  <a:gd name="T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3" y="13"/>
                    </a:moveTo>
                    <a:cubicBezTo>
                      <a:pt x="5" y="19"/>
                      <a:pt x="8" y="24"/>
                      <a:pt x="9" y="24"/>
                    </a:cubicBezTo>
                    <a:cubicBezTo>
                      <a:pt x="10" y="23"/>
                      <a:pt x="9" y="18"/>
                      <a:pt x="8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1" y="6"/>
                      <a:pt x="3" y="1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4" name="Freeform 1208"/>
              <p:cNvSpPr>
                <a:spLocks/>
              </p:cNvSpPr>
              <p:nvPr/>
            </p:nvSpPr>
            <p:spPr bwMode="auto">
              <a:xfrm>
                <a:off x="4878" y="1607"/>
                <a:ext cx="19" cy="44"/>
              </a:xfrm>
              <a:custGeom>
                <a:avLst/>
                <a:gdLst>
                  <a:gd name="T0" fmla="*/ 2 w 10"/>
                  <a:gd name="T1" fmla="*/ 12 h 23"/>
                  <a:gd name="T2" fmla="*/ 8 w 10"/>
                  <a:gd name="T3" fmla="*/ 23 h 23"/>
                  <a:gd name="T4" fmla="*/ 7 w 10"/>
                  <a:gd name="T5" fmla="*/ 10 h 23"/>
                  <a:gd name="T6" fmla="*/ 1 w 10"/>
                  <a:gd name="T7" fmla="*/ 0 h 23"/>
                  <a:gd name="T8" fmla="*/ 2 w 10"/>
                  <a:gd name="T9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2" y="12"/>
                    </a:moveTo>
                    <a:cubicBezTo>
                      <a:pt x="4" y="18"/>
                      <a:pt x="7" y="23"/>
                      <a:pt x="8" y="23"/>
                    </a:cubicBezTo>
                    <a:cubicBezTo>
                      <a:pt x="10" y="22"/>
                      <a:pt x="9" y="17"/>
                      <a:pt x="7" y="10"/>
                    </a:cubicBezTo>
                    <a:cubicBezTo>
                      <a:pt x="5" y="4"/>
                      <a:pt x="3" y="0"/>
                      <a:pt x="1" y="0"/>
                    </a:cubicBezTo>
                    <a:cubicBezTo>
                      <a:pt x="0" y="1"/>
                      <a:pt x="1" y="6"/>
                      <a:pt x="2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5" name="Freeform 1209"/>
              <p:cNvSpPr>
                <a:spLocks/>
              </p:cNvSpPr>
              <p:nvPr/>
            </p:nvSpPr>
            <p:spPr bwMode="auto">
              <a:xfrm>
                <a:off x="4758" y="1756"/>
                <a:ext cx="13" cy="34"/>
              </a:xfrm>
              <a:custGeom>
                <a:avLst/>
                <a:gdLst>
                  <a:gd name="T0" fmla="*/ 2 w 7"/>
                  <a:gd name="T1" fmla="*/ 10 h 18"/>
                  <a:gd name="T2" fmla="*/ 6 w 7"/>
                  <a:gd name="T3" fmla="*/ 18 h 18"/>
                  <a:gd name="T4" fmla="*/ 6 w 7"/>
                  <a:gd name="T5" fmla="*/ 9 h 18"/>
                  <a:gd name="T6" fmla="*/ 1 w 7"/>
                  <a:gd name="T7" fmla="*/ 1 h 18"/>
                  <a:gd name="T8" fmla="*/ 2 w 7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2" y="10"/>
                    </a:moveTo>
                    <a:cubicBezTo>
                      <a:pt x="3" y="14"/>
                      <a:pt x="5" y="18"/>
                      <a:pt x="6" y="18"/>
                    </a:cubicBezTo>
                    <a:cubicBezTo>
                      <a:pt x="7" y="18"/>
                      <a:pt x="7" y="13"/>
                      <a:pt x="6" y="9"/>
                    </a:cubicBezTo>
                    <a:cubicBezTo>
                      <a:pt x="4" y="4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6" name="Freeform 1210"/>
              <p:cNvSpPr>
                <a:spLocks/>
              </p:cNvSpPr>
              <p:nvPr/>
            </p:nvSpPr>
            <p:spPr bwMode="auto">
              <a:xfrm>
                <a:off x="4957" y="1933"/>
                <a:ext cx="13" cy="45"/>
              </a:xfrm>
              <a:custGeom>
                <a:avLst/>
                <a:gdLst>
                  <a:gd name="T0" fmla="*/ 1 w 7"/>
                  <a:gd name="T1" fmla="*/ 12 h 24"/>
                  <a:gd name="T2" fmla="*/ 6 w 7"/>
                  <a:gd name="T3" fmla="*/ 24 h 24"/>
                  <a:gd name="T4" fmla="*/ 6 w 7"/>
                  <a:gd name="T5" fmla="*/ 12 h 24"/>
                  <a:gd name="T6" fmla="*/ 2 w 7"/>
                  <a:gd name="T7" fmla="*/ 0 h 24"/>
                  <a:gd name="T8" fmla="*/ 1 w 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4">
                    <a:moveTo>
                      <a:pt x="1" y="12"/>
                    </a:moveTo>
                    <a:cubicBezTo>
                      <a:pt x="2" y="19"/>
                      <a:pt x="4" y="24"/>
                      <a:pt x="6" y="24"/>
                    </a:cubicBezTo>
                    <a:cubicBezTo>
                      <a:pt x="7" y="23"/>
                      <a:pt x="7" y="18"/>
                      <a:pt x="6" y="12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1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7" name="Freeform 1211"/>
              <p:cNvSpPr>
                <a:spLocks/>
              </p:cNvSpPr>
              <p:nvPr/>
            </p:nvSpPr>
            <p:spPr bwMode="auto">
              <a:xfrm>
                <a:off x="4844" y="1957"/>
                <a:ext cx="14" cy="41"/>
              </a:xfrm>
              <a:custGeom>
                <a:avLst/>
                <a:gdLst>
                  <a:gd name="T0" fmla="*/ 1 w 7"/>
                  <a:gd name="T1" fmla="*/ 12 h 22"/>
                  <a:gd name="T2" fmla="*/ 5 w 7"/>
                  <a:gd name="T3" fmla="*/ 22 h 22"/>
                  <a:gd name="T4" fmla="*/ 6 w 7"/>
                  <a:gd name="T5" fmla="*/ 11 h 22"/>
                  <a:gd name="T6" fmla="*/ 2 w 7"/>
                  <a:gd name="T7" fmla="*/ 0 h 22"/>
                  <a:gd name="T8" fmla="*/ 1 w 7"/>
                  <a:gd name="T9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1" y="12"/>
                    </a:moveTo>
                    <a:cubicBezTo>
                      <a:pt x="2" y="18"/>
                      <a:pt x="4" y="22"/>
                      <a:pt x="5" y="22"/>
                    </a:cubicBezTo>
                    <a:cubicBezTo>
                      <a:pt x="7" y="22"/>
                      <a:pt x="7" y="17"/>
                      <a:pt x="6" y="11"/>
                    </a:cubicBezTo>
                    <a:cubicBezTo>
                      <a:pt x="5" y="5"/>
                      <a:pt x="3" y="0"/>
                      <a:pt x="2" y="0"/>
                    </a:cubicBezTo>
                    <a:cubicBezTo>
                      <a:pt x="0" y="0"/>
                      <a:pt x="0" y="6"/>
                      <a:pt x="1" y="1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8" name="Freeform 1212"/>
              <p:cNvSpPr>
                <a:spLocks/>
              </p:cNvSpPr>
              <p:nvPr/>
            </p:nvSpPr>
            <p:spPr bwMode="auto">
              <a:xfrm>
                <a:off x="4799" y="1750"/>
                <a:ext cx="12" cy="26"/>
              </a:xfrm>
              <a:custGeom>
                <a:avLst/>
                <a:gdLst>
                  <a:gd name="T0" fmla="*/ 2 w 6"/>
                  <a:gd name="T1" fmla="*/ 8 h 14"/>
                  <a:gd name="T2" fmla="*/ 5 w 6"/>
                  <a:gd name="T3" fmla="*/ 14 h 14"/>
                  <a:gd name="T4" fmla="*/ 5 w 6"/>
                  <a:gd name="T5" fmla="*/ 7 h 14"/>
                  <a:gd name="T6" fmla="*/ 1 w 6"/>
                  <a:gd name="T7" fmla="*/ 1 h 14"/>
                  <a:gd name="T8" fmla="*/ 2 w 6"/>
                  <a:gd name="T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2" y="8"/>
                    </a:moveTo>
                    <a:cubicBezTo>
                      <a:pt x="3" y="11"/>
                      <a:pt x="4" y="14"/>
                      <a:pt x="5" y="14"/>
                    </a:cubicBezTo>
                    <a:cubicBezTo>
                      <a:pt x="6" y="14"/>
                      <a:pt x="6" y="11"/>
                      <a:pt x="5" y="7"/>
                    </a:cubicBezTo>
                    <a:cubicBezTo>
                      <a:pt x="3" y="3"/>
                      <a:pt x="2" y="0"/>
                      <a:pt x="1" y="1"/>
                    </a:cubicBezTo>
                    <a:cubicBezTo>
                      <a:pt x="0" y="1"/>
                      <a:pt x="1" y="4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19" name="Freeform 1213"/>
              <p:cNvSpPr>
                <a:spLocks/>
              </p:cNvSpPr>
              <p:nvPr/>
            </p:nvSpPr>
            <p:spPr bwMode="auto">
              <a:xfrm>
                <a:off x="4356" y="2100"/>
                <a:ext cx="263" cy="301"/>
              </a:xfrm>
              <a:custGeom>
                <a:avLst/>
                <a:gdLst>
                  <a:gd name="T0" fmla="*/ 0 w 140"/>
                  <a:gd name="T1" fmla="*/ 65 h 160"/>
                  <a:gd name="T2" fmla="*/ 1 w 140"/>
                  <a:gd name="T3" fmla="*/ 68 h 160"/>
                  <a:gd name="T4" fmla="*/ 22 w 140"/>
                  <a:gd name="T5" fmla="*/ 66 h 160"/>
                  <a:gd name="T6" fmla="*/ 27 w 140"/>
                  <a:gd name="T7" fmla="*/ 160 h 160"/>
                  <a:gd name="T8" fmla="*/ 89 w 140"/>
                  <a:gd name="T9" fmla="*/ 158 h 160"/>
                  <a:gd name="T10" fmla="*/ 79 w 140"/>
                  <a:gd name="T11" fmla="*/ 14 h 160"/>
                  <a:gd name="T12" fmla="*/ 140 w 140"/>
                  <a:gd name="T13" fmla="*/ 4 h 160"/>
                  <a:gd name="T14" fmla="*/ 140 w 140"/>
                  <a:gd name="T15" fmla="*/ 0 h 160"/>
                  <a:gd name="T16" fmla="*/ 78 w 140"/>
                  <a:gd name="T17" fmla="*/ 10 h 160"/>
                  <a:gd name="T18" fmla="*/ 88 w 140"/>
                  <a:gd name="T19" fmla="*/ 155 h 160"/>
                  <a:gd name="T20" fmla="*/ 28 w 140"/>
                  <a:gd name="T21" fmla="*/ 156 h 160"/>
                  <a:gd name="T22" fmla="*/ 23 w 140"/>
                  <a:gd name="T23" fmla="*/ 62 h 160"/>
                  <a:gd name="T24" fmla="*/ 0 w 140"/>
                  <a:gd name="T25" fmla="*/ 65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60">
                    <a:moveTo>
                      <a:pt x="0" y="65"/>
                    </a:moveTo>
                    <a:cubicBezTo>
                      <a:pt x="1" y="66"/>
                      <a:pt x="1" y="67"/>
                      <a:pt x="1" y="68"/>
                    </a:cubicBezTo>
                    <a:cubicBezTo>
                      <a:pt x="8" y="67"/>
                      <a:pt x="15" y="66"/>
                      <a:pt x="22" y="66"/>
                    </a:cubicBezTo>
                    <a:cubicBezTo>
                      <a:pt x="26" y="97"/>
                      <a:pt x="27" y="129"/>
                      <a:pt x="27" y="160"/>
                    </a:cubicBezTo>
                    <a:cubicBezTo>
                      <a:pt x="48" y="160"/>
                      <a:pt x="68" y="159"/>
                      <a:pt x="89" y="158"/>
                    </a:cubicBezTo>
                    <a:cubicBezTo>
                      <a:pt x="88" y="110"/>
                      <a:pt x="85" y="62"/>
                      <a:pt x="79" y="14"/>
                    </a:cubicBezTo>
                    <a:cubicBezTo>
                      <a:pt x="99" y="11"/>
                      <a:pt x="120" y="7"/>
                      <a:pt x="140" y="4"/>
                    </a:cubicBezTo>
                    <a:cubicBezTo>
                      <a:pt x="140" y="3"/>
                      <a:pt x="140" y="1"/>
                      <a:pt x="140" y="0"/>
                    </a:cubicBezTo>
                    <a:cubicBezTo>
                      <a:pt x="119" y="3"/>
                      <a:pt x="98" y="7"/>
                      <a:pt x="78" y="10"/>
                    </a:cubicBezTo>
                    <a:cubicBezTo>
                      <a:pt x="84" y="58"/>
                      <a:pt x="87" y="106"/>
                      <a:pt x="88" y="155"/>
                    </a:cubicBezTo>
                    <a:cubicBezTo>
                      <a:pt x="68" y="155"/>
                      <a:pt x="48" y="156"/>
                      <a:pt x="28" y="156"/>
                    </a:cubicBezTo>
                    <a:cubicBezTo>
                      <a:pt x="28" y="125"/>
                      <a:pt x="26" y="93"/>
                      <a:pt x="23" y="62"/>
                    </a:cubicBezTo>
                    <a:cubicBezTo>
                      <a:pt x="15" y="63"/>
                      <a:pt x="8" y="64"/>
                      <a:pt x="0" y="6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0" name="Freeform 1214"/>
              <p:cNvSpPr>
                <a:spLocks/>
              </p:cNvSpPr>
              <p:nvPr/>
            </p:nvSpPr>
            <p:spPr bwMode="auto">
              <a:xfrm>
                <a:off x="4613" y="2085"/>
                <a:ext cx="12" cy="37"/>
              </a:xfrm>
              <a:custGeom>
                <a:avLst/>
                <a:gdLst>
                  <a:gd name="T0" fmla="*/ 1 w 6"/>
                  <a:gd name="T1" fmla="*/ 10 h 20"/>
                  <a:gd name="T2" fmla="*/ 4 w 6"/>
                  <a:gd name="T3" fmla="*/ 20 h 20"/>
                  <a:gd name="T4" fmla="*/ 6 w 6"/>
                  <a:gd name="T5" fmla="*/ 10 h 20"/>
                  <a:gd name="T6" fmla="*/ 2 w 6"/>
                  <a:gd name="T7" fmla="*/ 0 h 20"/>
                  <a:gd name="T8" fmla="*/ 1 w 6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0">
                    <a:moveTo>
                      <a:pt x="1" y="10"/>
                    </a:moveTo>
                    <a:cubicBezTo>
                      <a:pt x="1" y="16"/>
                      <a:pt x="3" y="20"/>
                      <a:pt x="4" y="20"/>
                    </a:cubicBezTo>
                    <a:cubicBezTo>
                      <a:pt x="6" y="19"/>
                      <a:pt x="6" y="15"/>
                      <a:pt x="6" y="10"/>
                    </a:cubicBezTo>
                    <a:cubicBezTo>
                      <a:pt x="5" y="4"/>
                      <a:pt x="3" y="0"/>
                      <a:pt x="2" y="0"/>
                    </a:cubicBezTo>
                    <a:cubicBezTo>
                      <a:pt x="0" y="0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1" name="Freeform 1215"/>
              <p:cNvSpPr>
                <a:spLocks/>
              </p:cNvSpPr>
              <p:nvPr/>
            </p:nvSpPr>
            <p:spPr bwMode="auto">
              <a:xfrm>
                <a:off x="4497" y="2104"/>
                <a:ext cx="13" cy="37"/>
              </a:xfrm>
              <a:custGeom>
                <a:avLst/>
                <a:gdLst>
                  <a:gd name="T0" fmla="*/ 1 w 7"/>
                  <a:gd name="T1" fmla="*/ 10 h 20"/>
                  <a:gd name="T2" fmla="*/ 5 w 7"/>
                  <a:gd name="T3" fmla="*/ 19 h 20"/>
                  <a:gd name="T4" fmla="*/ 6 w 7"/>
                  <a:gd name="T5" fmla="*/ 10 h 20"/>
                  <a:gd name="T6" fmla="*/ 2 w 7"/>
                  <a:gd name="T7" fmla="*/ 1 h 20"/>
                  <a:gd name="T8" fmla="*/ 1 w 7"/>
                  <a:gd name="T9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0">
                    <a:moveTo>
                      <a:pt x="1" y="10"/>
                    </a:moveTo>
                    <a:cubicBezTo>
                      <a:pt x="2" y="16"/>
                      <a:pt x="3" y="20"/>
                      <a:pt x="5" y="19"/>
                    </a:cubicBezTo>
                    <a:cubicBezTo>
                      <a:pt x="6" y="19"/>
                      <a:pt x="7" y="15"/>
                      <a:pt x="6" y="10"/>
                    </a:cubicBezTo>
                    <a:cubicBezTo>
                      <a:pt x="5" y="4"/>
                      <a:pt x="4" y="0"/>
                      <a:pt x="2" y="1"/>
                    </a:cubicBezTo>
                    <a:cubicBezTo>
                      <a:pt x="1" y="1"/>
                      <a:pt x="0" y="5"/>
                      <a:pt x="1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2" name="Freeform 1216"/>
              <p:cNvSpPr>
                <a:spLocks/>
              </p:cNvSpPr>
              <p:nvPr/>
            </p:nvSpPr>
            <p:spPr bwMode="auto">
              <a:xfrm>
                <a:off x="4354" y="2211"/>
                <a:ext cx="7" cy="28"/>
              </a:xfrm>
              <a:custGeom>
                <a:avLst/>
                <a:gdLst>
                  <a:gd name="T0" fmla="*/ 0 w 4"/>
                  <a:gd name="T1" fmla="*/ 8 h 15"/>
                  <a:gd name="T2" fmla="*/ 3 w 4"/>
                  <a:gd name="T3" fmla="*/ 15 h 15"/>
                  <a:gd name="T4" fmla="*/ 4 w 4"/>
                  <a:gd name="T5" fmla="*/ 7 h 15"/>
                  <a:gd name="T6" fmla="*/ 1 w 4"/>
                  <a:gd name="T7" fmla="*/ 0 h 15"/>
                  <a:gd name="T8" fmla="*/ 0 w 4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0" y="8"/>
                    </a:move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4" y="11"/>
                      <a:pt x="4" y="7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1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3" name="Freeform 1217"/>
              <p:cNvSpPr>
                <a:spLocks/>
              </p:cNvSpPr>
              <p:nvPr/>
            </p:nvSpPr>
            <p:spPr bwMode="auto">
              <a:xfrm>
                <a:off x="4517" y="2376"/>
                <a:ext cx="10" cy="36"/>
              </a:xfrm>
              <a:custGeom>
                <a:avLst/>
                <a:gdLst>
                  <a:gd name="T0" fmla="*/ 0 w 5"/>
                  <a:gd name="T1" fmla="*/ 10 h 19"/>
                  <a:gd name="T2" fmla="*/ 3 w 5"/>
                  <a:gd name="T3" fmla="*/ 19 h 19"/>
                  <a:gd name="T4" fmla="*/ 5 w 5"/>
                  <a:gd name="T5" fmla="*/ 9 h 19"/>
                  <a:gd name="T6" fmla="*/ 3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5"/>
                      <a:pt x="1" y="19"/>
                      <a:pt x="3" y="19"/>
                    </a:cubicBezTo>
                    <a:cubicBezTo>
                      <a:pt x="4" y="19"/>
                      <a:pt x="5" y="15"/>
                      <a:pt x="5" y="9"/>
                    </a:cubicBezTo>
                    <a:cubicBezTo>
                      <a:pt x="5" y="4"/>
                      <a:pt x="4" y="0"/>
                      <a:pt x="3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4" name="Freeform 1218"/>
              <p:cNvSpPr>
                <a:spLocks/>
              </p:cNvSpPr>
              <p:nvPr/>
            </p:nvSpPr>
            <p:spPr bwMode="auto">
              <a:xfrm>
                <a:off x="4403" y="2380"/>
                <a:ext cx="9" cy="36"/>
              </a:xfrm>
              <a:custGeom>
                <a:avLst/>
                <a:gdLst>
                  <a:gd name="T0" fmla="*/ 0 w 5"/>
                  <a:gd name="T1" fmla="*/ 10 h 19"/>
                  <a:gd name="T2" fmla="*/ 2 w 5"/>
                  <a:gd name="T3" fmla="*/ 19 h 19"/>
                  <a:gd name="T4" fmla="*/ 5 w 5"/>
                  <a:gd name="T5" fmla="*/ 9 h 19"/>
                  <a:gd name="T6" fmla="*/ 2 w 5"/>
                  <a:gd name="T7" fmla="*/ 0 h 19"/>
                  <a:gd name="T8" fmla="*/ 0 w 5"/>
                  <a:gd name="T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0" y="10"/>
                    </a:moveTo>
                    <a:cubicBezTo>
                      <a:pt x="0" y="14"/>
                      <a:pt x="1" y="18"/>
                      <a:pt x="2" y="19"/>
                    </a:cubicBezTo>
                    <a:cubicBezTo>
                      <a:pt x="4" y="18"/>
                      <a:pt x="5" y="14"/>
                      <a:pt x="5" y="9"/>
                    </a:cubicBezTo>
                    <a:cubicBezTo>
                      <a:pt x="5" y="4"/>
                      <a:pt x="4" y="0"/>
                      <a:pt x="2" y="0"/>
                    </a:cubicBezTo>
                    <a:cubicBezTo>
                      <a:pt x="1" y="0"/>
                      <a:pt x="0" y="4"/>
                      <a:pt x="0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5" name="Freeform 1219"/>
              <p:cNvSpPr>
                <a:spLocks/>
              </p:cNvSpPr>
              <p:nvPr/>
            </p:nvSpPr>
            <p:spPr bwMode="auto">
              <a:xfrm>
                <a:off x="4395" y="2211"/>
                <a:ext cx="6" cy="22"/>
              </a:xfrm>
              <a:custGeom>
                <a:avLst/>
                <a:gdLst>
                  <a:gd name="T0" fmla="*/ 0 w 3"/>
                  <a:gd name="T1" fmla="*/ 6 h 12"/>
                  <a:gd name="T2" fmla="*/ 2 w 3"/>
                  <a:gd name="T3" fmla="*/ 11 h 12"/>
                  <a:gd name="T4" fmla="*/ 3 w 3"/>
                  <a:gd name="T5" fmla="*/ 6 h 12"/>
                  <a:gd name="T6" fmla="*/ 1 w 3"/>
                  <a:gd name="T7" fmla="*/ 0 h 12"/>
                  <a:gd name="T8" fmla="*/ 0 w 3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0" y="6"/>
                    </a:moveTo>
                    <a:cubicBezTo>
                      <a:pt x="0" y="9"/>
                      <a:pt x="1" y="12"/>
                      <a:pt x="2" y="11"/>
                    </a:cubicBezTo>
                    <a:cubicBezTo>
                      <a:pt x="3" y="11"/>
                      <a:pt x="3" y="9"/>
                      <a:pt x="3" y="6"/>
                    </a:cubicBezTo>
                    <a:cubicBezTo>
                      <a:pt x="3" y="3"/>
                      <a:pt x="2" y="0"/>
                      <a:pt x="1" y="0"/>
                    </a:cubicBezTo>
                    <a:cubicBezTo>
                      <a:pt x="0" y="0"/>
                      <a:pt x="0" y="3"/>
                      <a:pt x="0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6" name="Freeform 1220"/>
              <p:cNvSpPr>
                <a:spLocks/>
              </p:cNvSpPr>
              <p:nvPr/>
            </p:nvSpPr>
            <p:spPr bwMode="auto">
              <a:xfrm>
                <a:off x="3612" y="1476"/>
                <a:ext cx="233" cy="344"/>
              </a:xfrm>
              <a:custGeom>
                <a:avLst/>
                <a:gdLst>
                  <a:gd name="T0" fmla="*/ 0 w 124"/>
                  <a:gd name="T1" fmla="*/ 127 h 183"/>
                  <a:gd name="T2" fmla="*/ 2 w 124"/>
                  <a:gd name="T3" fmla="*/ 129 h 183"/>
                  <a:gd name="T4" fmla="*/ 23 w 124"/>
                  <a:gd name="T5" fmla="*/ 115 h 183"/>
                  <a:gd name="T6" fmla="*/ 60 w 124"/>
                  <a:gd name="T7" fmla="*/ 183 h 183"/>
                  <a:gd name="T8" fmla="*/ 124 w 124"/>
                  <a:gd name="T9" fmla="*/ 151 h 183"/>
                  <a:gd name="T10" fmla="*/ 62 w 124"/>
                  <a:gd name="T11" fmla="*/ 45 h 183"/>
                  <a:gd name="T12" fmla="*/ 121 w 124"/>
                  <a:gd name="T13" fmla="*/ 3 h 183"/>
                  <a:gd name="T14" fmla="*/ 119 w 124"/>
                  <a:gd name="T15" fmla="*/ 0 h 183"/>
                  <a:gd name="T16" fmla="*/ 60 w 124"/>
                  <a:gd name="T17" fmla="*/ 43 h 183"/>
                  <a:gd name="T18" fmla="*/ 122 w 124"/>
                  <a:gd name="T19" fmla="*/ 149 h 183"/>
                  <a:gd name="T20" fmla="*/ 60 w 124"/>
                  <a:gd name="T21" fmla="*/ 180 h 183"/>
                  <a:gd name="T22" fmla="*/ 22 w 124"/>
                  <a:gd name="T23" fmla="*/ 112 h 183"/>
                  <a:gd name="T24" fmla="*/ 0 w 124"/>
                  <a:gd name="T25" fmla="*/ 12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83">
                    <a:moveTo>
                      <a:pt x="0" y="127"/>
                    </a:moveTo>
                    <a:cubicBezTo>
                      <a:pt x="1" y="128"/>
                      <a:pt x="1" y="128"/>
                      <a:pt x="2" y="129"/>
                    </a:cubicBezTo>
                    <a:cubicBezTo>
                      <a:pt x="9" y="125"/>
                      <a:pt x="16" y="120"/>
                      <a:pt x="23" y="115"/>
                    </a:cubicBezTo>
                    <a:cubicBezTo>
                      <a:pt x="37" y="137"/>
                      <a:pt x="49" y="160"/>
                      <a:pt x="60" y="183"/>
                    </a:cubicBezTo>
                    <a:cubicBezTo>
                      <a:pt x="81" y="173"/>
                      <a:pt x="103" y="162"/>
                      <a:pt x="124" y="151"/>
                    </a:cubicBezTo>
                    <a:cubicBezTo>
                      <a:pt x="106" y="114"/>
                      <a:pt x="86" y="79"/>
                      <a:pt x="62" y="45"/>
                    </a:cubicBezTo>
                    <a:cubicBezTo>
                      <a:pt x="82" y="31"/>
                      <a:pt x="101" y="17"/>
                      <a:pt x="121" y="3"/>
                    </a:cubicBezTo>
                    <a:cubicBezTo>
                      <a:pt x="120" y="2"/>
                      <a:pt x="120" y="1"/>
                      <a:pt x="119" y="0"/>
                    </a:cubicBezTo>
                    <a:cubicBezTo>
                      <a:pt x="99" y="14"/>
                      <a:pt x="79" y="29"/>
                      <a:pt x="60" y="43"/>
                    </a:cubicBezTo>
                    <a:cubicBezTo>
                      <a:pt x="84" y="77"/>
                      <a:pt x="104" y="112"/>
                      <a:pt x="122" y="149"/>
                    </a:cubicBezTo>
                    <a:cubicBezTo>
                      <a:pt x="101" y="160"/>
                      <a:pt x="80" y="170"/>
                      <a:pt x="60" y="180"/>
                    </a:cubicBezTo>
                    <a:cubicBezTo>
                      <a:pt x="49" y="157"/>
                      <a:pt x="36" y="134"/>
                      <a:pt x="22" y="112"/>
                    </a:cubicBezTo>
                    <a:cubicBezTo>
                      <a:pt x="15" y="117"/>
                      <a:pt x="8" y="122"/>
                      <a:pt x="0" y="12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7" name="Freeform 1221"/>
              <p:cNvSpPr>
                <a:spLocks/>
              </p:cNvSpPr>
              <p:nvPr/>
            </p:nvSpPr>
            <p:spPr bwMode="auto">
              <a:xfrm>
                <a:off x="3824" y="1463"/>
                <a:ext cx="24" cy="32"/>
              </a:xfrm>
              <a:custGeom>
                <a:avLst/>
                <a:gdLst>
                  <a:gd name="T0" fmla="*/ 5 w 13"/>
                  <a:gd name="T1" fmla="*/ 10 h 17"/>
                  <a:gd name="T2" fmla="*/ 12 w 13"/>
                  <a:gd name="T3" fmla="*/ 16 h 17"/>
                  <a:gd name="T4" fmla="*/ 9 w 13"/>
                  <a:gd name="T5" fmla="*/ 7 h 17"/>
                  <a:gd name="T6" fmla="*/ 2 w 13"/>
                  <a:gd name="T7" fmla="*/ 1 h 17"/>
                  <a:gd name="T8" fmla="*/ 5 w 13"/>
                  <a:gd name="T9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5" y="10"/>
                    </a:moveTo>
                    <a:cubicBezTo>
                      <a:pt x="7" y="14"/>
                      <a:pt x="10" y="17"/>
                      <a:pt x="12" y="16"/>
                    </a:cubicBezTo>
                    <a:cubicBezTo>
                      <a:pt x="13" y="15"/>
                      <a:pt x="12" y="11"/>
                      <a:pt x="9" y="7"/>
                    </a:cubicBezTo>
                    <a:cubicBezTo>
                      <a:pt x="7" y="3"/>
                      <a:pt x="3" y="0"/>
                      <a:pt x="2" y="1"/>
                    </a:cubicBezTo>
                    <a:cubicBezTo>
                      <a:pt x="0" y="2"/>
                      <a:pt x="2" y="6"/>
                      <a:pt x="5" y="1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8" name="Freeform 1222"/>
              <p:cNvSpPr>
                <a:spLocks/>
              </p:cNvSpPr>
              <p:nvPr/>
            </p:nvSpPr>
            <p:spPr bwMode="auto">
              <a:xfrm>
                <a:off x="3715" y="1543"/>
                <a:ext cx="23" cy="29"/>
              </a:xfrm>
              <a:custGeom>
                <a:avLst/>
                <a:gdLst>
                  <a:gd name="T0" fmla="*/ 4 w 12"/>
                  <a:gd name="T1" fmla="*/ 9 h 15"/>
                  <a:gd name="T2" fmla="*/ 11 w 12"/>
                  <a:gd name="T3" fmla="*/ 14 h 15"/>
                  <a:gd name="T4" fmla="*/ 8 w 12"/>
                  <a:gd name="T5" fmla="*/ 6 h 15"/>
                  <a:gd name="T6" fmla="*/ 1 w 12"/>
                  <a:gd name="T7" fmla="*/ 1 h 15"/>
                  <a:gd name="T8" fmla="*/ 4 w 12"/>
                  <a:gd name="T9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5">
                    <a:moveTo>
                      <a:pt x="4" y="9"/>
                    </a:moveTo>
                    <a:cubicBezTo>
                      <a:pt x="6" y="13"/>
                      <a:pt x="9" y="15"/>
                      <a:pt x="11" y="14"/>
                    </a:cubicBezTo>
                    <a:cubicBezTo>
                      <a:pt x="12" y="13"/>
                      <a:pt x="11" y="10"/>
                      <a:pt x="8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2"/>
                      <a:pt x="1" y="6"/>
                      <a:pt x="4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29" name="Freeform 1223"/>
              <p:cNvSpPr>
                <a:spLocks/>
              </p:cNvSpPr>
              <p:nvPr/>
            </p:nvSpPr>
            <p:spPr bwMode="auto">
              <a:xfrm>
                <a:off x="3606" y="1705"/>
                <a:ext cx="15" cy="21"/>
              </a:xfrm>
              <a:custGeom>
                <a:avLst/>
                <a:gdLst>
                  <a:gd name="T0" fmla="*/ 2 w 8"/>
                  <a:gd name="T1" fmla="*/ 7 h 11"/>
                  <a:gd name="T2" fmla="*/ 7 w 8"/>
                  <a:gd name="T3" fmla="*/ 11 h 11"/>
                  <a:gd name="T4" fmla="*/ 6 w 8"/>
                  <a:gd name="T5" fmla="*/ 5 h 11"/>
                  <a:gd name="T6" fmla="*/ 1 w 8"/>
                  <a:gd name="T7" fmla="*/ 1 h 11"/>
                  <a:gd name="T8" fmla="*/ 2 w 8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2" y="7"/>
                    </a:moveTo>
                    <a:cubicBezTo>
                      <a:pt x="4" y="10"/>
                      <a:pt x="6" y="11"/>
                      <a:pt x="7" y="11"/>
                    </a:cubicBezTo>
                    <a:cubicBezTo>
                      <a:pt x="8" y="10"/>
                      <a:pt x="8" y="7"/>
                      <a:pt x="6" y="5"/>
                    </a:cubicBezTo>
                    <a:cubicBezTo>
                      <a:pt x="5" y="2"/>
                      <a:pt x="2" y="0"/>
                      <a:pt x="1" y="1"/>
                    </a:cubicBezTo>
                    <a:cubicBezTo>
                      <a:pt x="0" y="2"/>
                      <a:pt x="1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0" name="Freeform 1224"/>
              <p:cNvSpPr>
                <a:spLocks/>
              </p:cNvSpPr>
              <p:nvPr/>
            </p:nvSpPr>
            <p:spPr bwMode="auto">
              <a:xfrm>
                <a:off x="3833" y="1743"/>
                <a:ext cx="19" cy="30"/>
              </a:xfrm>
              <a:custGeom>
                <a:avLst/>
                <a:gdLst>
                  <a:gd name="T0" fmla="*/ 3 w 10"/>
                  <a:gd name="T1" fmla="*/ 9 h 16"/>
                  <a:gd name="T2" fmla="*/ 8 w 10"/>
                  <a:gd name="T3" fmla="*/ 15 h 16"/>
                  <a:gd name="T4" fmla="*/ 8 w 10"/>
                  <a:gd name="T5" fmla="*/ 7 h 16"/>
                  <a:gd name="T6" fmla="*/ 2 w 10"/>
                  <a:gd name="T7" fmla="*/ 1 h 16"/>
                  <a:gd name="T8" fmla="*/ 3 w 10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3" y="9"/>
                    </a:moveTo>
                    <a:cubicBezTo>
                      <a:pt x="4" y="13"/>
                      <a:pt x="7" y="16"/>
                      <a:pt x="8" y="15"/>
                    </a:cubicBezTo>
                    <a:cubicBezTo>
                      <a:pt x="10" y="15"/>
                      <a:pt x="10" y="11"/>
                      <a:pt x="8" y="7"/>
                    </a:cubicBezTo>
                    <a:cubicBezTo>
                      <a:pt x="6" y="3"/>
                      <a:pt x="3" y="0"/>
                      <a:pt x="2" y="1"/>
                    </a:cubicBezTo>
                    <a:cubicBezTo>
                      <a:pt x="0" y="1"/>
                      <a:pt x="1" y="5"/>
                      <a:pt x="3" y="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1" name="Freeform 1225"/>
              <p:cNvSpPr>
                <a:spLocks/>
              </p:cNvSpPr>
              <p:nvPr/>
            </p:nvSpPr>
            <p:spPr bwMode="auto">
              <a:xfrm>
                <a:off x="3715" y="1805"/>
                <a:ext cx="17" cy="28"/>
              </a:xfrm>
              <a:custGeom>
                <a:avLst/>
                <a:gdLst>
                  <a:gd name="T0" fmla="*/ 2 w 9"/>
                  <a:gd name="T1" fmla="*/ 8 h 15"/>
                  <a:gd name="T2" fmla="*/ 8 w 9"/>
                  <a:gd name="T3" fmla="*/ 14 h 15"/>
                  <a:gd name="T4" fmla="*/ 7 w 9"/>
                  <a:gd name="T5" fmla="*/ 6 h 15"/>
                  <a:gd name="T6" fmla="*/ 1 w 9"/>
                  <a:gd name="T7" fmla="*/ 1 h 15"/>
                  <a:gd name="T8" fmla="*/ 2 w 9"/>
                  <a:gd name="T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2" y="8"/>
                    </a:moveTo>
                    <a:cubicBezTo>
                      <a:pt x="4" y="12"/>
                      <a:pt x="7" y="15"/>
                      <a:pt x="8" y="14"/>
                    </a:cubicBezTo>
                    <a:cubicBezTo>
                      <a:pt x="9" y="13"/>
                      <a:pt x="9" y="9"/>
                      <a:pt x="7" y="6"/>
                    </a:cubicBezTo>
                    <a:cubicBezTo>
                      <a:pt x="6" y="2"/>
                      <a:pt x="3" y="0"/>
                      <a:pt x="1" y="1"/>
                    </a:cubicBezTo>
                    <a:cubicBezTo>
                      <a:pt x="0" y="1"/>
                      <a:pt x="0" y="5"/>
                      <a:pt x="2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2" name="Freeform 1226"/>
              <p:cNvSpPr>
                <a:spLocks/>
              </p:cNvSpPr>
              <p:nvPr/>
            </p:nvSpPr>
            <p:spPr bwMode="auto">
              <a:xfrm>
                <a:off x="3649" y="1682"/>
                <a:ext cx="11" cy="19"/>
              </a:xfrm>
              <a:custGeom>
                <a:avLst/>
                <a:gdLst>
                  <a:gd name="T0" fmla="*/ 2 w 6"/>
                  <a:gd name="T1" fmla="*/ 6 h 10"/>
                  <a:gd name="T2" fmla="*/ 5 w 6"/>
                  <a:gd name="T3" fmla="*/ 9 h 10"/>
                  <a:gd name="T4" fmla="*/ 4 w 6"/>
                  <a:gd name="T5" fmla="*/ 4 h 10"/>
                  <a:gd name="T6" fmla="*/ 0 w 6"/>
                  <a:gd name="T7" fmla="*/ 1 h 10"/>
                  <a:gd name="T8" fmla="*/ 2 w 6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2" y="6"/>
                    </a:moveTo>
                    <a:cubicBezTo>
                      <a:pt x="3" y="8"/>
                      <a:pt x="5" y="10"/>
                      <a:pt x="5" y="9"/>
                    </a:cubicBezTo>
                    <a:cubicBezTo>
                      <a:pt x="6" y="8"/>
                      <a:pt x="6" y="6"/>
                      <a:pt x="4" y="4"/>
                    </a:cubicBezTo>
                    <a:cubicBezTo>
                      <a:pt x="3" y="2"/>
                      <a:pt x="1" y="0"/>
                      <a:pt x="0" y="1"/>
                    </a:cubicBezTo>
                    <a:cubicBezTo>
                      <a:pt x="0" y="2"/>
                      <a:pt x="0" y="4"/>
                      <a:pt x="2" y="6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3" name="Freeform 1227"/>
              <p:cNvSpPr>
                <a:spLocks/>
              </p:cNvSpPr>
              <p:nvPr/>
            </p:nvSpPr>
            <p:spPr bwMode="auto">
              <a:xfrm>
                <a:off x="4602" y="1910"/>
                <a:ext cx="180" cy="1276"/>
              </a:xfrm>
              <a:custGeom>
                <a:avLst/>
                <a:gdLst>
                  <a:gd name="T0" fmla="*/ 0 w 96"/>
                  <a:gd name="T1" fmla="*/ 679 h 679"/>
                  <a:gd name="T2" fmla="*/ 1 w 96"/>
                  <a:gd name="T3" fmla="*/ 679 h 679"/>
                  <a:gd name="T4" fmla="*/ 30 w 96"/>
                  <a:gd name="T5" fmla="*/ 579 h 679"/>
                  <a:gd name="T6" fmla="*/ 58 w 96"/>
                  <a:gd name="T7" fmla="*/ 586 h 679"/>
                  <a:gd name="T8" fmla="*/ 96 w 96"/>
                  <a:gd name="T9" fmla="*/ 289 h 679"/>
                  <a:gd name="T10" fmla="*/ 53 w 96"/>
                  <a:gd name="T11" fmla="*/ 289 h 679"/>
                  <a:gd name="T12" fmla="*/ 25 w 96"/>
                  <a:gd name="T13" fmla="*/ 0 h 679"/>
                  <a:gd name="T14" fmla="*/ 24 w 96"/>
                  <a:gd name="T15" fmla="*/ 0 h 679"/>
                  <a:gd name="T16" fmla="*/ 52 w 96"/>
                  <a:gd name="T17" fmla="*/ 293 h 679"/>
                  <a:gd name="T18" fmla="*/ 95 w 96"/>
                  <a:gd name="T19" fmla="*/ 293 h 679"/>
                  <a:gd name="T20" fmla="*/ 58 w 96"/>
                  <a:gd name="T21" fmla="*/ 581 h 679"/>
                  <a:gd name="T22" fmla="*/ 29 w 96"/>
                  <a:gd name="T23" fmla="*/ 574 h 679"/>
                  <a:gd name="T24" fmla="*/ 0 w 96"/>
                  <a:gd name="T25" fmla="*/ 67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679">
                    <a:moveTo>
                      <a:pt x="0" y="679"/>
                    </a:moveTo>
                    <a:cubicBezTo>
                      <a:pt x="1" y="679"/>
                      <a:pt x="1" y="679"/>
                      <a:pt x="1" y="679"/>
                    </a:cubicBezTo>
                    <a:cubicBezTo>
                      <a:pt x="12" y="646"/>
                      <a:pt x="21" y="613"/>
                      <a:pt x="30" y="579"/>
                    </a:cubicBezTo>
                    <a:cubicBezTo>
                      <a:pt x="39" y="582"/>
                      <a:pt x="48" y="584"/>
                      <a:pt x="58" y="586"/>
                    </a:cubicBezTo>
                    <a:cubicBezTo>
                      <a:pt x="81" y="489"/>
                      <a:pt x="94" y="389"/>
                      <a:pt x="96" y="289"/>
                    </a:cubicBezTo>
                    <a:cubicBezTo>
                      <a:pt x="82" y="289"/>
                      <a:pt x="67" y="289"/>
                      <a:pt x="53" y="289"/>
                    </a:cubicBezTo>
                    <a:cubicBezTo>
                      <a:pt x="55" y="192"/>
                      <a:pt x="46" y="94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45" y="96"/>
                      <a:pt x="54" y="195"/>
                      <a:pt x="52" y="293"/>
                    </a:cubicBezTo>
                    <a:cubicBezTo>
                      <a:pt x="66" y="293"/>
                      <a:pt x="81" y="294"/>
                      <a:pt x="95" y="293"/>
                    </a:cubicBezTo>
                    <a:cubicBezTo>
                      <a:pt x="93" y="390"/>
                      <a:pt x="80" y="487"/>
                      <a:pt x="58" y="581"/>
                    </a:cubicBezTo>
                    <a:cubicBezTo>
                      <a:pt x="49" y="579"/>
                      <a:pt x="39" y="577"/>
                      <a:pt x="29" y="574"/>
                    </a:cubicBezTo>
                    <a:cubicBezTo>
                      <a:pt x="21" y="610"/>
                      <a:pt x="11" y="645"/>
                      <a:pt x="0" y="67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4" name="Freeform 1228"/>
              <p:cNvSpPr>
                <a:spLocks/>
              </p:cNvSpPr>
              <p:nvPr/>
            </p:nvSpPr>
            <p:spPr bwMode="auto">
              <a:xfrm>
                <a:off x="4641" y="1887"/>
                <a:ext cx="16" cy="46"/>
              </a:xfrm>
              <a:custGeom>
                <a:avLst/>
                <a:gdLst>
                  <a:gd name="T0" fmla="*/ 6 w 8"/>
                  <a:gd name="T1" fmla="*/ 24 h 24"/>
                  <a:gd name="T2" fmla="*/ 7 w 8"/>
                  <a:gd name="T3" fmla="*/ 11 h 24"/>
                  <a:gd name="T4" fmla="*/ 2 w 8"/>
                  <a:gd name="T5" fmla="*/ 1 h 24"/>
                  <a:gd name="T6" fmla="*/ 1 w 8"/>
                  <a:gd name="T7" fmla="*/ 13 h 24"/>
                  <a:gd name="T8" fmla="*/ 6 w 8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6" y="24"/>
                    </a:moveTo>
                    <a:cubicBezTo>
                      <a:pt x="8" y="23"/>
                      <a:pt x="8" y="18"/>
                      <a:pt x="7" y="11"/>
                    </a:cubicBezTo>
                    <a:cubicBezTo>
                      <a:pt x="5" y="5"/>
                      <a:pt x="3" y="0"/>
                      <a:pt x="2" y="1"/>
                    </a:cubicBezTo>
                    <a:cubicBezTo>
                      <a:pt x="0" y="1"/>
                      <a:pt x="0" y="6"/>
                      <a:pt x="1" y="13"/>
                    </a:cubicBezTo>
                    <a:cubicBezTo>
                      <a:pt x="2" y="19"/>
                      <a:pt x="5" y="24"/>
                      <a:pt x="6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5" name="Freeform 1229"/>
              <p:cNvSpPr>
                <a:spLocks/>
              </p:cNvSpPr>
              <p:nvPr/>
            </p:nvSpPr>
            <p:spPr bwMode="auto">
              <a:xfrm>
                <a:off x="4696" y="2433"/>
                <a:ext cx="11" cy="43"/>
              </a:xfrm>
              <a:custGeom>
                <a:avLst/>
                <a:gdLst>
                  <a:gd name="T0" fmla="*/ 3 w 6"/>
                  <a:gd name="T1" fmla="*/ 23 h 23"/>
                  <a:gd name="T2" fmla="*/ 6 w 6"/>
                  <a:gd name="T3" fmla="*/ 12 h 23"/>
                  <a:gd name="T4" fmla="*/ 3 w 6"/>
                  <a:gd name="T5" fmla="*/ 0 h 23"/>
                  <a:gd name="T6" fmla="*/ 0 w 6"/>
                  <a:gd name="T7" fmla="*/ 12 h 23"/>
                  <a:gd name="T8" fmla="*/ 3 w 6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3">
                    <a:moveTo>
                      <a:pt x="3" y="23"/>
                    </a:moveTo>
                    <a:cubicBezTo>
                      <a:pt x="4" y="23"/>
                      <a:pt x="6" y="18"/>
                      <a:pt x="6" y="12"/>
                    </a:cubicBezTo>
                    <a:cubicBezTo>
                      <a:pt x="6" y="5"/>
                      <a:pt x="5" y="0"/>
                      <a:pt x="3" y="0"/>
                    </a:cubicBezTo>
                    <a:cubicBezTo>
                      <a:pt x="1" y="0"/>
                      <a:pt x="0" y="5"/>
                      <a:pt x="0" y="12"/>
                    </a:cubicBezTo>
                    <a:cubicBezTo>
                      <a:pt x="0" y="18"/>
                      <a:pt x="1" y="23"/>
                      <a:pt x="3" y="2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6" name="Freeform 1230"/>
              <p:cNvSpPr>
                <a:spLocks/>
              </p:cNvSpPr>
              <p:nvPr/>
            </p:nvSpPr>
            <p:spPr bwMode="auto">
              <a:xfrm>
                <a:off x="4596" y="3166"/>
                <a:ext cx="15" cy="35"/>
              </a:xfrm>
              <a:custGeom>
                <a:avLst/>
                <a:gdLst>
                  <a:gd name="T0" fmla="*/ 1 w 8"/>
                  <a:gd name="T1" fmla="*/ 19 h 19"/>
                  <a:gd name="T2" fmla="*/ 6 w 8"/>
                  <a:gd name="T3" fmla="*/ 10 h 19"/>
                  <a:gd name="T4" fmla="*/ 7 w 8"/>
                  <a:gd name="T5" fmla="*/ 0 h 19"/>
                  <a:gd name="T6" fmla="*/ 2 w 8"/>
                  <a:gd name="T7" fmla="*/ 9 h 19"/>
                  <a:gd name="T8" fmla="*/ 1 w 8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9">
                    <a:moveTo>
                      <a:pt x="1" y="19"/>
                    </a:moveTo>
                    <a:cubicBezTo>
                      <a:pt x="2" y="19"/>
                      <a:pt x="5" y="15"/>
                      <a:pt x="6" y="10"/>
                    </a:cubicBezTo>
                    <a:cubicBezTo>
                      <a:pt x="8" y="5"/>
                      <a:pt x="8" y="1"/>
                      <a:pt x="7" y="0"/>
                    </a:cubicBezTo>
                    <a:cubicBezTo>
                      <a:pt x="6" y="0"/>
                      <a:pt x="4" y="4"/>
                      <a:pt x="2" y="9"/>
                    </a:cubicBezTo>
                    <a:cubicBezTo>
                      <a:pt x="0" y="14"/>
                      <a:pt x="0" y="19"/>
                      <a:pt x="1" y="1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7" name="Freeform 1231"/>
              <p:cNvSpPr>
                <a:spLocks/>
              </p:cNvSpPr>
              <p:nvPr/>
            </p:nvSpPr>
            <p:spPr bwMode="auto">
              <a:xfrm>
                <a:off x="4775" y="2431"/>
                <a:ext cx="11" cy="47"/>
              </a:xfrm>
              <a:custGeom>
                <a:avLst/>
                <a:gdLst>
                  <a:gd name="T0" fmla="*/ 3 w 6"/>
                  <a:gd name="T1" fmla="*/ 25 h 25"/>
                  <a:gd name="T2" fmla="*/ 6 w 6"/>
                  <a:gd name="T3" fmla="*/ 13 h 25"/>
                  <a:gd name="T4" fmla="*/ 3 w 6"/>
                  <a:gd name="T5" fmla="*/ 1 h 25"/>
                  <a:gd name="T6" fmla="*/ 0 w 6"/>
                  <a:gd name="T7" fmla="*/ 13 h 25"/>
                  <a:gd name="T8" fmla="*/ 3 w 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5">
                    <a:moveTo>
                      <a:pt x="3" y="25"/>
                    </a:moveTo>
                    <a:cubicBezTo>
                      <a:pt x="5" y="25"/>
                      <a:pt x="6" y="19"/>
                      <a:pt x="6" y="13"/>
                    </a:cubicBezTo>
                    <a:cubicBezTo>
                      <a:pt x="6" y="6"/>
                      <a:pt x="5" y="0"/>
                      <a:pt x="3" y="1"/>
                    </a:cubicBezTo>
                    <a:cubicBezTo>
                      <a:pt x="2" y="1"/>
                      <a:pt x="1" y="6"/>
                      <a:pt x="0" y="13"/>
                    </a:cubicBezTo>
                    <a:cubicBezTo>
                      <a:pt x="0" y="19"/>
                      <a:pt x="2" y="25"/>
                      <a:pt x="3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8" name="Freeform 1232"/>
              <p:cNvSpPr>
                <a:spLocks/>
              </p:cNvSpPr>
              <p:nvPr/>
            </p:nvSpPr>
            <p:spPr bwMode="auto">
              <a:xfrm>
                <a:off x="4702" y="2987"/>
                <a:ext cx="17" cy="45"/>
              </a:xfrm>
              <a:custGeom>
                <a:avLst/>
                <a:gdLst>
                  <a:gd name="T0" fmla="*/ 2 w 9"/>
                  <a:gd name="T1" fmla="*/ 24 h 24"/>
                  <a:gd name="T2" fmla="*/ 7 w 9"/>
                  <a:gd name="T3" fmla="*/ 13 h 24"/>
                  <a:gd name="T4" fmla="*/ 7 w 9"/>
                  <a:gd name="T5" fmla="*/ 0 h 24"/>
                  <a:gd name="T6" fmla="*/ 2 w 9"/>
                  <a:gd name="T7" fmla="*/ 12 h 24"/>
                  <a:gd name="T8" fmla="*/ 2 w 9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4">
                    <a:moveTo>
                      <a:pt x="2" y="24"/>
                    </a:moveTo>
                    <a:cubicBezTo>
                      <a:pt x="3" y="24"/>
                      <a:pt x="6" y="19"/>
                      <a:pt x="7" y="13"/>
                    </a:cubicBezTo>
                    <a:cubicBezTo>
                      <a:pt x="9" y="6"/>
                      <a:pt x="9" y="1"/>
                      <a:pt x="7" y="0"/>
                    </a:cubicBezTo>
                    <a:cubicBezTo>
                      <a:pt x="6" y="0"/>
                      <a:pt x="3" y="5"/>
                      <a:pt x="2" y="12"/>
                    </a:cubicBezTo>
                    <a:cubicBezTo>
                      <a:pt x="0" y="18"/>
                      <a:pt x="0" y="24"/>
                      <a:pt x="2" y="2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39" name="Freeform 1233"/>
              <p:cNvSpPr>
                <a:spLocks/>
              </p:cNvSpPr>
              <p:nvPr/>
            </p:nvSpPr>
            <p:spPr bwMode="auto">
              <a:xfrm>
                <a:off x="4653" y="2983"/>
                <a:ext cx="9" cy="27"/>
              </a:xfrm>
              <a:custGeom>
                <a:avLst/>
                <a:gdLst>
                  <a:gd name="T0" fmla="*/ 1 w 5"/>
                  <a:gd name="T1" fmla="*/ 14 h 14"/>
                  <a:gd name="T2" fmla="*/ 4 w 5"/>
                  <a:gd name="T3" fmla="*/ 8 h 14"/>
                  <a:gd name="T4" fmla="*/ 4 w 5"/>
                  <a:gd name="T5" fmla="*/ 0 h 14"/>
                  <a:gd name="T6" fmla="*/ 1 w 5"/>
                  <a:gd name="T7" fmla="*/ 7 h 14"/>
                  <a:gd name="T8" fmla="*/ 1 w 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4">
                    <a:moveTo>
                      <a:pt x="1" y="14"/>
                    </a:moveTo>
                    <a:cubicBezTo>
                      <a:pt x="2" y="14"/>
                      <a:pt x="3" y="12"/>
                      <a:pt x="4" y="8"/>
                    </a:cubicBezTo>
                    <a:cubicBezTo>
                      <a:pt x="5" y="3"/>
                      <a:pt x="5" y="0"/>
                      <a:pt x="4" y="0"/>
                    </a:cubicBezTo>
                    <a:cubicBezTo>
                      <a:pt x="3" y="0"/>
                      <a:pt x="2" y="2"/>
                      <a:pt x="1" y="7"/>
                    </a:cubicBezTo>
                    <a:cubicBezTo>
                      <a:pt x="0" y="11"/>
                      <a:pt x="0" y="14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0" name="Freeform 1234"/>
              <p:cNvSpPr>
                <a:spLocks/>
              </p:cNvSpPr>
              <p:nvPr/>
            </p:nvSpPr>
            <p:spPr bwMode="auto">
              <a:xfrm>
                <a:off x="3563" y="2872"/>
                <a:ext cx="438" cy="796"/>
              </a:xfrm>
              <a:custGeom>
                <a:avLst/>
                <a:gdLst>
                  <a:gd name="T0" fmla="*/ 233 w 233"/>
                  <a:gd name="T1" fmla="*/ 0 h 423"/>
                  <a:gd name="T2" fmla="*/ 232 w 233"/>
                  <a:gd name="T3" fmla="*/ 0 h 423"/>
                  <a:gd name="T4" fmla="*/ 210 w 233"/>
                  <a:gd name="T5" fmla="*/ 69 h 423"/>
                  <a:gd name="T6" fmla="*/ 183 w 233"/>
                  <a:gd name="T7" fmla="*/ 59 h 423"/>
                  <a:gd name="T8" fmla="*/ 97 w 233"/>
                  <a:gd name="T9" fmla="*/ 237 h 423"/>
                  <a:gd name="T10" fmla="*/ 133 w 233"/>
                  <a:gd name="T11" fmla="*/ 261 h 423"/>
                  <a:gd name="T12" fmla="*/ 0 w 233"/>
                  <a:gd name="T13" fmla="*/ 422 h 423"/>
                  <a:gd name="T14" fmla="*/ 1 w 233"/>
                  <a:gd name="T15" fmla="*/ 423 h 423"/>
                  <a:gd name="T16" fmla="*/ 135 w 233"/>
                  <a:gd name="T17" fmla="*/ 259 h 423"/>
                  <a:gd name="T18" fmla="*/ 100 w 233"/>
                  <a:gd name="T19" fmla="*/ 235 h 423"/>
                  <a:gd name="T20" fmla="*/ 183 w 233"/>
                  <a:gd name="T21" fmla="*/ 62 h 423"/>
                  <a:gd name="T22" fmla="*/ 210 w 233"/>
                  <a:gd name="T23" fmla="*/ 73 h 423"/>
                  <a:gd name="T24" fmla="*/ 233 w 233"/>
                  <a:gd name="T25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3" h="423">
                    <a:moveTo>
                      <a:pt x="233" y="0"/>
                    </a:moveTo>
                    <a:cubicBezTo>
                      <a:pt x="232" y="0"/>
                      <a:pt x="232" y="0"/>
                      <a:pt x="232" y="0"/>
                    </a:cubicBezTo>
                    <a:cubicBezTo>
                      <a:pt x="225" y="23"/>
                      <a:pt x="218" y="46"/>
                      <a:pt x="210" y="69"/>
                    </a:cubicBezTo>
                    <a:cubicBezTo>
                      <a:pt x="201" y="66"/>
                      <a:pt x="192" y="63"/>
                      <a:pt x="183" y="59"/>
                    </a:cubicBezTo>
                    <a:cubicBezTo>
                      <a:pt x="161" y="122"/>
                      <a:pt x="133" y="182"/>
                      <a:pt x="97" y="237"/>
                    </a:cubicBezTo>
                    <a:cubicBezTo>
                      <a:pt x="109" y="245"/>
                      <a:pt x="121" y="253"/>
                      <a:pt x="133" y="261"/>
                    </a:cubicBezTo>
                    <a:cubicBezTo>
                      <a:pt x="95" y="320"/>
                      <a:pt x="51" y="375"/>
                      <a:pt x="0" y="422"/>
                    </a:cubicBezTo>
                    <a:cubicBezTo>
                      <a:pt x="0" y="423"/>
                      <a:pt x="1" y="423"/>
                      <a:pt x="1" y="423"/>
                    </a:cubicBezTo>
                    <a:cubicBezTo>
                      <a:pt x="53" y="375"/>
                      <a:pt x="98" y="319"/>
                      <a:pt x="135" y="259"/>
                    </a:cubicBezTo>
                    <a:cubicBezTo>
                      <a:pt x="124" y="251"/>
                      <a:pt x="112" y="243"/>
                      <a:pt x="100" y="235"/>
                    </a:cubicBezTo>
                    <a:cubicBezTo>
                      <a:pt x="134" y="181"/>
                      <a:pt x="162" y="123"/>
                      <a:pt x="183" y="62"/>
                    </a:cubicBezTo>
                    <a:cubicBezTo>
                      <a:pt x="192" y="66"/>
                      <a:pt x="201" y="69"/>
                      <a:pt x="210" y="73"/>
                    </a:cubicBezTo>
                    <a:cubicBezTo>
                      <a:pt x="219" y="49"/>
                      <a:pt x="226" y="24"/>
                      <a:pt x="23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1" name="Freeform 1235"/>
              <p:cNvSpPr>
                <a:spLocks/>
              </p:cNvSpPr>
              <p:nvPr/>
            </p:nvSpPr>
            <p:spPr bwMode="auto">
              <a:xfrm>
                <a:off x="3550" y="3655"/>
                <a:ext cx="26" cy="26"/>
              </a:xfrm>
              <a:custGeom>
                <a:avLst/>
                <a:gdLst>
                  <a:gd name="T0" fmla="*/ 13 w 14"/>
                  <a:gd name="T1" fmla="*/ 1 h 14"/>
                  <a:gd name="T2" fmla="*/ 5 w 14"/>
                  <a:gd name="T3" fmla="*/ 5 h 14"/>
                  <a:gd name="T4" fmla="*/ 1 w 14"/>
                  <a:gd name="T5" fmla="*/ 12 h 14"/>
                  <a:gd name="T6" fmla="*/ 9 w 14"/>
                  <a:gd name="T7" fmla="*/ 9 h 14"/>
                  <a:gd name="T8" fmla="*/ 13 w 14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3" y="1"/>
                    </a:moveTo>
                    <a:cubicBezTo>
                      <a:pt x="12" y="0"/>
                      <a:pt x="9" y="2"/>
                      <a:pt x="5" y="5"/>
                    </a:cubicBezTo>
                    <a:cubicBezTo>
                      <a:pt x="2" y="8"/>
                      <a:pt x="0" y="11"/>
                      <a:pt x="1" y="12"/>
                    </a:cubicBezTo>
                    <a:cubicBezTo>
                      <a:pt x="2" y="14"/>
                      <a:pt x="6" y="12"/>
                      <a:pt x="9" y="9"/>
                    </a:cubicBezTo>
                    <a:cubicBezTo>
                      <a:pt x="12" y="6"/>
                      <a:pt x="14" y="2"/>
                      <a:pt x="1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2" name="Freeform 1236"/>
              <p:cNvSpPr>
                <a:spLocks/>
              </p:cNvSpPr>
              <p:nvPr/>
            </p:nvSpPr>
            <p:spPr bwMode="auto">
              <a:xfrm>
                <a:off x="3803" y="3348"/>
                <a:ext cx="21" cy="30"/>
              </a:xfrm>
              <a:custGeom>
                <a:avLst/>
                <a:gdLst>
                  <a:gd name="T0" fmla="*/ 10 w 11"/>
                  <a:gd name="T1" fmla="*/ 1 h 16"/>
                  <a:gd name="T2" fmla="*/ 3 w 11"/>
                  <a:gd name="T3" fmla="*/ 7 h 16"/>
                  <a:gd name="T4" fmla="*/ 1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5" y="3"/>
                      <a:pt x="3" y="7"/>
                    </a:cubicBezTo>
                    <a:cubicBezTo>
                      <a:pt x="1" y="10"/>
                      <a:pt x="0" y="14"/>
                      <a:pt x="1" y="15"/>
                    </a:cubicBezTo>
                    <a:cubicBezTo>
                      <a:pt x="2" y="16"/>
                      <a:pt x="5" y="14"/>
                      <a:pt x="8" y="10"/>
                    </a:cubicBezTo>
                    <a:cubicBezTo>
                      <a:pt x="10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3" name="Freeform 1237"/>
              <p:cNvSpPr>
                <a:spLocks/>
              </p:cNvSpPr>
              <p:nvPr/>
            </p:nvSpPr>
            <p:spPr bwMode="auto">
              <a:xfrm>
                <a:off x="3993" y="2861"/>
                <a:ext cx="11" cy="27"/>
              </a:xfrm>
              <a:custGeom>
                <a:avLst/>
                <a:gdLst>
                  <a:gd name="T0" fmla="*/ 5 w 6"/>
                  <a:gd name="T1" fmla="*/ 0 h 14"/>
                  <a:gd name="T2" fmla="*/ 1 w 6"/>
                  <a:gd name="T3" fmla="*/ 6 h 14"/>
                  <a:gd name="T4" fmla="*/ 1 w 6"/>
                  <a:gd name="T5" fmla="*/ 13 h 14"/>
                  <a:gd name="T6" fmla="*/ 5 w 6"/>
                  <a:gd name="T7" fmla="*/ 7 h 14"/>
                  <a:gd name="T8" fmla="*/ 5 w 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5" y="0"/>
                    </a:moveTo>
                    <a:cubicBezTo>
                      <a:pt x="4" y="0"/>
                      <a:pt x="2" y="2"/>
                      <a:pt x="1" y="6"/>
                    </a:cubicBezTo>
                    <a:cubicBezTo>
                      <a:pt x="0" y="10"/>
                      <a:pt x="0" y="13"/>
                      <a:pt x="1" y="13"/>
                    </a:cubicBezTo>
                    <a:cubicBezTo>
                      <a:pt x="2" y="14"/>
                      <a:pt x="4" y="11"/>
                      <a:pt x="5" y="7"/>
                    </a:cubicBezTo>
                    <a:cubicBezTo>
                      <a:pt x="6" y="4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4" name="Freeform 1238"/>
              <p:cNvSpPr>
                <a:spLocks/>
              </p:cNvSpPr>
              <p:nvPr/>
            </p:nvSpPr>
            <p:spPr bwMode="auto">
              <a:xfrm>
                <a:off x="3736" y="3303"/>
                <a:ext cx="20" cy="30"/>
              </a:xfrm>
              <a:custGeom>
                <a:avLst/>
                <a:gdLst>
                  <a:gd name="T0" fmla="*/ 10 w 11"/>
                  <a:gd name="T1" fmla="*/ 1 h 16"/>
                  <a:gd name="T2" fmla="*/ 4 w 11"/>
                  <a:gd name="T3" fmla="*/ 6 h 16"/>
                  <a:gd name="T4" fmla="*/ 2 w 11"/>
                  <a:gd name="T5" fmla="*/ 15 h 16"/>
                  <a:gd name="T6" fmla="*/ 8 w 11"/>
                  <a:gd name="T7" fmla="*/ 10 h 16"/>
                  <a:gd name="T8" fmla="*/ 10 w 1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10" y="1"/>
                    </a:moveTo>
                    <a:cubicBezTo>
                      <a:pt x="9" y="0"/>
                      <a:pt x="6" y="3"/>
                      <a:pt x="4" y="6"/>
                    </a:cubicBezTo>
                    <a:cubicBezTo>
                      <a:pt x="2" y="10"/>
                      <a:pt x="0" y="14"/>
                      <a:pt x="2" y="15"/>
                    </a:cubicBezTo>
                    <a:cubicBezTo>
                      <a:pt x="3" y="16"/>
                      <a:pt x="6" y="13"/>
                      <a:pt x="8" y="10"/>
                    </a:cubicBezTo>
                    <a:cubicBezTo>
                      <a:pt x="11" y="6"/>
                      <a:pt x="11" y="2"/>
                      <a:pt x="1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5" name="Freeform 1239"/>
              <p:cNvSpPr>
                <a:spLocks/>
              </p:cNvSpPr>
              <p:nvPr/>
            </p:nvSpPr>
            <p:spPr bwMode="auto">
              <a:xfrm>
                <a:off x="3899" y="2970"/>
                <a:ext cx="15" cy="30"/>
              </a:xfrm>
              <a:custGeom>
                <a:avLst/>
                <a:gdLst>
                  <a:gd name="T0" fmla="*/ 7 w 8"/>
                  <a:gd name="T1" fmla="*/ 1 h 16"/>
                  <a:gd name="T2" fmla="*/ 2 w 8"/>
                  <a:gd name="T3" fmla="*/ 7 h 16"/>
                  <a:gd name="T4" fmla="*/ 2 w 8"/>
                  <a:gd name="T5" fmla="*/ 15 h 16"/>
                  <a:gd name="T6" fmla="*/ 7 w 8"/>
                  <a:gd name="T7" fmla="*/ 9 h 16"/>
                  <a:gd name="T8" fmla="*/ 7 w 8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7" y="1"/>
                    </a:moveTo>
                    <a:cubicBezTo>
                      <a:pt x="6" y="0"/>
                      <a:pt x="3" y="3"/>
                      <a:pt x="2" y="7"/>
                    </a:cubicBezTo>
                    <a:cubicBezTo>
                      <a:pt x="0" y="11"/>
                      <a:pt x="0" y="15"/>
                      <a:pt x="2" y="15"/>
                    </a:cubicBezTo>
                    <a:cubicBezTo>
                      <a:pt x="3" y="16"/>
                      <a:pt x="5" y="13"/>
                      <a:pt x="7" y="9"/>
                    </a:cubicBezTo>
                    <a:cubicBezTo>
                      <a:pt x="8" y="5"/>
                      <a:pt x="8" y="1"/>
                      <a:pt x="7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6" name="Freeform 1240"/>
              <p:cNvSpPr>
                <a:spLocks/>
              </p:cNvSpPr>
              <p:nvPr/>
            </p:nvSpPr>
            <p:spPr bwMode="auto">
              <a:xfrm>
                <a:off x="3954" y="2995"/>
                <a:ext cx="9" cy="18"/>
              </a:xfrm>
              <a:custGeom>
                <a:avLst/>
                <a:gdLst>
                  <a:gd name="T0" fmla="*/ 4 w 5"/>
                  <a:gd name="T1" fmla="*/ 0 h 10"/>
                  <a:gd name="T2" fmla="*/ 1 w 5"/>
                  <a:gd name="T3" fmla="*/ 4 h 10"/>
                  <a:gd name="T4" fmla="*/ 1 w 5"/>
                  <a:gd name="T5" fmla="*/ 10 h 10"/>
                  <a:gd name="T6" fmla="*/ 4 w 5"/>
                  <a:gd name="T7" fmla="*/ 6 h 10"/>
                  <a:gd name="T8" fmla="*/ 4 w 5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cubicBezTo>
                      <a:pt x="3" y="0"/>
                      <a:pt x="2" y="2"/>
                      <a:pt x="1" y="4"/>
                    </a:cubicBezTo>
                    <a:cubicBezTo>
                      <a:pt x="0" y="7"/>
                      <a:pt x="0" y="10"/>
                      <a:pt x="1" y="10"/>
                    </a:cubicBezTo>
                    <a:cubicBezTo>
                      <a:pt x="2" y="10"/>
                      <a:pt x="3" y="8"/>
                      <a:pt x="4" y="6"/>
                    </a:cubicBezTo>
                    <a:cubicBezTo>
                      <a:pt x="5" y="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7" name="Freeform 1241"/>
              <p:cNvSpPr>
                <a:spLocks/>
              </p:cNvSpPr>
              <p:nvPr/>
            </p:nvSpPr>
            <p:spPr bwMode="auto">
              <a:xfrm>
                <a:off x="3232" y="1643"/>
                <a:ext cx="291" cy="406"/>
              </a:xfrm>
              <a:custGeom>
                <a:avLst/>
                <a:gdLst>
                  <a:gd name="T0" fmla="*/ 1 w 155"/>
                  <a:gd name="T1" fmla="*/ 0 h 216"/>
                  <a:gd name="T2" fmla="*/ 0 w 155"/>
                  <a:gd name="T3" fmla="*/ 1 h 216"/>
                  <a:gd name="T4" fmla="*/ 29 w 155"/>
                  <a:gd name="T5" fmla="*/ 29 h 216"/>
                  <a:gd name="T6" fmla="*/ 12 w 155"/>
                  <a:gd name="T7" fmla="*/ 45 h 216"/>
                  <a:gd name="T8" fmla="*/ 77 w 155"/>
                  <a:gd name="T9" fmla="*/ 131 h 216"/>
                  <a:gd name="T10" fmla="*/ 106 w 155"/>
                  <a:gd name="T11" fmla="*/ 113 h 216"/>
                  <a:gd name="T12" fmla="*/ 154 w 155"/>
                  <a:gd name="T13" fmla="*/ 216 h 216"/>
                  <a:gd name="T14" fmla="*/ 155 w 155"/>
                  <a:gd name="T15" fmla="*/ 216 h 216"/>
                  <a:gd name="T16" fmla="*/ 106 w 155"/>
                  <a:gd name="T17" fmla="*/ 111 h 216"/>
                  <a:gd name="T18" fmla="*/ 77 w 155"/>
                  <a:gd name="T19" fmla="*/ 129 h 216"/>
                  <a:gd name="T20" fmla="*/ 14 w 155"/>
                  <a:gd name="T21" fmla="*/ 46 h 216"/>
                  <a:gd name="T22" fmla="*/ 31 w 155"/>
                  <a:gd name="T23" fmla="*/ 30 h 216"/>
                  <a:gd name="T24" fmla="*/ 1 w 155"/>
                  <a:gd name="T25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21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0" y="10"/>
                      <a:pt x="20" y="20"/>
                      <a:pt x="29" y="29"/>
                    </a:cubicBezTo>
                    <a:cubicBezTo>
                      <a:pt x="24" y="35"/>
                      <a:pt x="18" y="40"/>
                      <a:pt x="12" y="45"/>
                    </a:cubicBezTo>
                    <a:cubicBezTo>
                      <a:pt x="38" y="72"/>
                      <a:pt x="59" y="101"/>
                      <a:pt x="77" y="131"/>
                    </a:cubicBezTo>
                    <a:cubicBezTo>
                      <a:pt x="87" y="125"/>
                      <a:pt x="96" y="119"/>
                      <a:pt x="106" y="113"/>
                    </a:cubicBezTo>
                    <a:cubicBezTo>
                      <a:pt x="126" y="146"/>
                      <a:pt x="142" y="180"/>
                      <a:pt x="154" y="216"/>
                    </a:cubicBezTo>
                    <a:cubicBezTo>
                      <a:pt x="155" y="216"/>
                      <a:pt x="155" y="216"/>
                      <a:pt x="155" y="216"/>
                    </a:cubicBezTo>
                    <a:cubicBezTo>
                      <a:pt x="142" y="179"/>
                      <a:pt x="126" y="144"/>
                      <a:pt x="106" y="111"/>
                    </a:cubicBezTo>
                    <a:cubicBezTo>
                      <a:pt x="96" y="117"/>
                      <a:pt x="87" y="123"/>
                      <a:pt x="77" y="129"/>
                    </a:cubicBezTo>
                    <a:cubicBezTo>
                      <a:pt x="59" y="100"/>
                      <a:pt x="38" y="72"/>
                      <a:pt x="14" y="46"/>
                    </a:cubicBezTo>
                    <a:cubicBezTo>
                      <a:pt x="20" y="41"/>
                      <a:pt x="25" y="35"/>
                      <a:pt x="31" y="30"/>
                    </a:cubicBezTo>
                    <a:cubicBezTo>
                      <a:pt x="22" y="20"/>
                      <a:pt x="11" y="1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8" name="Freeform 1242"/>
              <p:cNvSpPr>
                <a:spLocks/>
              </p:cNvSpPr>
              <p:nvPr/>
            </p:nvSpPr>
            <p:spPr bwMode="auto">
              <a:xfrm>
                <a:off x="3518" y="2040"/>
                <a:ext cx="9" cy="17"/>
              </a:xfrm>
              <a:custGeom>
                <a:avLst/>
                <a:gdLst>
                  <a:gd name="T0" fmla="*/ 1 w 5"/>
                  <a:gd name="T1" fmla="*/ 0 h 9"/>
                  <a:gd name="T2" fmla="*/ 0 w 5"/>
                  <a:gd name="T3" fmla="*/ 6 h 9"/>
                  <a:gd name="T4" fmla="*/ 4 w 5"/>
                  <a:gd name="T5" fmla="*/ 9 h 9"/>
                  <a:gd name="T6" fmla="*/ 4 w 5"/>
                  <a:gd name="T7" fmla="*/ 4 h 9"/>
                  <a:gd name="T8" fmla="*/ 1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1" y="0"/>
                    </a:moveTo>
                    <a:cubicBezTo>
                      <a:pt x="0" y="1"/>
                      <a:pt x="0" y="3"/>
                      <a:pt x="0" y="6"/>
                    </a:cubicBezTo>
                    <a:cubicBezTo>
                      <a:pt x="1" y="8"/>
                      <a:pt x="3" y="9"/>
                      <a:pt x="4" y="9"/>
                    </a:cubicBezTo>
                    <a:cubicBezTo>
                      <a:pt x="5" y="8"/>
                      <a:pt x="5" y="6"/>
                      <a:pt x="4" y="4"/>
                    </a:cubicBezTo>
                    <a:cubicBezTo>
                      <a:pt x="4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49" name="Freeform 1243"/>
              <p:cNvSpPr>
                <a:spLocks/>
              </p:cNvSpPr>
              <p:nvPr/>
            </p:nvSpPr>
            <p:spPr bwMode="auto">
              <a:xfrm>
                <a:off x="3426" y="1846"/>
                <a:ext cx="13" cy="17"/>
              </a:xfrm>
              <a:custGeom>
                <a:avLst/>
                <a:gdLst>
                  <a:gd name="T0" fmla="*/ 1 w 7"/>
                  <a:gd name="T1" fmla="*/ 1 h 9"/>
                  <a:gd name="T2" fmla="*/ 1 w 7"/>
                  <a:gd name="T3" fmla="*/ 6 h 9"/>
                  <a:gd name="T4" fmla="*/ 6 w 7"/>
                  <a:gd name="T5" fmla="*/ 9 h 9"/>
                  <a:gd name="T6" fmla="*/ 5 w 7"/>
                  <a:gd name="T7" fmla="*/ 4 h 9"/>
                  <a:gd name="T8" fmla="*/ 1 w 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1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3" y="8"/>
                      <a:pt x="4" y="9"/>
                      <a:pt x="6" y="9"/>
                    </a:cubicBezTo>
                    <a:cubicBezTo>
                      <a:pt x="7" y="8"/>
                      <a:pt x="6" y="6"/>
                      <a:pt x="5" y="4"/>
                    </a:cubicBezTo>
                    <a:cubicBezTo>
                      <a:pt x="4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0" name="Freeform 1244"/>
              <p:cNvSpPr>
                <a:spLocks/>
              </p:cNvSpPr>
              <p:nvPr/>
            </p:nvSpPr>
            <p:spPr bwMode="auto">
              <a:xfrm>
                <a:off x="3226" y="1639"/>
                <a:ext cx="14" cy="12"/>
              </a:xfrm>
              <a:custGeom>
                <a:avLst/>
                <a:gdLst>
                  <a:gd name="T0" fmla="*/ 1 w 7"/>
                  <a:gd name="T1" fmla="*/ 0 h 6"/>
                  <a:gd name="T2" fmla="*/ 3 w 7"/>
                  <a:gd name="T3" fmla="*/ 4 h 6"/>
                  <a:gd name="T4" fmla="*/ 7 w 7"/>
                  <a:gd name="T5" fmla="*/ 5 h 6"/>
                  <a:gd name="T6" fmla="*/ 5 w 7"/>
                  <a:gd name="T7" fmla="*/ 2 h 6"/>
                  <a:gd name="T8" fmla="*/ 1 w 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1" y="0"/>
                    </a:moveTo>
                    <a:cubicBezTo>
                      <a:pt x="0" y="1"/>
                      <a:pt x="1" y="3"/>
                      <a:pt x="3" y="4"/>
                    </a:cubicBez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2"/>
                    </a:cubicBezTo>
                    <a:cubicBezTo>
                      <a:pt x="4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1" name="Freeform 1245"/>
              <p:cNvSpPr>
                <a:spLocks/>
              </p:cNvSpPr>
              <p:nvPr/>
            </p:nvSpPr>
            <p:spPr bwMode="auto">
              <a:xfrm>
                <a:off x="3373" y="1880"/>
                <a:ext cx="11" cy="17"/>
              </a:xfrm>
              <a:custGeom>
                <a:avLst/>
                <a:gdLst>
                  <a:gd name="T0" fmla="*/ 0 w 6"/>
                  <a:gd name="T1" fmla="*/ 1 h 9"/>
                  <a:gd name="T2" fmla="*/ 1 w 6"/>
                  <a:gd name="T3" fmla="*/ 6 h 9"/>
                  <a:gd name="T4" fmla="*/ 5 w 6"/>
                  <a:gd name="T5" fmla="*/ 8 h 9"/>
                  <a:gd name="T6" fmla="*/ 5 w 6"/>
                  <a:gd name="T7" fmla="*/ 3 h 9"/>
                  <a:gd name="T8" fmla="*/ 0 w 6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0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5" y="8"/>
                    </a:cubicBezTo>
                    <a:cubicBezTo>
                      <a:pt x="6" y="8"/>
                      <a:pt x="6" y="5"/>
                      <a:pt x="5" y="3"/>
                    </a:cubicBezTo>
                    <a:cubicBezTo>
                      <a:pt x="3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2" name="Freeform 1246"/>
              <p:cNvSpPr>
                <a:spLocks/>
              </p:cNvSpPr>
              <p:nvPr/>
            </p:nvSpPr>
            <p:spPr bwMode="auto">
              <a:xfrm>
                <a:off x="3249" y="1720"/>
                <a:ext cx="15" cy="15"/>
              </a:xfrm>
              <a:custGeom>
                <a:avLst/>
                <a:gdLst>
                  <a:gd name="T0" fmla="*/ 1 w 8"/>
                  <a:gd name="T1" fmla="*/ 1 h 8"/>
                  <a:gd name="T2" fmla="*/ 2 w 8"/>
                  <a:gd name="T3" fmla="*/ 6 h 8"/>
                  <a:gd name="T4" fmla="*/ 7 w 8"/>
                  <a:gd name="T5" fmla="*/ 7 h 8"/>
                  <a:gd name="T6" fmla="*/ 6 w 8"/>
                  <a:gd name="T7" fmla="*/ 3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2"/>
                      <a:pt x="1" y="4"/>
                      <a:pt x="2" y="6"/>
                    </a:cubicBezTo>
                    <a:cubicBezTo>
                      <a:pt x="4" y="8"/>
                      <a:pt x="6" y="8"/>
                      <a:pt x="7" y="7"/>
                    </a:cubicBezTo>
                    <a:cubicBezTo>
                      <a:pt x="8" y="7"/>
                      <a:pt x="7" y="5"/>
                      <a:pt x="6" y="3"/>
                    </a:cubicBezTo>
                    <a:cubicBezTo>
                      <a:pt x="4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3" name="Freeform 1247"/>
              <p:cNvSpPr>
                <a:spLocks/>
              </p:cNvSpPr>
              <p:nvPr/>
            </p:nvSpPr>
            <p:spPr bwMode="auto">
              <a:xfrm>
                <a:off x="3283" y="1694"/>
                <a:ext cx="9" cy="9"/>
              </a:xfrm>
              <a:custGeom>
                <a:avLst/>
                <a:gdLst>
                  <a:gd name="T0" fmla="*/ 1 w 5"/>
                  <a:gd name="T1" fmla="*/ 1 h 5"/>
                  <a:gd name="T2" fmla="*/ 2 w 5"/>
                  <a:gd name="T3" fmla="*/ 4 h 5"/>
                  <a:gd name="T4" fmla="*/ 5 w 5"/>
                  <a:gd name="T5" fmla="*/ 5 h 5"/>
                  <a:gd name="T6" fmla="*/ 4 w 5"/>
                  <a:gd name="T7" fmla="*/ 2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0" y="1"/>
                      <a:pt x="1" y="2"/>
                      <a:pt x="2" y="4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4"/>
                      <a:pt x="5" y="3"/>
                      <a:pt x="4" y="2"/>
                    </a:cubicBezTo>
                    <a:cubicBezTo>
                      <a:pt x="3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4" name="Freeform 1248"/>
              <p:cNvSpPr>
                <a:spLocks/>
              </p:cNvSpPr>
              <p:nvPr/>
            </p:nvSpPr>
            <p:spPr bwMode="auto">
              <a:xfrm>
                <a:off x="3602" y="910"/>
                <a:ext cx="587" cy="647"/>
              </a:xfrm>
              <a:custGeom>
                <a:avLst/>
                <a:gdLst>
                  <a:gd name="T0" fmla="*/ 0 w 312"/>
                  <a:gd name="T1" fmla="*/ 0 h 344"/>
                  <a:gd name="T2" fmla="*/ 0 w 312"/>
                  <a:gd name="T3" fmla="*/ 1 h 344"/>
                  <a:gd name="T4" fmla="*/ 59 w 312"/>
                  <a:gd name="T5" fmla="*/ 44 h 344"/>
                  <a:gd name="T6" fmla="*/ 43 w 312"/>
                  <a:gd name="T7" fmla="*/ 62 h 344"/>
                  <a:gd name="T8" fmla="*/ 180 w 312"/>
                  <a:gd name="T9" fmla="*/ 199 h 344"/>
                  <a:gd name="T10" fmla="*/ 206 w 312"/>
                  <a:gd name="T11" fmla="*/ 178 h 344"/>
                  <a:gd name="T12" fmla="*/ 311 w 312"/>
                  <a:gd name="T13" fmla="*/ 344 h 344"/>
                  <a:gd name="T14" fmla="*/ 312 w 312"/>
                  <a:gd name="T15" fmla="*/ 343 h 344"/>
                  <a:gd name="T16" fmla="*/ 205 w 312"/>
                  <a:gd name="T17" fmla="*/ 175 h 344"/>
                  <a:gd name="T18" fmla="*/ 179 w 312"/>
                  <a:gd name="T19" fmla="*/ 197 h 344"/>
                  <a:gd name="T20" fmla="*/ 46 w 312"/>
                  <a:gd name="T21" fmla="*/ 63 h 344"/>
                  <a:gd name="T22" fmla="*/ 62 w 312"/>
                  <a:gd name="T23" fmla="*/ 46 h 344"/>
                  <a:gd name="T24" fmla="*/ 0 w 312"/>
                  <a:gd name="T25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2" h="344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0" y="15"/>
                      <a:pt x="40" y="29"/>
                      <a:pt x="59" y="44"/>
                    </a:cubicBezTo>
                    <a:cubicBezTo>
                      <a:pt x="54" y="50"/>
                      <a:pt x="48" y="56"/>
                      <a:pt x="43" y="62"/>
                    </a:cubicBezTo>
                    <a:cubicBezTo>
                      <a:pt x="95" y="103"/>
                      <a:pt x="141" y="150"/>
                      <a:pt x="180" y="199"/>
                    </a:cubicBezTo>
                    <a:cubicBezTo>
                      <a:pt x="189" y="192"/>
                      <a:pt x="198" y="185"/>
                      <a:pt x="206" y="178"/>
                    </a:cubicBezTo>
                    <a:cubicBezTo>
                      <a:pt x="247" y="230"/>
                      <a:pt x="282" y="285"/>
                      <a:pt x="311" y="344"/>
                    </a:cubicBezTo>
                    <a:cubicBezTo>
                      <a:pt x="312" y="343"/>
                      <a:pt x="312" y="343"/>
                      <a:pt x="312" y="343"/>
                    </a:cubicBezTo>
                    <a:cubicBezTo>
                      <a:pt x="282" y="284"/>
                      <a:pt x="247" y="228"/>
                      <a:pt x="205" y="175"/>
                    </a:cubicBezTo>
                    <a:cubicBezTo>
                      <a:pt x="196" y="182"/>
                      <a:pt x="188" y="189"/>
                      <a:pt x="179" y="197"/>
                    </a:cubicBezTo>
                    <a:cubicBezTo>
                      <a:pt x="140" y="148"/>
                      <a:pt x="96" y="104"/>
                      <a:pt x="46" y="63"/>
                    </a:cubicBezTo>
                    <a:cubicBezTo>
                      <a:pt x="52" y="58"/>
                      <a:pt x="57" y="51"/>
                      <a:pt x="62" y="46"/>
                    </a:cubicBezTo>
                    <a:cubicBezTo>
                      <a:pt x="42" y="30"/>
                      <a:pt x="22" y="15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5" name="Freeform 1249"/>
              <p:cNvSpPr>
                <a:spLocks/>
              </p:cNvSpPr>
              <p:nvPr/>
            </p:nvSpPr>
            <p:spPr bwMode="auto">
              <a:xfrm>
                <a:off x="4179" y="1542"/>
                <a:ext cx="17" cy="28"/>
              </a:xfrm>
              <a:custGeom>
                <a:avLst/>
                <a:gdLst>
                  <a:gd name="T0" fmla="*/ 1 w 9"/>
                  <a:gd name="T1" fmla="*/ 1 h 15"/>
                  <a:gd name="T2" fmla="*/ 2 w 9"/>
                  <a:gd name="T3" fmla="*/ 9 h 15"/>
                  <a:gd name="T4" fmla="*/ 8 w 9"/>
                  <a:gd name="T5" fmla="*/ 15 h 15"/>
                  <a:gd name="T6" fmla="*/ 6 w 9"/>
                  <a:gd name="T7" fmla="*/ 6 h 15"/>
                  <a:gd name="T8" fmla="*/ 1 w 9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1" y="1"/>
                    </a:moveTo>
                    <a:cubicBezTo>
                      <a:pt x="0" y="1"/>
                      <a:pt x="0" y="5"/>
                      <a:pt x="2" y="9"/>
                    </a:cubicBezTo>
                    <a:cubicBezTo>
                      <a:pt x="4" y="13"/>
                      <a:pt x="7" y="15"/>
                      <a:pt x="8" y="15"/>
                    </a:cubicBezTo>
                    <a:cubicBezTo>
                      <a:pt x="9" y="14"/>
                      <a:pt x="8" y="10"/>
                      <a:pt x="6" y="6"/>
                    </a:cubicBezTo>
                    <a:cubicBezTo>
                      <a:pt x="4" y="3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6" name="Freeform 1250"/>
              <p:cNvSpPr>
                <a:spLocks/>
              </p:cNvSpPr>
              <p:nvPr/>
            </p:nvSpPr>
            <p:spPr bwMode="auto">
              <a:xfrm>
                <a:off x="3978" y="1231"/>
                <a:ext cx="23" cy="27"/>
              </a:xfrm>
              <a:custGeom>
                <a:avLst/>
                <a:gdLst>
                  <a:gd name="T0" fmla="*/ 1 w 12"/>
                  <a:gd name="T1" fmla="*/ 0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0"/>
                    </a:moveTo>
                    <a:cubicBezTo>
                      <a:pt x="0" y="1"/>
                      <a:pt x="2" y="5"/>
                      <a:pt x="4" y="8"/>
                    </a:cubicBezTo>
                    <a:cubicBezTo>
                      <a:pt x="7" y="12"/>
                      <a:pt x="10" y="14"/>
                      <a:pt x="11" y="13"/>
                    </a:cubicBezTo>
                    <a:cubicBezTo>
                      <a:pt x="12" y="12"/>
                      <a:pt x="11" y="9"/>
                      <a:pt x="8" y="5"/>
                    </a:cubicBezTo>
                    <a:cubicBezTo>
                      <a:pt x="5" y="2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7" name="Freeform 1251"/>
              <p:cNvSpPr>
                <a:spLocks/>
              </p:cNvSpPr>
              <p:nvPr/>
            </p:nvSpPr>
            <p:spPr bwMode="auto">
              <a:xfrm>
                <a:off x="3593" y="902"/>
                <a:ext cx="22" cy="19"/>
              </a:xfrm>
              <a:custGeom>
                <a:avLst/>
                <a:gdLst>
                  <a:gd name="T0" fmla="*/ 0 w 12"/>
                  <a:gd name="T1" fmla="*/ 1 h 10"/>
                  <a:gd name="T2" fmla="*/ 5 w 12"/>
                  <a:gd name="T3" fmla="*/ 6 h 10"/>
                  <a:gd name="T4" fmla="*/ 12 w 12"/>
                  <a:gd name="T5" fmla="*/ 9 h 10"/>
                  <a:gd name="T6" fmla="*/ 7 w 12"/>
                  <a:gd name="T7" fmla="*/ 3 h 10"/>
                  <a:gd name="T8" fmla="*/ 0 w 12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0" y="1"/>
                    </a:moveTo>
                    <a:cubicBezTo>
                      <a:pt x="0" y="2"/>
                      <a:pt x="2" y="4"/>
                      <a:pt x="5" y="6"/>
                    </a:cubicBezTo>
                    <a:cubicBezTo>
                      <a:pt x="8" y="9"/>
                      <a:pt x="11" y="10"/>
                      <a:pt x="12" y="9"/>
                    </a:cubicBezTo>
                    <a:cubicBezTo>
                      <a:pt x="12" y="8"/>
                      <a:pt x="10" y="6"/>
                      <a:pt x="7" y="3"/>
                    </a:cubicBezTo>
                    <a:cubicBezTo>
                      <a:pt x="4" y="1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8" name="Freeform 1252"/>
              <p:cNvSpPr>
                <a:spLocks/>
              </p:cNvSpPr>
              <p:nvPr/>
            </p:nvSpPr>
            <p:spPr bwMode="auto">
              <a:xfrm>
                <a:off x="3929" y="1271"/>
                <a:ext cx="23" cy="26"/>
              </a:xfrm>
              <a:custGeom>
                <a:avLst/>
                <a:gdLst>
                  <a:gd name="T0" fmla="*/ 1 w 12"/>
                  <a:gd name="T1" fmla="*/ 1 h 14"/>
                  <a:gd name="T2" fmla="*/ 4 w 12"/>
                  <a:gd name="T3" fmla="*/ 8 h 14"/>
                  <a:gd name="T4" fmla="*/ 11 w 12"/>
                  <a:gd name="T5" fmla="*/ 13 h 14"/>
                  <a:gd name="T6" fmla="*/ 8 w 12"/>
                  <a:gd name="T7" fmla="*/ 5 h 14"/>
                  <a:gd name="T8" fmla="*/ 1 w 1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" y="1"/>
                    </a:moveTo>
                    <a:cubicBezTo>
                      <a:pt x="0" y="2"/>
                      <a:pt x="2" y="5"/>
                      <a:pt x="4" y="8"/>
                    </a:cubicBezTo>
                    <a:cubicBezTo>
                      <a:pt x="7" y="11"/>
                      <a:pt x="10" y="14"/>
                      <a:pt x="11" y="13"/>
                    </a:cubicBezTo>
                    <a:cubicBezTo>
                      <a:pt x="12" y="12"/>
                      <a:pt x="10" y="9"/>
                      <a:pt x="8" y="5"/>
                    </a:cubicBezTo>
                    <a:cubicBezTo>
                      <a:pt x="5" y="2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59" name="Freeform 1253"/>
              <p:cNvSpPr>
                <a:spLocks/>
              </p:cNvSpPr>
              <p:nvPr/>
            </p:nvSpPr>
            <p:spPr bwMode="auto">
              <a:xfrm>
                <a:off x="3672" y="1015"/>
                <a:ext cx="26" cy="23"/>
              </a:xfrm>
              <a:custGeom>
                <a:avLst/>
                <a:gdLst>
                  <a:gd name="T0" fmla="*/ 1 w 14"/>
                  <a:gd name="T1" fmla="*/ 1 h 12"/>
                  <a:gd name="T2" fmla="*/ 6 w 14"/>
                  <a:gd name="T3" fmla="*/ 8 h 12"/>
                  <a:gd name="T4" fmla="*/ 14 w 14"/>
                  <a:gd name="T5" fmla="*/ 11 h 12"/>
                  <a:gd name="T6" fmla="*/ 9 w 14"/>
                  <a:gd name="T7" fmla="*/ 4 h 12"/>
                  <a:gd name="T8" fmla="*/ 1 w 1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" y="1"/>
                    </a:moveTo>
                    <a:cubicBezTo>
                      <a:pt x="0" y="2"/>
                      <a:pt x="2" y="5"/>
                      <a:pt x="6" y="8"/>
                    </a:cubicBezTo>
                    <a:cubicBezTo>
                      <a:pt x="9" y="10"/>
                      <a:pt x="13" y="12"/>
                      <a:pt x="14" y="11"/>
                    </a:cubicBezTo>
                    <a:cubicBezTo>
                      <a:pt x="14" y="10"/>
                      <a:pt x="12" y="7"/>
                      <a:pt x="9" y="4"/>
                    </a:cubicBezTo>
                    <a:cubicBezTo>
                      <a:pt x="5" y="1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0" name="Freeform 1254"/>
              <p:cNvSpPr>
                <a:spLocks/>
              </p:cNvSpPr>
              <p:nvPr/>
            </p:nvSpPr>
            <p:spPr bwMode="auto">
              <a:xfrm>
                <a:off x="3706" y="987"/>
                <a:ext cx="16" cy="13"/>
              </a:xfrm>
              <a:custGeom>
                <a:avLst/>
                <a:gdLst>
                  <a:gd name="T0" fmla="*/ 0 w 9"/>
                  <a:gd name="T1" fmla="*/ 0 h 7"/>
                  <a:gd name="T2" fmla="*/ 3 w 9"/>
                  <a:gd name="T3" fmla="*/ 5 h 7"/>
                  <a:gd name="T4" fmla="*/ 8 w 9"/>
                  <a:gd name="T5" fmla="*/ 7 h 7"/>
                  <a:gd name="T6" fmla="*/ 5 w 9"/>
                  <a:gd name="T7" fmla="*/ 2 h 7"/>
                  <a:gd name="T8" fmla="*/ 0 w 9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cubicBezTo>
                      <a:pt x="0" y="1"/>
                      <a:pt x="1" y="3"/>
                      <a:pt x="3" y="5"/>
                    </a:cubicBezTo>
                    <a:cubicBezTo>
                      <a:pt x="5" y="6"/>
                      <a:pt x="8" y="7"/>
                      <a:pt x="8" y="7"/>
                    </a:cubicBezTo>
                    <a:cubicBezTo>
                      <a:pt x="9" y="6"/>
                      <a:pt x="7" y="4"/>
                      <a:pt x="5" y="2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1" name="Freeform 1255"/>
              <p:cNvSpPr>
                <a:spLocks/>
              </p:cNvSpPr>
              <p:nvPr/>
            </p:nvSpPr>
            <p:spPr bwMode="auto">
              <a:xfrm>
                <a:off x="3745" y="2079"/>
                <a:ext cx="98" cy="773"/>
              </a:xfrm>
              <a:custGeom>
                <a:avLst/>
                <a:gdLst>
                  <a:gd name="T0" fmla="*/ 17 w 52"/>
                  <a:gd name="T1" fmla="*/ 0 h 411"/>
                  <a:gd name="T2" fmla="*/ 16 w 52"/>
                  <a:gd name="T3" fmla="*/ 0 h 411"/>
                  <a:gd name="T4" fmla="*/ 29 w 52"/>
                  <a:gd name="T5" fmla="*/ 60 h 411"/>
                  <a:gd name="T6" fmla="*/ 0 w 52"/>
                  <a:gd name="T7" fmla="*/ 66 h 411"/>
                  <a:gd name="T8" fmla="*/ 8 w 52"/>
                  <a:gd name="T9" fmla="*/ 233 h 411"/>
                  <a:gd name="T10" fmla="*/ 50 w 52"/>
                  <a:gd name="T11" fmla="*/ 235 h 411"/>
                  <a:gd name="T12" fmla="*/ 20 w 52"/>
                  <a:gd name="T13" fmla="*/ 411 h 411"/>
                  <a:gd name="T14" fmla="*/ 21 w 52"/>
                  <a:gd name="T15" fmla="*/ 411 h 411"/>
                  <a:gd name="T16" fmla="*/ 52 w 52"/>
                  <a:gd name="T17" fmla="*/ 232 h 411"/>
                  <a:gd name="T18" fmla="*/ 9 w 52"/>
                  <a:gd name="T19" fmla="*/ 231 h 411"/>
                  <a:gd name="T20" fmla="*/ 1 w 52"/>
                  <a:gd name="T21" fmla="*/ 69 h 411"/>
                  <a:gd name="T22" fmla="*/ 30 w 52"/>
                  <a:gd name="T23" fmla="*/ 63 h 411"/>
                  <a:gd name="T24" fmla="*/ 17 w 52"/>
                  <a:gd name="T25" fmla="*/ 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411">
                    <a:moveTo>
                      <a:pt x="17" y="0"/>
                    </a:moveTo>
                    <a:cubicBezTo>
                      <a:pt x="17" y="0"/>
                      <a:pt x="17" y="0"/>
                      <a:pt x="16" y="0"/>
                    </a:cubicBezTo>
                    <a:cubicBezTo>
                      <a:pt x="21" y="20"/>
                      <a:pt x="25" y="40"/>
                      <a:pt x="29" y="60"/>
                    </a:cubicBezTo>
                    <a:cubicBezTo>
                      <a:pt x="19" y="63"/>
                      <a:pt x="9" y="64"/>
                      <a:pt x="0" y="66"/>
                    </a:cubicBezTo>
                    <a:cubicBezTo>
                      <a:pt x="9" y="121"/>
                      <a:pt x="12" y="177"/>
                      <a:pt x="8" y="233"/>
                    </a:cubicBezTo>
                    <a:cubicBezTo>
                      <a:pt x="22" y="233"/>
                      <a:pt x="36" y="234"/>
                      <a:pt x="50" y="235"/>
                    </a:cubicBezTo>
                    <a:cubicBezTo>
                      <a:pt x="47" y="295"/>
                      <a:pt x="36" y="354"/>
                      <a:pt x="20" y="411"/>
                    </a:cubicBezTo>
                    <a:cubicBezTo>
                      <a:pt x="20" y="411"/>
                      <a:pt x="20" y="411"/>
                      <a:pt x="21" y="411"/>
                    </a:cubicBezTo>
                    <a:cubicBezTo>
                      <a:pt x="38" y="353"/>
                      <a:pt x="48" y="293"/>
                      <a:pt x="52" y="232"/>
                    </a:cubicBezTo>
                    <a:cubicBezTo>
                      <a:pt x="37" y="232"/>
                      <a:pt x="23" y="231"/>
                      <a:pt x="9" y="231"/>
                    </a:cubicBezTo>
                    <a:cubicBezTo>
                      <a:pt x="13" y="176"/>
                      <a:pt x="10" y="122"/>
                      <a:pt x="1" y="69"/>
                    </a:cubicBezTo>
                    <a:cubicBezTo>
                      <a:pt x="11" y="67"/>
                      <a:pt x="20" y="65"/>
                      <a:pt x="30" y="63"/>
                    </a:cubicBezTo>
                    <a:cubicBezTo>
                      <a:pt x="27" y="42"/>
                      <a:pt x="22" y="21"/>
                      <a:pt x="1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2" name="Freeform 1256"/>
              <p:cNvSpPr>
                <a:spLocks/>
              </p:cNvSpPr>
              <p:nvPr/>
            </p:nvSpPr>
            <p:spPr bwMode="auto">
              <a:xfrm>
                <a:off x="3775" y="2839"/>
                <a:ext cx="15" cy="28"/>
              </a:xfrm>
              <a:custGeom>
                <a:avLst/>
                <a:gdLst>
                  <a:gd name="T0" fmla="*/ 6 w 8"/>
                  <a:gd name="T1" fmla="*/ 0 h 15"/>
                  <a:gd name="T2" fmla="*/ 2 w 8"/>
                  <a:gd name="T3" fmla="*/ 6 h 15"/>
                  <a:gd name="T4" fmla="*/ 2 w 8"/>
                  <a:gd name="T5" fmla="*/ 14 h 15"/>
                  <a:gd name="T6" fmla="*/ 7 w 8"/>
                  <a:gd name="T7" fmla="*/ 8 h 15"/>
                  <a:gd name="T8" fmla="*/ 6 w 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6" y="0"/>
                    </a:moveTo>
                    <a:cubicBezTo>
                      <a:pt x="5" y="0"/>
                      <a:pt x="3" y="3"/>
                      <a:pt x="2" y="6"/>
                    </a:cubicBezTo>
                    <a:cubicBezTo>
                      <a:pt x="0" y="10"/>
                      <a:pt x="1" y="14"/>
                      <a:pt x="2" y="14"/>
                    </a:cubicBezTo>
                    <a:cubicBezTo>
                      <a:pt x="4" y="15"/>
                      <a:pt x="6" y="12"/>
                      <a:pt x="7" y="8"/>
                    </a:cubicBezTo>
                    <a:cubicBezTo>
                      <a:pt x="8" y="4"/>
                      <a:pt x="8" y="1"/>
                      <a:pt x="6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3" name="Freeform 1257"/>
              <p:cNvSpPr>
                <a:spLocks/>
              </p:cNvSpPr>
              <p:nvPr/>
            </p:nvSpPr>
            <p:spPr bwMode="auto">
              <a:xfrm>
                <a:off x="3835" y="2506"/>
                <a:ext cx="12" cy="28"/>
              </a:xfrm>
              <a:custGeom>
                <a:avLst/>
                <a:gdLst>
                  <a:gd name="T0" fmla="*/ 3 w 6"/>
                  <a:gd name="T1" fmla="*/ 0 h 15"/>
                  <a:gd name="T2" fmla="*/ 0 w 6"/>
                  <a:gd name="T3" fmla="*/ 7 h 15"/>
                  <a:gd name="T4" fmla="*/ 3 w 6"/>
                  <a:gd name="T5" fmla="*/ 15 h 15"/>
                  <a:gd name="T6" fmla="*/ 6 w 6"/>
                  <a:gd name="T7" fmla="*/ 8 h 15"/>
                  <a:gd name="T8" fmla="*/ 3 w 6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3" y="0"/>
                    </a:moveTo>
                    <a:cubicBezTo>
                      <a:pt x="2" y="0"/>
                      <a:pt x="0" y="4"/>
                      <a:pt x="0" y="7"/>
                    </a:cubicBezTo>
                    <a:cubicBezTo>
                      <a:pt x="0" y="11"/>
                      <a:pt x="1" y="15"/>
                      <a:pt x="3" y="15"/>
                    </a:cubicBezTo>
                    <a:cubicBezTo>
                      <a:pt x="4" y="15"/>
                      <a:pt x="5" y="11"/>
                      <a:pt x="6" y="8"/>
                    </a:cubicBezTo>
                    <a:cubicBezTo>
                      <a:pt x="6" y="4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4" name="Freeform 1258"/>
              <p:cNvSpPr>
                <a:spLocks/>
              </p:cNvSpPr>
              <p:nvPr/>
            </p:nvSpPr>
            <p:spPr bwMode="auto">
              <a:xfrm>
                <a:off x="3771" y="2070"/>
                <a:ext cx="12" cy="22"/>
              </a:xfrm>
              <a:custGeom>
                <a:avLst/>
                <a:gdLst>
                  <a:gd name="T0" fmla="*/ 2 w 6"/>
                  <a:gd name="T1" fmla="*/ 0 h 12"/>
                  <a:gd name="T2" fmla="*/ 1 w 6"/>
                  <a:gd name="T3" fmla="*/ 6 h 12"/>
                  <a:gd name="T4" fmla="*/ 4 w 6"/>
                  <a:gd name="T5" fmla="*/ 11 h 12"/>
                  <a:gd name="T6" fmla="*/ 5 w 6"/>
                  <a:gd name="T7" fmla="*/ 5 h 12"/>
                  <a:gd name="T8" fmla="*/ 2 w 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0"/>
                    </a:moveTo>
                    <a:cubicBezTo>
                      <a:pt x="0" y="1"/>
                      <a:pt x="0" y="3"/>
                      <a:pt x="1" y="6"/>
                    </a:cubicBezTo>
                    <a:cubicBezTo>
                      <a:pt x="2" y="9"/>
                      <a:pt x="3" y="12"/>
                      <a:pt x="4" y="11"/>
                    </a:cubicBezTo>
                    <a:cubicBezTo>
                      <a:pt x="5" y="11"/>
                      <a:pt x="6" y="8"/>
                      <a:pt x="5" y="5"/>
                    </a:cubicBezTo>
                    <a:cubicBezTo>
                      <a:pt x="4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5" name="Freeform 1259"/>
              <p:cNvSpPr>
                <a:spLocks/>
              </p:cNvSpPr>
              <p:nvPr/>
            </p:nvSpPr>
            <p:spPr bwMode="auto">
              <a:xfrm>
                <a:off x="3756" y="2502"/>
                <a:ext cx="12" cy="26"/>
              </a:xfrm>
              <a:custGeom>
                <a:avLst/>
                <a:gdLst>
                  <a:gd name="T0" fmla="*/ 3 w 6"/>
                  <a:gd name="T1" fmla="*/ 1 h 14"/>
                  <a:gd name="T2" fmla="*/ 0 w 6"/>
                  <a:gd name="T3" fmla="*/ 7 h 14"/>
                  <a:gd name="T4" fmla="*/ 2 w 6"/>
                  <a:gd name="T5" fmla="*/ 14 h 14"/>
                  <a:gd name="T6" fmla="*/ 5 w 6"/>
                  <a:gd name="T7" fmla="*/ 8 h 14"/>
                  <a:gd name="T8" fmla="*/ 3 w 6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4">
                    <a:moveTo>
                      <a:pt x="3" y="1"/>
                    </a:moveTo>
                    <a:cubicBezTo>
                      <a:pt x="1" y="0"/>
                      <a:pt x="0" y="4"/>
                      <a:pt x="0" y="7"/>
                    </a:cubicBezTo>
                    <a:cubicBezTo>
                      <a:pt x="0" y="11"/>
                      <a:pt x="0" y="14"/>
                      <a:pt x="2" y="14"/>
                    </a:cubicBezTo>
                    <a:cubicBezTo>
                      <a:pt x="4" y="14"/>
                      <a:pt x="5" y="11"/>
                      <a:pt x="5" y="8"/>
                    </a:cubicBezTo>
                    <a:cubicBezTo>
                      <a:pt x="6" y="4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6" name="Freeform 1260"/>
              <p:cNvSpPr>
                <a:spLocks/>
              </p:cNvSpPr>
              <p:nvPr/>
            </p:nvSpPr>
            <p:spPr bwMode="auto">
              <a:xfrm>
                <a:off x="3739" y="2192"/>
                <a:ext cx="14" cy="26"/>
              </a:xfrm>
              <a:custGeom>
                <a:avLst/>
                <a:gdLst>
                  <a:gd name="T0" fmla="*/ 2 w 7"/>
                  <a:gd name="T1" fmla="*/ 0 h 14"/>
                  <a:gd name="T2" fmla="*/ 1 w 7"/>
                  <a:gd name="T3" fmla="*/ 7 h 14"/>
                  <a:gd name="T4" fmla="*/ 4 w 7"/>
                  <a:gd name="T5" fmla="*/ 13 h 14"/>
                  <a:gd name="T6" fmla="*/ 6 w 7"/>
                  <a:gd name="T7" fmla="*/ 6 h 14"/>
                  <a:gd name="T8" fmla="*/ 2 w 7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4">
                    <a:moveTo>
                      <a:pt x="2" y="0"/>
                    </a:moveTo>
                    <a:cubicBezTo>
                      <a:pt x="1" y="0"/>
                      <a:pt x="0" y="4"/>
                      <a:pt x="1" y="7"/>
                    </a:cubicBezTo>
                    <a:cubicBezTo>
                      <a:pt x="1" y="11"/>
                      <a:pt x="3" y="14"/>
                      <a:pt x="4" y="13"/>
                    </a:cubicBezTo>
                    <a:cubicBezTo>
                      <a:pt x="6" y="13"/>
                      <a:pt x="7" y="10"/>
                      <a:pt x="6" y="6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7" name="Freeform 1261"/>
              <p:cNvSpPr>
                <a:spLocks/>
              </p:cNvSpPr>
              <p:nvPr/>
            </p:nvSpPr>
            <p:spPr bwMode="auto">
              <a:xfrm>
                <a:off x="3796" y="2186"/>
                <a:ext cx="7" cy="17"/>
              </a:xfrm>
              <a:custGeom>
                <a:avLst/>
                <a:gdLst>
                  <a:gd name="T0" fmla="*/ 1 w 4"/>
                  <a:gd name="T1" fmla="*/ 0 h 9"/>
                  <a:gd name="T2" fmla="*/ 0 w 4"/>
                  <a:gd name="T3" fmla="*/ 4 h 9"/>
                  <a:gd name="T4" fmla="*/ 3 w 4"/>
                  <a:gd name="T5" fmla="*/ 8 h 9"/>
                  <a:gd name="T6" fmla="*/ 4 w 4"/>
                  <a:gd name="T7" fmla="*/ 4 h 9"/>
                  <a:gd name="T8" fmla="*/ 1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1" y="0"/>
                    </a:moveTo>
                    <a:cubicBezTo>
                      <a:pt x="0" y="0"/>
                      <a:pt x="0" y="2"/>
                      <a:pt x="0" y="4"/>
                    </a:cubicBezTo>
                    <a:cubicBezTo>
                      <a:pt x="1" y="7"/>
                      <a:pt x="2" y="9"/>
                      <a:pt x="3" y="8"/>
                    </a:cubicBezTo>
                    <a:cubicBezTo>
                      <a:pt x="4" y="8"/>
                      <a:pt x="4" y="6"/>
                      <a:pt x="4" y="4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8" name="Freeform 1262"/>
              <p:cNvSpPr>
                <a:spLocks/>
              </p:cNvSpPr>
              <p:nvPr/>
            </p:nvSpPr>
            <p:spPr bwMode="auto">
              <a:xfrm>
                <a:off x="3027" y="1483"/>
                <a:ext cx="201" cy="309"/>
              </a:xfrm>
              <a:custGeom>
                <a:avLst/>
                <a:gdLst>
                  <a:gd name="T0" fmla="*/ 0 w 107"/>
                  <a:gd name="T1" fmla="*/ 148 h 164"/>
                  <a:gd name="T2" fmla="*/ 1 w 107"/>
                  <a:gd name="T3" fmla="*/ 149 h 164"/>
                  <a:gd name="T4" fmla="*/ 17 w 107"/>
                  <a:gd name="T5" fmla="*/ 129 h 164"/>
                  <a:gd name="T6" fmla="*/ 57 w 107"/>
                  <a:gd name="T7" fmla="*/ 164 h 164"/>
                  <a:gd name="T8" fmla="*/ 107 w 107"/>
                  <a:gd name="T9" fmla="*/ 114 h 164"/>
                  <a:gd name="T10" fmla="*/ 38 w 107"/>
                  <a:gd name="T11" fmla="*/ 59 h 164"/>
                  <a:gd name="T12" fmla="*/ 79 w 107"/>
                  <a:gd name="T13" fmla="*/ 1 h 164"/>
                  <a:gd name="T14" fmla="*/ 77 w 107"/>
                  <a:gd name="T15" fmla="*/ 0 h 164"/>
                  <a:gd name="T16" fmla="*/ 35 w 107"/>
                  <a:gd name="T17" fmla="*/ 58 h 164"/>
                  <a:gd name="T18" fmla="*/ 104 w 107"/>
                  <a:gd name="T19" fmla="*/ 114 h 164"/>
                  <a:gd name="T20" fmla="*/ 57 w 107"/>
                  <a:gd name="T21" fmla="*/ 162 h 164"/>
                  <a:gd name="T22" fmla="*/ 16 w 107"/>
                  <a:gd name="T23" fmla="*/ 127 h 164"/>
                  <a:gd name="T24" fmla="*/ 0 w 107"/>
                  <a:gd name="T25" fmla="*/ 148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" h="164">
                    <a:moveTo>
                      <a:pt x="0" y="148"/>
                    </a:moveTo>
                    <a:cubicBezTo>
                      <a:pt x="0" y="148"/>
                      <a:pt x="0" y="148"/>
                      <a:pt x="1" y="149"/>
                    </a:cubicBezTo>
                    <a:cubicBezTo>
                      <a:pt x="6" y="142"/>
                      <a:pt x="11" y="136"/>
                      <a:pt x="17" y="129"/>
                    </a:cubicBezTo>
                    <a:cubicBezTo>
                      <a:pt x="31" y="140"/>
                      <a:pt x="45" y="152"/>
                      <a:pt x="57" y="164"/>
                    </a:cubicBezTo>
                    <a:cubicBezTo>
                      <a:pt x="74" y="147"/>
                      <a:pt x="90" y="131"/>
                      <a:pt x="107" y="114"/>
                    </a:cubicBezTo>
                    <a:cubicBezTo>
                      <a:pt x="86" y="94"/>
                      <a:pt x="63" y="76"/>
                      <a:pt x="38" y="59"/>
                    </a:cubicBezTo>
                    <a:cubicBezTo>
                      <a:pt x="52" y="40"/>
                      <a:pt x="66" y="20"/>
                      <a:pt x="79" y="1"/>
                    </a:cubicBezTo>
                    <a:cubicBezTo>
                      <a:pt x="78" y="1"/>
                      <a:pt x="78" y="0"/>
                      <a:pt x="77" y="0"/>
                    </a:cubicBezTo>
                    <a:cubicBezTo>
                      <a:pt x="63" y="19"/>
                      <a:pt x="49" y="39"/>
                      <a:pt x="35" y="58"/>
                    </a:cubicBezTo>
                    <a:cubicBezTo>
                      <a:pt x="61" y="75"/>
                      <a:pt x="83" y="94"/>
                      <a:pt x="104" y="114"/>
                    </a:cubicBezTo>
                    <a:cubicBezTo>
                      <a:pt x="88" y="130"/>
                      <a:pt x="72" y="146"/>
                      <a:pt x="57" y="162"/>
                    </a:cubicBezTo>
                    <a:cubicBezTo>
                      <a:pt x="44" y="150"/>
                      <a:pt x="30" y="138"/>
                      <a:pt x="16" y="127"/>
                    </a:cubicBezTo>
                    <a:cubicBezTo>
                      <a:pt x="10" y="134"/>
                      <a:pt x="5" y="141"/>
                      <a:pt x="0" y="14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69" name="Freeform 1263"/>
              <p:cNvSpPr>
                <a:spLocks/>
              </p:cNvSpPr>
              <p:nvPr/>
            </p:nvSpPr>
            <p:spPr bwMode="auto">
              <a:xfrm>
                <a:off x="3162" y="1476"/>
                <a:ext cx="25" cy="19"/>
              </a:xfrm>
              <a:custGeom>
                <a:avLst/>
                <a:gdLst>
                  <a:gd name="T0" fmla="*/ 4 w 13"/>
                  <a:gd name="T1" fmla="*/ 7 h 10"/>
                  <a:gd name="T2" fmla="*/ 12 w 13"/>
                  <a:gd name="T3" fmla="*/ 8 h 10"/>
                  <a:gd name="T4" fmla="*/ 8 w 13"/>
                  <a:gd name="T5" fmla="*/ 2 h 10"/>
                  <a:gd name="T6" fmla="*/ 1 w 13"/>
                  <a:gd name="T7" fmla="*/ 1 h 10"/>
                  <a:gd name="T8" fmla="*/ 4 w 13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0">
                    <a:moveTo>
                      <a:pt x="4" y="7"/>
                    </a:moveTo>
                    <a:cubicBezTo>
                      <a:pt x="8" y="9"/>
                      <a:pt x="11" y="10"/>
                      <a:pt x="12" y="8"/>
                    </a:cubicBezTo>
                    <a:cubicBezTo>
                      <a:pt x="13" y="7"/>
                      <a:pt x="11" y="4"/>
                      <a:pt x="8" y="2"/>
                    </a:cubicBezTo>
                    <a:cubicBezTo>
                      <a:pt x="5" y="0"/>
                      <a:pt x="1" y="0"/>
                      <a:pt x="1" y="1"/>
                    </a:cubicBezTo>
                    <a:cubicBezTo>
                      <a:pt x="0" y="2"/>
                      <a:pt x="2" y="5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0" name="Freeform 1264"/>
              <p:cNvSpPr>
                <a:spLocks/>
              </p:cNvSpPr>
              <p:nvPr/>
            </p:nvSpPr>
            <p:spPr bwMode="auto">
              <a:xfrm>
                <a:off x="3085" y="1583"/>
                <a:ext cx="23" cy="19"/>
              </a:xfrm>
              <a:custGeom>
                <a:avLst/>
                <a:gdLst>
                  <a:gd name="T0" fmla="*/ 4 w 12"/>
                  <a:gd name="T1" fmla="*/ 7 h 10"/>
                  <a:gd name="T2" fmla="*/ 11 w 12"/>
                  <a:gd name="T3" fmla="*/ 8 h 10"/>
                  <a:gd name="T4" fmla="*/ 8 w 12"/>
                  <a:gd name="T5" fmla="*/ 3 h 10"/>
                  <a:gd name="T6" fmla="*/ 1 w 12"/>
                  <a:gd name="T7" fmla="*/ 2 h 10"/>
                  <a:gd name="T8" fmla="*/ 4 w 12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4" y="7"/>
                    </a:moveTo>
                    <a:cubicBezTo>
                      <a:pt x="7" y="9"/>
                      <a:pt x="10" y="10"/>
                      <a:pt x="11" y="8"/>
                    </a:cubicBezTo>
                    <a:cubicBezTo>
                      <a:pt x="12" y="7"/>
                      <a:pt x="10" y="5"/>
                      <a:pt x="8" y="3"/>
                    </a:cubicBezTo>
                    <a:cubicBezTo>
                      <a:pt x="5" y="1"/>
                      <a:pt x="2" y="0"/>
                      <a:pt x="1" y="2"/>
                    </a:cubicBezTo>
                    <a:cubicBezTo>
                      <a:pt x="0" y="3"/>
                      <a:pt x="1" y="6"/>
                      <a:pt x="4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1" name="Freeform 1265"/>
              <p:cNvSpPr>
                <a:spLocks/>
              </p:cNvSpPr>
              <p:nvPr/>
            </p:nvSpPr>
            <p:spPr bwMode="auto">
              <a:xfrm>
                <a:off x="3022" y="1756"/>
                <a:ext cx="13" cy="11"/>
              </a:xfrm>
              <a:custGeom>
                <a:avLst/>
                <a:gdLst>
                  <a:gd name="T0" fmla="*/ 2 w 7"/>
                  <a:gd name="T1" fmla="*/ 5 h 6"/>
                  <a:gd name="T2" fmla="*/ 7 w 7"/>
                  <a:gd name="T3" fmla="*/ 5 h 6"/>
                  <a:gd name="T4" fmla="*/ 5 w 7"/>
                  <a:gd name="T5" fmla="*/ 1 h 6"/>
                  <a:gd name="T6" fmla="*/ 0 w 7"/>
                  <a:gd name="T7" fmla="*/ 1 h 6"/>
                  <a:gd name="T8" fmla="*/ 2 w 7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5"/>
                    </a:moveTo>
                    <a:cubicBezTo>
                      <a:pt x="4" y="6"/>
                      <a:pt x="6" y="6"/>
                      <a:pt x="7" y="5"/>
                    </a:cubicBezTo>
                    <a:cubicBezTo>
                      <a:pt x="7" y="5"/>
                      <a:pt x="7" y="3"/>
                      <a:pt x="5" y="1"/>
                    </a:cubicBez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4"/>
                      <a:pt x="2" y="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2" name="Freeform 1266"/>
              <p:cNvSpPr>
                <a:spLocks/>
              </p:cNvSpPr>
              <p:nvPr/>
            </p:nvSpPr>
            <p:spPr bwMode="auto">
              <a:xfrm>
                <a:off x="3217" y="1688"/>
                <a:ext cx="19" cy="19"/>
              </a:xfrm>
              <a:custGeom>
                <a:avLst/>
                <a:gdLst>
                  <a:gd name="T0" fmla="*/ 3 w 10"/>
                  <a:gd name="T1" fmla="*/ 7 h 10"/>
                  <a:gd name="T2" fmla="*/ 9 w 10"/>
                  <a:gd name="T3" fmla="*/ 9 h 10"/>
                  <a:gd name="T4" fmla="*/ 7 w 10"/>
                  <a:gd name="T5" fmla="*/ 3 h 10"/>
                  <a:gd name="T6" fmla="*/ 1 w 10"/>
                  <a:gd name="T7" fmla="*/ 1 h 10"/>
                  <a:gd name="T8" fmla="*/ 3 w 10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3" y="7"/>
                    </a:moveTo>
                    <a:cubicBezTo>
                      <a:pt x="5" y="9"/>
                      <a:pt x="8" y="10"/>
                      <a:pt x="9" y="9"/>
                    </a:cubicBezTo>
                    <a:cubicBezTo>
                      <a:pt x="10" y="8"/>
                      <a:pt x="9" y="5"/>
                      <a:pt x="7" y="3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5"/>
                      <a:pt x="3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3" name="Freeform 1267"/>
              <p:cNvSpPr>
                <a:spLocks/>
              </p:cNvSpPr>
              <p:nvPr/>
            </p:nvSpPr>
            <p:spPr bwMode="auto">
              <a:xfrm>
                <a:off x="3125" y="1782"/>
                <a:ext cx="17" cy="17"/>
              </a:xfrm>
              <a:custGeom>
                <a:avLst/>
                <a:gdLst>
                  <a:gd name="T0" fmla="*/ 2 w 9"/>
                  <a:gd name="T1" fmla="*/ 7 h 9"/>
                  <a:gd name="T2" fmla="*/ 8 w 9"/>
                  <a:gd name="T3" fmla="*/ 8 h 9"/>
                  <a:gd name="T4" fmla="*/ 7 w 9"/>
                  <a:gd name="T5" fmla="*/ 2 h 9"/>
                  <a:gd name="T6" fmla="*/ 1 w 9"/>
                  <a:gd name="T7" fmla="*/ 1 h 9"/>
                  <a:gd name="T8" fmla="*/ 2 w 9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7"/>
                    </a:moveTo>
                    <a:cubicBezTo>
                      <a:pt x="4" y="8"/>
                      <a:pt x="7" y="9"/>
                      <a:pt x="8" y="8"/>
                    </a:cubicBezTo>
                    <a:cubicBezTo>
                      <a:pt x="9" y="7"/>
                      <a:pt x="9" y="4"/>
                      <a:pt x="7" y="2"/>
                    </a:cubicBezTo>
                    <a:cubicBezTo>
                      <a:pt x="5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2" y="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4" name="Freeform 1268"/>
              <p:cNvSpPr>
                <a:spLocks/>
              </p:cNvSpPr>
              <p:nvPr/>
            </p:nvSpPr>
            <p:spPr bwMode="auto">
              <a:xfrm>
                <a:off x="3052" y="1720"/>
                <a:ext cx="13" cy="11"/>
              </a:xfrm>
              <a:custGeom>
                <a:avLst/>
                <a:gdLst>
                  <a:gd name="T0" fmla="*/ 2 w 7"/>
                  <a:gd name="T1" fmla="*/ 4 h 6"/>
                  <a:gd name="T2" fmla="*/ 6 w 7"/>
                  <a:gd name="T3" fmla="*/ 5 h 6"/>
                  <a:gd name="T4" fmla="*/ 5 w 7"/>
                  <a:gd name="T5" fmla="*/ 2 h 6"/>
                  <a:gd name="T6" fmla="*/ 1 w 7"/>
                  <a:gd name="T7" fmla="*/ 1 h 6"/>
                  <a:gd name="T8" fmla="*/ 2 w 7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6">
                    <a:moveTo>
                      <a:pt x="2" y="4"/>
                    </a:moveTo>
                    <a:cubicBezTo>
                      <a:pt x="4" y="6"/>
                      <a:pt x="5" y="6"/>
                      <a:pt x="6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0" y="2"/>
                      <a:pt x="1" y="3"/>
                      <a:pt x="2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5" name="Freeform 1269"/>
              <p:cNvSpPr>
                <a:spLocks/>
              </p:cNvSpPr>
              <p:nvPr/>
            </p:nvSpPr>
            <p:spPr bwMode="auto">
              <a:xfrm>
                <a:off x="2873" y="385"/>
                <a:ext cx="1836" cy="2879"/>
              </a:xfrm>
              <a:custGeom>
                <a:avLst/>
                <a:gdLst>
                  <a:gd name="T0" fmla="*/ 864 w 977"/>
                  <a:gd name="T1" fmla="*/ 1530 h 1531"/>
                  <a:gd name="T2" fmla="*/ 867 w 977"/>
                  <a:gd name="T3" fmla="*/ 1531 h 1531"/>
                  <a:gd name="T4" fmla="*/ 890 w 977"/>
                  <a:gd name="T5" fmla="*/ 699 h 1531"/>
                  <a:gd name="T6" fmla="*/ 772 w 977"/>
                  <a:gd name="T7" fmla="*/ 742 h 1531"/>
                  <a:gd name="T8" fmla="*/ 302 w 977"/>
                  <a:gd name="T9" fmla="*/ 190 h 1531"/>
                  <a:gd name="T10" fmla="*/ 344 w 977"/>
                  <a:gd name="T11" fmla="*/ 115 h 1531"/>
                  <a:gd name="T12" fmla="*/ 1 w 977"/>
                  <a:gd name="T13" fmla="*/ 0 h 1531"/>
                  <a:gd name="T14" fmla="*/ 0 w 977"/>
                  <a:gd name="T15" fmla="*/ 3 h 1531"/>
                  <a:gd name="T16" fmla="*/ 330 w 977"/>
                  <a:gd name="T17" fmla="*/ 111 h 1531"/>
                  <a:gd name="T18" fmla="*/ 289 w 977"/>
                  <a:gd name="T19" fmla="*/ 187 h 1531"/>
                  <a:gd name="T20" fmla="*/ 772 w 977"/>
                  <a:gd name="T21" fmla="*/ 753 h 1531"/>
                  <a:gd name="T22" fmla="*/ 890 w 977"/>
                  <a:gd name="T23" fmla="*/ 712 h 1531"/>
                  <a:gd name="T24" fmla="*/ 864 w 977"/>
                  <a:gd name="T25" fmla="*/ 1530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7" h="1531">
                    <a:moveTo>
                      <a:pt x="864" y="1530"/>
                    </a:moveTo>
                    <a:cubicBezTo>
                      <a:pt x="865" y="1530"/>
                      <a:pt x="866" y="1531"/>
                      <a:pt x="867" y="1531"/>
                    </a:cubicBezTo>
                    <a:cubicBezTo>
                      <a:pt x="966" y="1266"/>
                      <a:pt x="977" y="966"/>
                      <a:pt x="890" y="699"/>
                    </a:cubicBezTo>
                    <a:cubicBezTo>
                      <a:pt x="850" y="713"/>
                      <a:pt x="811" y="727"/>
                      <a:pt x="772" y="742"/>
                    </a:cubicBezTo>
                    <a:cubicBezTo>
                      <a:pt x="697" y="515"/>
                      <a:pt x="544" y="314"/>
                      <a:pt x="302" y="190"/>
                    </a:cubicBezTo>
                    <a:cubicBezTo>
                      <a:pt x="316" y="165"/>
                      <a:pt x="330" y="140"/>
                      <a:pt x="344" y="115"/>
                    </a:cubicBezTo>
                    <a:cubicBezTo>
                      <a:pt x="244" y="63"/>
                      <a:pt x="130" y="24"/>
                      <a:pt x="1" y="0"/>
                    </a:cubicBezTo>
                    <a:cubicBezTo>
                      <a:pt x="1" y="1"/>
                      <a:pt x="1" y="2"/>
                      <a:pt x="0" y="3"/>
                    </a:cubicBezTo>
                    <a:cubicBezTo>
                      <a:pt x="124" y="26"/>
                      <a:pt x="234" y="63"/>
                      <a:pt x="330" y="111"/>
                    </a:cubicBezTo>
                    <a:cubicBezTo>
                      <a:pt x="316" y="136"/>
                      <a:pt x="303" y="162"/>
                      <a:pt x="289" y="187"/>
                    </a:cubicBezTo>
                    <a:cubicBezTo>
                      <a:pt x="540" y="312"/>
                      <a:pt x="698" y="519"/>
                      <a:pt x="772" y="753"/>
                    </a:cubicBezTo>
                    <a:cubicBezTo>
                      <a:pt x="812" y="739"/>
                      <a:pt x="851" y="725"/>
                      <a:pt x="890" y="712"/>
                    </a:cubicBezTo>
                    <a:cubicBezTo>
                      <a:pt x="974" y="975"/>
                      <a:pt x="962" y="1269"/>
                      <a:pt x="864" y="153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6" name="Freeform 1270"/>
              <p:cNvSpPr>
                <a:spLocks/>
              </p:cNvSpPr>
              <p:nvPr/>
            </p:nvSpPr>
            <p:spPr bwMode="auto">
              <a:xfrm>
                <a:off x="4470" y="3200"/>
                <a:ext cx="59" cy="124"/>
              </a:xfrm>
              <a:custGeom>
                <a:avLst/>
                <a:gdLst>
                  <a:gd name="T0" fmla="*/ 27 w 31"/>
                  <a:gd name="T1" fmla="*/ 2 h 66"/>
                  <a:gd name="T2" fmla="*/ 8 w 31"/>
                  <a:gd name="T3" fmla="*/ 30 h 66"/>
                  <a:gd name="T4" fmla="*/ 4 w 31"/>
                  <a:gd name="T5" fmla="*/ 65 h 66"/>
                  <a:gd name="T6" fmla="*/ 24 w 31"/>
                  <a:gd name="T7" fmla="*/ 36 h 66"/>
                  <a:gd name="T8" fmla="*/ 27 w 31"/>
                  <a:gd name="T9" fmla="*/ 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66">
                    <a:moveTo>
                      <a:pt x="27" y="2"/>
                    </a:moveTo>
                    <a:cubicBezTo>
                      <a:pt x="23" y="0"/>
                      <a:pt x="15" y="13"/>
                      <a:pt x="8" y="30"/>
                    </a:cubicBezTo>
                    <a:cubicBezTo>
                      <a:pt x="2" y="47"/>
                      <a:pt x="0" y="62"/>
                      <a:pt x="4" y="65"/>
                    </a:cubicBezTo>
                    <a:cubicBezTo>
                      <a:pt x="8" y="66"/>
                      <a:pt x="17" y="54"/>
                      <a:pt x="24" y="36"/>
                    </a:cubicBezTo>
                    <a:cubicBezTo>
                      <a:pt x="30" y="19"/>
                      <a:pt x="31" y="4"/>
                      <a:pt x="27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7" name="Freeform 1271"/>
              <p:cNvSpPr>
                <a:spLocks/>
              </p:cNvSpPr>
              <p:nvPr/>
            </p:nvSpPr>
            <p:spPr bwMode="auto">
              <a:xfrm>
                <a:off x="4521" y="1656"/>
                <a:ext cx="53" cy="126"/>
              </a:xfrm>
              <a:custGeom>
                <a:avLst/>
                <a:gdLst>
                  <a:gd name="T0" fmla="*/ 4 w 28"/>
                  <a:gd name="T1" fmla="*/ 2 h 67"/>
                  <a:gd name="T2" fmla="*/ 7 w 28"/>
                  <a:gd name="T3" fmla="*/ 36 h 67"/>
                  <a:gd name="T4" fmla="*/ 24 w 28"/>
                  <a:gd name="T5" fmla="*/ 65 h 67"/>
                  <a:gd name="T6" fmla="*/ 22 w 28"/>
                  <a:gd name="T7" fmla="*/ 30 h 67"/>
                  <a:gd name="T8" fmla="*/ 4 w 28"/>
                  <a:gd name="T9" fmla="*/ 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7">
                    <a:moveTo>
                      <a:pt x="4" y="2"/>
                    </a:moveTo>
                    <a:cubicBezTo>
                      <a:pt x="0" y="3"/>
                      <a:pt x="1" y="18"/>
                      <a:pt x="7" y="36"/>
                    </a:cubicBezTo>
                    <a:cubicBezTo>
                      <a:pt x="12" y="53"/>
                      <a:pt x="20" y="67"/>
                      <a:pt x="24" y="65"/>
                    </a:cubicBezTo>
                    <a:cubicBezTo>
                      <a:pt x="28" y="64"/>
                      <a:pt x="28" y="48"/>
                      <a:pt x="22" y="30"/>
                    </a:cubicBezTo>
                    <a:cubicBezTo>
                      <a:pt x="17" y="12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8" name="Freeform 1272"/>
              <p:cNvSpPr>
                <a:spLocks/>
              </p:cNvSpPr>
              <p:nvPr/>
            </p:nvSpPr>
            <p:spPr bwMode="auto">
              <a:xfrm>
                <a:off x="2819" y="370"/>
                <a:ext cx="131" cy="40"/>
              </a:xfrm>
              <a:custGeom>
                <a:avLst/>
                <a:gdLst>
                  <a:gd name="T0" fmla="*/ 1 w 70"/>
                  <a:gd name="T1" fmla="*/ 4 h 21"/>
                  <a:gd name="T2" fmla="*/ 34 w 70"/>
                  <a:gd name="T3" fmla="*/ 17 h 21"/>
                  <a:gd name="T4" fmla="*/ 69 w 70"/>
                  <a:gd name="T5" fmla="*/ 17 h 21"/>
                  <a:gd name="T6" fmla="*/ 36 w 70"/>
                  <a:gd name="T7" fmla="*/ 4 h 21"/>
                  <a:gd name="T8" fmla="*/ 1 w 70"/>
                  <a:gd name="T9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1">
                    <a:moveTo>
                      <a:pt x="1" y="4"/>
                    </a:moveTo>
                    <a:cubicBezTo>
                      <a:pt x="0" y="8"/>
                      <a:pt x="15" y="13"/>
                      <a:pt x="34" y="17"/>
                    </a:cubicBezTo>
                    <a:cubicBezTo>
                      <a:pt x="52" y="20"/>
                      <a:pt x="68" y="21"/>
                      <a:pt x="69" y="17"/>
                    </a:cubicBezTo>
                    <a:cubicBezTo>
                      <a:pt x="70" y="14"/>
                      <a:pt x="55" y="8"/>
                      <a:pt x="36" y="4"/>
                    </a:cubicBezTo>
                    <a:cubicBezTo>
                      <a:pt x="17" y="0"/>
                      <a:pt x="1" y="1"/>
                      <a:pt x="1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79" name="Freeform 1273"/>
              <p:cNvSpPr>
                <a:spLocks/>
              </p:cNvSpPr>
              <p:nvPr/>
            </p:nvSpPr>
            <p:spPr bwMode="auto">
              <a:xfrm>
                <a:off x="4301" y="1741"/>
                <a:ext cx="49" cy="113"/>
              </a:xfrm>
              <a:custGeom>
                <a:avLst/>
                <a:gdLst>
                  <a:gd name="T0" fmla="*/ 4 w 26"/>
                  <a:gd name="T1" fmla="*/ 2 h 60"/>
                  <a:gd name="T2" fmla="*/ 6 w 26"/>
                  <a:gd name="T3" fmla="*/ 33 h 60"/>
                  <a:gd name="T4" fmla="*/ 22 w 26"/>
                  <a:gd name="T5" fmla="*/ 58 h 60"/>
                  <a:gd name="T6" fmla="*/ 21 w 26"/>
                  <a:gd name="T7" fmla="*/ 27 h 60"/>
                  <a:gd name="T8" fmla="*/ 4 w 26"/>
                  <a:gd name="T9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0">
                    <a:moveTo>
                      <a:pt x="4" y="2"/>
                    </a:moveTo>
                    <a:cubicBezTo>
                      <a:pt x="0" y="4"/>
                      <a:pt x="0" y="17"/>
                      <a:pt x="6" y="33"/>
                    </a:cubicBezTo>
                    <a:cubicBezTo>
                      <a:pt x="10" y="48"/>
                      <a:pt x="17" y="60"/>
                      <a:pt x="22" y="58"/>
                    </a:cubicBezTo>
                    <a:cubicBezTo>
                      <a:pt x="26" y="57"/>
                      <a:pt x="26" y="43"/>
                      <a:pt x="21" y="27"/>
                    </a:cubicBezTo>
                    <a:cubicBezTo>
                      <a:pt x="16" y="11"/>
                      <a:pt x="8" y="0"/>
                      <a:pt x="4" y="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0" name="Freeform 1274"/>
              <p:cNvSpPr>
                <a:spLocks/>
              </p:cNvSpPr>
              <p:nvPr/>
            </p:nvSpPr>
            <p:spPr bwMode="auto">
              <a:xfrm>
                <a:off x="3358" y="701"/>
                <a:ext cx="124" cy="72"/>
              </a:xfrm>
              <a:custGeom>
                <a:avLst/>
                <a:gdLst>
                  <a:gd name="T0" fmla="*/ 3 w 66"/>
                  <a:gd name="T1" fmla="*/ 4 h 38"/>
                  <a:gd name="T2" fmla="*/ 30 w 66"/>
                  <a:gd name="T3" fmla="*/ 26 h 38"/>
                  <a:gd name="T4" fmla="*/ 63 w 66"/>
                  <a:gd name="T5" fmla="*/ 34 h 38"/>
                  <a:gd name="T6" fmla="*/ 37 w 66"/>
                  <a:gd name="T7" fmla="*/ 12 h 38"/>
                  <a:gd name="T8" fmla="*/ 3 w 66"/>
                  <a:gd name="T9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8">
                    <a:moveTo>
                      <a:pt x="3" y="4"/>
                    </a:moveTo>
                    <a:cubicBezTo>
                      <a:pt x="0" y="8"/>
                      <a:pt x="13" y="18"/>
                      <a:pt x="30" y="26"/>
                    </a:cubicBezTo>
                    <a:cubicBezTo>
                      <a:pt x="46" y="34"/>
                      <a:pt x="61" y="38"/>
                      <a:pt x="63" y="34"/>
                    </a:cubicBezTo>
                    <a:cubicBezTo>
                      <a:pt x="66" y="30"/>
                      <a:pt x="55" y="20"/>
                      <a:pt x="37" y="12"/>
                    </a:cubicBezTo>
                    <a:cubicBezTo>
                      <a:pt x="21" y="3"/>
                      <a:pt x="5" y="0"/>
                      <a:pt x="3" y="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1" name="Freeform 1275"/>
              <p:cNvSpPr>
                <a:spLocks/>
              </p:cNvSpPr>
              <p:nvPr/>
            </p:nvSpPr>
            <p:spPr bwMode="auto">
              <a:xfrm>
                <a:off x="3458" y="571"/>
                <a:ext cx="82" cy="49"/>
              </a:xfrm>
              <a:custGeom>
                <a:avLst/>
                <a:gdLst>
                  <a:gd name="T0" fmla="*/ 1 w 44"/>
                  <a:gd name="T1" fmla="*/ 3 h 26"/>
                  <a:gd name="T2" fmla="*/ 19 w 44"/>
                  <a:gd name="T3" fmla="*/ 17 h 26"/>
                  <a:gd name="T4" fmla="*/ 42 w 44"/>
                  <a:gd name="T5" fmla="*/ 23 h 26"/>
                  <a:gd name="T6" fmla="*/ 24 w 44"/>
                  <a:gd name="T7" fmla="*/ 8 h 26"/>
                  <a:gd name="T8" fmla="*/ 1 w 44"/>
                  <a:gd name="T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1" y="3"/>
                    </a:moveTo>
                    <a:cubicBezTo>
                      <a:pt x="0" y="5"/>
                      <a:pt x="8" y="12"/>
                      <a:pt x="19" y="17"/>
                    </a:cubicBezTo>
                    <a:cubicBezTo>
                      <a:pt x="31" y="23"/>
                      <a:pt x="41" y="26"/>
                      <a:pt x="42" y="23"/>
                    </a:cubicBezTo>
                    <a:cubicBezTo>
                      <a:pt x="44" y="21"/>
                      <a:pt x="36" y="14"/>
                      <a:pt x="24" y="8"/>
                    </a:cubicBezTo>
                    <a:cubicBezTo>
                      <a:pt x="13" y="3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2" name="Freeform 1276"/>
              <p:cNvSpPr>
                <a:spLocks/>
              </p:cNvSpPr>
              <p:nvPr/>
            </p:nvSpPr>
            <p:spPr bwMode="auto">
              <a:xfrm>
                <a:off x="3221" y="739"/>
                <a:ext cx="201" cy="351"/>
              </a:xfrm>
              <a:custGeom>
                <a:avLst/>
                <a:gdLst>
                  <a:gd name="T0" fmla="*/ 5 w 107"/>
                  <a:gd name="T1" fmla="*/ 187 h 187"/>
                  <a:gd name="T2" fmla="*/ 107 w 107"/>
                  <a:gd name="T3" fmla="*/ 2 h 187"/>
                  <a:gd name="T4" fmla="*/ 101 w 107"/>
                  <a:gd name="T5" fmla="*/ 0 h 187"/>
                  <a:gd name="T6" fmla="*/ 0 w 107"/>
                  <a:gd name="T7" fmla="*/ 185 h 187"/>
                  <a:gd name="T8" fmla="*/ 5 w 107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87">
                    <a:moveTo>
                      <a:pt x="5" y="187"/>
                    </a:moveTo>
                    <a:cubicBezTo>
                      <a:pt x="39" y="125"/>
                      <a:pt x="73" y="64"/>
                      <a:pt x="107" y="2"/>
                    </a:cubicBezTo>
                    <a:cubicBezTo>
                      <a:pt x="105" y="1"/>
                      <a:pt x="103" y="0"/>
                      <a:pt x="101" y="0"/>
                    </a:cubicBezTo>
                    <a:cubicBezTo>
                      <a:pt x="68" y="61"/>
                      <a:pt x="34" y="123"/>
                      <a:pt x="0" y="185"/>
                    </a:cubicBezTo>
                    <a:cubicBezTo>
                      <a:pt x="2" y="185"/>
                      <a:pt x="3" y="186"/>
                      <a:pt x="5" y="18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3" name="Freeform 1277"/>
              <p:cNvSpPr>
                <a:spLocks/>
              </p:cNvSpPr>
              <p:nvPr/>
            </p:nvSpPr>
            <p:spPr bwMode="auto">
              <a:xfrm>
                <a:off x="3172" y="1056"/>
                <a:ext cx="107" cy="64"/>
              </a:xfrm>
              <a:custGeom>
                <a:avLst/>
                <a:gdLst>
                  <a:gd name="T0" fmla="*/ 24 w 57"/>
                  <a:gd name="T1" fmla="*/ 25 h 34"/>
                  <a:gd name="T2" fmla="*/ 54 w 57"/>
                  <a:gd name="T3" fmla="*/ 30 h 34"/>
                  <a:gd name="T4" fmla="*/ 33 w 57"/>
                  <a:gd name="T5" fmla="*/ 9 h 34"/>
                  <a:gd name="T6" fmla="*/ 2 w 57"/>
                  <a:gd name="T7" fmla="*/ 4 h 34"/>
                  <a:gd name="T8" fmla="*/ 24 w 57"/>
                  <a:gd name="T9" fmla="*/ 2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4">
                    <a:moveTo>
                      <a:pt x="24" y="25"/>
                    </a:moveTo>
                    <a:cubicBezTo>
                      <a:pt x="38" y="32"/>
                      <a:pt x="52" y="34"/>
                      <a:pt x="54" y="30"/>
                    </a:cubicBezTo>
                    <a:cubicBezTo>
                      <a:pt x="57" y="26"/>
                      <a:pt x="47" y="16"/>
                      <a:pt x="33" y="9"/>
                    </a:cubicBezTo>
                    <a:cubicBezTo>
                      <a:pt x="18" y="2"/>
                      <a:pt x="4" y="0"/>
                      <a:pt x="2" y="4"/>
                    </a:cubicBezTo>
                    <a:cubicBezTo>
                      <a:pt x="0" y="8"/>
                      <a:pt x="10" y="18"/>
                      <a:pt x="24" y="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4" name="Freeform 1278"/>
              <p:cNvSpPr>
                <a:spLocks/>
              </p:cNvSpPr>
              <p:nvPr/>
            </p:nvSpPr>
            <p:spPr bwMode="auto">
              <a:xfrm>
                <a:off x="4704" y="2265"/>
                <a:ext cx="231" cy="1081"/>
              </a:xfrm>
              <a:custGeom>
                <a:avLst/>
                <a:gdLst>
                  <a:gd name="T0" fmla="*/ 0 w 123"/>
                  <a:gd name="T1" fmla="*/ 575 h 575"/>
                  <a:gd name="T2" fmla="*/ 1 w 123"/>
                  <a:gd name="T3" fmla="*/ 575 h 575"/>
                  <a:gd name="T4" fmla="*/ 90 w 123"/>
                  <a:gd name="T5" fmla="*/ 150 h 575"/>
                  <a:gd name="T6" fmla="*/ 123 w 123"/>
                  <a:gd name="T7" fmla="*/ 6 h 575"/>
                  <a:gd name="T8" fmla="*/ 122 w 123"/>
                  <a:gd name="T9" fmla="*/ 0 h 575"/>
                  <a:gd name="T10" fmla="*/ 89 w 123"/>
                  <a:gd name="T11" fmla="*/ 147 h 575"/>
                  <a:gd name="T12" fmla="*/ 0 w 123"/>
                  <a:gd name="T13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3" h="575">
                    <a:moveTo>
                      <a:pt x="0" y="575"/>
                    </a:moveTo>
                    <a:cubicBezTo>
                      <a:pt x="1" y="575"/>
                      <a:pt x="1" y="575"/>
                      <a:pt x="1" y="575"/>
                    </a:cubicBezTo>
                    <a:cubicBezTo>
                      <a:pt x="52" y="440"/>
                      <a:pt x="82" y="295"/>
                      <a:pt x="90" y="150"/>
                    </a:cubicBezTo>
                    <a:cubicBezTo>
                      <a:pt x="104" y="103"/>
                      <a:pt x="115" y="55"/>
                      <a:pt x="123" y="6"/>
                    </a:cubicBezTo>
                    <a:cubicBezTo>
                      <a:pt x="123" y="4"/>
                      <a:pt x="123" y="2"/>
                      <a:pt x="122" y="0"/>
                    </a:cubicBezTo>
                    <a:cubicBezTo>
                      <a:pt x="114" y="50"/>
                      <a:pt x="102" y="99"/>
                      <a:pt x="89" y="147"/>
                    </a:cubicBezTo>
                    <a:cubicBezTo>
                      <a:pt x="81" y="293"/>
                      <a:pt x="51" y="438"/>
                      <a:pt x="0" y="5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5" name="Freeform 1279"/>
              <p:cNvSpPr>
                <a:spLocks/>
              </p:cNvSpPr>
              <p:nvPr/>
            </p:nvSpPr>
            <p:spPr bwMode="auto">
              <a:xfrm>
                <a:off x="3589" y="2942"/>
                <a:ext cx="265" cy="438"/>
              </a:xfrm>
              <a:custGeom>
                <a:avLst/>
                <a:gdLst>
                  <a:gd name="T0" fmla="*/ 0 w 141"/>
                  <a:gd name="T1" fmla="*/ 217 h 233"/>
                  <a:gd name="T2" fmla="*/ 20 w 141"/>
                  <a:gd name="T3" fmla="*/ 233 h 233"/>
                  <a:gd name="T4" fmla="*/ 141 w 141"/>
                  <a:gd name="T5" fmla="*/ 1 h 233"/>
                  <a:gd name="T6" fmla="*/ 139 w 141"/>
                  <a:gd name="T7" fmla="*/ 0 h 233"/>
                  <a:gd name="T8" fmla="*/ 21 w 141"/>
                  <a:gd name="T9" fmla="*/ 228 h 233"/>
                  <a:gd name="T10" fmla="*/ 2 w 141"/>
                  <a:gd name="T11" fmla="*/ 214 h 233"/>
                  <a:gd name="T12" fmla="*/ 0 w 141"/>
                  <a:gd name="T13" fmla="*/ 21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33">
                    <a:moveTo>
                      <a:pt x="0" y="217"/>
                    </a:moveTo>
                    <a:cubicBezTo>
                      <a:pt x="6" y="222"/>
                      <a:pt x="13" y="228"/>
                      <a:pt x="20" y="233"/>
                    </a:cubicBezTo>
                    <a:cubicBezTo>
                      <a:pt x="72" y="163"/>
                      <a:pt x="113" y="85"/>
                      <a:pt x="141" y="1"/>
                    </a:cubicBezTo>
                    <a:cubicBezTo>
                      <a:pt x="140" y="1"/>
                      <a:pt x="140" y="1"/>
                      <a:pt x="139" y="0"/>
                    </a:cubicBezTo>
                    <a:cubicBezTo>
                      <a:pt x="112" y="83"/>
                      <a:pt x="72" y="160"/>
                      <a:pt x="21" y="228"/>
                    </a:cubicBezTo>
                    <a:cubicBezTo>
                      <a:pt x="15" y="224"/>
                      <a:pt x="9" y="219"/>
                      <a:pt x="2" y="214"/>
                    </a:cubicBezTo>
                    <a:cubicBezTo>
                      <a:pt x="2" y="215"/>
                      <a:pt x="1" y="216"/>
                      <a:pt x="0" y="21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6" name="Freeform 1280"/>
              <p:cNvSpPr>
                <a:spLocks/>
              </p:cNvSpPr>
              <p:nvPr/>
            </p:nvSpPr>
            <p:spPr bwMode="auto">
              <a:xfrm>
                <a:off x="4380" y="2636"/>
                <a:ext cx="203" cy="607"/>
              </a:xfrm>
              <a:custGeom>
                <a:avLst/>
                <a:gdLst>
                  <a:gd name="T0" fmla="*/ 33 w 108"/>
                  <a:gd name="T1" fmla="*/ 322 h 323"/>
                  <a:gd name="T2" fmla="*/ 35 w 108"/>
                  <a:gd name="T3" fmla="*/ 323 h 323"/>
                  <a:gd name="T4" fmla="*/ 108 w 108"/>
                  <a:gd name="T5" fmla="*/ 11 h 323"/>
                  <a:gd name="T6" fmla="*/ 0 w 108"/>
                  <a:gd name="T7" fmla="*/ 0 h 323"/>
                  <a:gd name="T8" fmla="*/ 0 w 108"/>
                  <a:gd name="T9" fmla="*/ 8 h 323"/>
                  <a:gd name="T10" fmla="*/ 105 w 108"/>
                  <a:gd name="T11" fmla="*/ 19 h 323"/>
                  <a:gd name="T12" fmla="*/ 33 w 108"/>
                  <a:gd name="T13" fmla="*/ 32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323">
                    <a:moveTo>
                      <a:pt x="33" y="322"/>
                    </a:moveTo>
                    <a:cubicBezTo>
                      <a:pt x="34" y="323"/>
                      <a:pt x="34" y="323"/>
                      <a:pt x="35" y="323"/>
                    </a:cubicBezTo>
                    <a:cubicBezTo>
                      <a:pt x="73" y="223"/>
                      <a:pt x="97" y="117"/>
                      <a:pt x="108" y="11"/>
                    </a:cubicBezTo>
                    <a:cubicBezTo>
                      <a:pt x="73" y="7"/>
                      <a:pt x="36" y="4"/>
                      <a:pt x="0" y="0"/>
                    </a:cubicBezTo>
                    <a:cubicBezTo>
                      <a:pt x="0" y="3"/>
                      <a:pt x="0" y="6"/>
                      <a:pt x="0" y="8"/>
                    </a:cubicBezTo>
                    <a:cubicBezTo>
                      <a:pt x="35" y="12"/>
                      <a:pt x="70" y="16"/>
                      <a:pt x="105" y="19"/>
                    </a:cubicBezTo>
                    <a:cubicBezTo>
                      <a:pt x="94" y="123"/>
                      <a:pt x="69" y="225"/>
                      <a:pt x="33" y="32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7" name="Freeform 1281"/>
              <p:cNvSpPr>
                <a:spLocks/>
              </p:cNvSpPr>
              <p:nvPr/>
            </p:nvSpPr>
            <p:spPr bwMode="auto">
              <a:xfrm>
                <a:off x="3371" y="2162"/>
                <a:ext cx="188" cy="150"/>
              </a:xfrm>
              <a:custGeom>
                <a:avLst/>
                <a:gdLst>
                  <a:gd name="T0" fmla="*/ 97 w 100"/>
                  <a:gd name="T1" fmla="*/ 80 h 80"/>
                  <a:gd name="T2" fmla="*/ 100 w 100"/>
                  <a:gd name="T3" fmla="*/ 80 h 80"/>
                  <a:gd name="T4" fmla="*/ 89 w 100"/>
                  <a:gd name="T5" fmla="*/ 15 h 80"/>
                  <a:gd name="T6" fmla="*/ 10 w 100"/>
                  <a:gd name="T7" fmla="*/ 34 h 80"/>
                  <a:gd name="T8" fmla="*/ 2 w 100"/>
                  <a:gd name="T9" fmla="*/ 0 h 80"/>
                  <a:gd name="T10" fmla="*/ 0 w 100"/>
                  <a:gd name="T11" fmla="*/ 1 h 80"/>
                  <a:gd name="T12" fmla="*/ 9 w 100"/>
                  <a:gd name="T13" fmla="*/ 39 h 80"/>
                  <a:gd name="T14" fmla="*/ 88 w 100"/>
                  <a:gd name="T15" fmla="*/ 20 h 80"/>
                  <a:gd name="T16" fmla="*/ 97 w 100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0" h="80">
                    <a:moveTo>
                      <a:pt x="97" y="80"/>
                    </a:moveTo>
                    <a:cubicBezTo>
                      <a:pt x="98" y="80"/>
                      <a:pt x="99" y="80"/>
                      <a:pt x="100" y="80"/>
                    </a:cubicBezTo>
                    <a:cubicBezTo>
                      <a:pt x="97" y="58"/>
                      <a:pt x="94" y="36"/>
                      <a:pt x="89" y="15"/>
                    </a:cubicBezTo>
                    <a:cubicBezTo>
                      <a:pt x="63" y="21"/>
                      <a:pt x="37" y="28"/>
                      <a:pt x="10" y="34"/>
                    </a:cubicBezTo>
                    <a:cubicBezTo>
                      <a:pt x="8" y="23"/>
                      <a:pt x="5" y="11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3" y="13"/>
                      <a:pt x="6" y="26"/>
                      <a:pt x="9" y="39"/>
                    </a:cubicBezTo>
                    <a:cubicBezTo>
                      <a:pt x="35" y="32"/>
                      <a:pt x="62" y="26"/>
                      <a:pt x="88" y="20"/>
                    </a:cubicBezTo>
                    <a:cubicBezTo>
                      <a:pt x="92" y="40"/>
                      <a:pt x="95" y="60"/>
                      <a:pt x="97" y="8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8" name="Freeform 1282"/>
              <p:cNvSpPr>
                <a:spLocks/>
              </p:cNvSpPr>
              <p:nvPr/>
            </p:nvSpPr>
            <p:spPr bwMode="auto">
              <a:xfrm>
                <a:off x="3657" y="2384"/>
                <a:ext cx="88" cy="496"/>
              </a:xfrm>
              <a:custGeom>
                <a:avLst/>
                <a:gdLst>
                  <a:gd name="T0" fmla="*/ 5 w 47"/>
                  <a:gd name="T1" fmla="*/ 258 h 264"/>
                  <a:gd name="T2" fmla="*/ 24 w 47"/>
                  <a:gd name="T3" fmla="*/ 264 h 264"/>
                  <a:gd name="T4" fmla="*/ 26 w 47"/>
                  <a:gd name="T5" fmla="*/ 259 h 264"/>
                  <a:gd name="T6" fmla="*/ 9 w 47"/>
                  <a:gd name="T7" fmla="*/ 254 h 264"/>
                  <a:gd name="T8" fmla="*/ 45 w 47"/>
                  <a:gd name="T9" fmla="*/ 0 h 264"/>
                  <a:gd name="T10" fmla="*/ 0 w 47"/>
                  <a:gd name="T11" fmla="*/ 3 h 264"/>
                  <a:gd name="T12" fmla="*/ 0 w 47"/>
                  <a:gd name="T13" fmla="*/ 8 h 264"/>
                  <a:gd name="T14" fmla="*/ 42 w 47"/>
                  <a:gd name="T15" fmla="*/ 6 h 264"/>
                  <a:gd name="T16" fmla="*/ 5 w 47"/>
                  <a:gd name="T17" fmla="*/ 258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264">
                    <a:moveTo>
                      <a:pt x="5" y="258"/>
                    </a:moveTo>
                    <a:cubicBezTo>
                      <a:pt x="12" y="260"/>
                      <a:pt x="18" y="262"/>
                      <a:pt x="24" y="264"/>
                    </a:cubicBezTo>
                    <a:cubicBezTo>
                      <a:pt x="25" y="263"/>
                      <a:pt x="25" y="261"/>
                      <a:pt x="26" y="259"/>
                    </a:cubicBezTo>
                    <a:cubicBezTo>
                      <a:pt x="20" y="257"/>
                      <a:pt x="15" y="255"/>
                      <a:pt x="9" y="254"/>
                    </a:cubicBezTo>
                    <a:cubicBezTo>
                      <a:pt x="35" y="172"/>
                      <a:pt x="47" y="86"/>
                      <a:pt x="45" y="0"/>
                    </a:cubicBezTo>
                    <a:cubicBezTo>
                      <a:pt x="30" y="1"/>
                      <a:pt x="15" y="2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14" y="7"/>
                      <a:pt x="28" y="6"/>
                      <a:pt x="42" y="6"/>
                    </a:cubicBezTo>
                    <a:cubicBezTo>
                      <a:pt x="45" y="91"/>
                      <a:pt x="32" y="177"/>
                      <a:pt x="5" y="2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89" name="Freeform 1283"/>
              <p:cNvSpPr>
                <a:spLocks/>
              </p:cNvSpPr>
              <p:nvPr/>
            </p:nvSpPr>
            <p:spPr bwMode="auto">
              <a:xfrm>
                <a:off x="4102" y="2619"/>
                <a:ext cx="175" cy="693"/>
              </a:xfrm>
              <a:custGeom>
                <a:avLst/>
                <a:gdLst>
                  <a:gd name="T0" fmla="*/ 9 w 93"/>
                  <a:gd name="T1" fmla="*/ 367 h 369"/>
                  <a:gd name="T2" fmla="*/ 11 w 93"/>
                  <a:gd name="T3" fmla="*/ 369 h 369"/>
                  <a:gd name="T4" fmla="*/ 93 w 93"/>
                  <a:gd name="T5" fmla="*/ 132 h 369"/>
                  <a:gd name="T6" fmla="*/ 4 w 93"/>
                  <a:gd name="T7" fmla="*/ 112 h 369"/>
                  <a:gd name="T8" fmla="*/ 22 w 93"/>
                  <a:gd name="T9" fmla="*/ 0 h 369"/>
                  <a:gd name="T10" fmla="*/ 20 w 93"/>
                  <a:gd name="T11" fmla="*/ 0 h 369"/>
                  <a:gd name="T12" fmla="*/ 0 w 93"/>
                  <a:gd name="T13" fmla="*/ 118 h 369"/>
                  <a:gd name="T14" fmla="*/ 89 w 93"/>
                  <a:gd name="T15" fmla="*/ 140 h 369"/>
                  <a:gd name="T16" fmla="*/ 9 w 93"/>
                  <a:gd name="T17" fmla="*/ 367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69">
                    <a:moveTo>
                      <a:pt x="9" y="367"/>
                    </a:moveTo>
                    <a:cubicBezTo>
                      <a:pt x="10" y="368"/>
                      <a:pt x="11" y="368"/>
                      <a:pt x="11" y="369"/>
                    </a:cubicBezTo>
                    <a:cubicBezTo>
                      <a:pt x="48" y="293"/>
                      <a:pt x="75" y="214"/>
                      <a:pt x="93" y="132"/>
                    </a:cubicBezTo>
                    <a:cubicBezTo>
                      <a:pt x="63" y="125"/>
                      <a:pt x="34" y="119"/>
                      <a:pt x="4" y="112"/>
                    </a:cubicBezTo>
                    <a:cubicBezTo>
                      <a:pt x="12" y="75"/>
                      <a:pt x="18" y="38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16" y="40"/>
                      <a:pt x="9" y="79"/>
                      <a:pt x="0" y="118"/>
                    </a:cubicBezTo>
                    <a:cubicBezTo>
                      <a:pt x="30" y="125"/>
                      <a:pt x="60" y="133"/>
                      <a:pt x="89" y="140"/>
                    </a:cubicBezTo>
                    <a:cubicBezTo>
                      <a:pt x="71" y="218"/>
                      <a:pt x="44" y="295"/>
                      <a:pt x="9" y="367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0" name="Freeform 1284"/>
              <p:cNvSpPr>
                <a:spLocks/>
              </p:cNvSpPr>
              <p:nvPr/>
            </p:nvSpPr>
            <p:spPr bwMode="auto">
              <a:xfrm>
                <a:off x="3963" y="2515"/>
                <a:ext cx="137" cy="367"/>
              </a:xfrm>
              <a:custGeom>
                <a:avLst/>
                <a:gdLst>
                  <a:gd name="T0" fmla="*/ 0 w 73"/>
                  <a:gd name="T1" fmla="*/ 190 h 195"/>
                  <a:gd name="T2" fmla="*/ 18 w 73"/>
                  <a:gd name="T3" fmla="*/ 195 h 195"/>
                  <a:gd name="T4" fmla="*/ 19 w 73"/>
                  <a:gd name="T5" fmla="*/ 191 h 195"/>
                  <a:gd name="T6" fmla="*/ 3 w 73"/>
                  <a:gd name="T7" fmla="*/ 186 h 195"/>
                  <a:gd name="T8" fmla="*/ 32 w 73"/>
                  <a:gd name="T9" fmla="*/ 5 h 195"/>
                  <a:gd name="T10" fmla="*/ 73 w 73"/>
                  <a:gd name="T11" fmla="*/ 6 h 195"/>
                  <a:gd name="T12" fmla="*/ 73 w 73"/>
                  <a:gd name="T13" fmla="*/ 2 h 195"/>
                  <a:gd name="T14" fmla="*/ 30 w 73"/>
                  <a:gd name="T15" fmla="*/ 0 h 195"/>
                  <a:gd name="T16" fmla="*/ 0 w 73"/>
                  <a:gd name="T17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195">
                    <a:moveTo>
                      <a:pt x="0" y="190"/>
                    </a:moveTo>
                    <a:cubicBezTo>
                      <a:pt x="6" y="192"/>
                      <a:pt x="12" y="194"/>
                      <a:pt x="18" y="195"/>
                    </a:cubicBezTo>
                    <a:cubicBezTo>
                      <a:pt x="18" y="194"/>
                      <a:pt x="19" y="193"/>
                      <a:pt x="19" y="191"/>
                    </a:cubicBezTo>
                    <a:cubicBezTo>
                      <a:pt x="13" y="189"/>
                      <a:pt x="8" y="188"/>
                      <a:pt x="3" y="186"/>
                    </a:cubicBezTo>
                    <a:cubicBezTo>
                      <a:pt x="18" y="127"/>
                      <a:pt x="28" y="66"/>
                      <a:pt x="32" y="5"/>
                    </a:cubicBezTo>
                    <a:cubicBezTo>
                      <a:pt x="45" y="5"/>
                      <a:pt x="59" y="6"/>
                      <a:pt x="73" y="6"/>
                    </a:cubicBezTo>
                    <a:cubicBezTo>
                      <a:pt x="73" y="5"/>
                      <a:pt x="73" y="3"/>
                      <a:pt x="73" y="2"/>
                    </a:cubicBezTo>
                    <a:cubicBezTo>
                      <a:pt x="59" y="1"/>
                      <a:pt x="45" y="1"/>
                      <a:pt x="30" y="0"/>
                    </a:cubicBezTo>
                    <a:cubicBezTo>
                      <a:pt x="27" y="64"/>
                      <a:pt x="17" y="128"/>
                      <a:pt x="0" y="19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1" name="Freeform 1285"/>
              <p:cNvSpPr>
                <a:spLocks/>
              </p:cNvSpPr>
              <p:nvPr/>
            </p:nvSpPr>
            <p:spPr bwMode="auto">
              <a:xfrm>
                <a:off x="3937" y="372"/>
                <a:ext cx="1058" cy="1077"/>
              </a:xfrm>
              <a:custGeom>
                <a:avLst/>
                <a:gdLst>
                  <a:gd name="T0" fmla="*/ 562 w 563"/>
                  <a:gd name="T1" fmla="*/ 573 h 573"/>
                  <a:gd name="T2" fmla="*/ 563 w 563"/>
                  <a:gd name="T3" fmla="*/ 572 h 573"/>
                  <a:gd name="T4" fmla="*/ 515 w 563"/>
                  <a:gd name="T5" fmla="*/ 457 h 573"/>
                  <a:gd name="T6" fmla="*/ 434 w 563"/>
                  <a:gd name="T7" fmla="*/ 498 h 573"/>
                  <a:gd name="T8" fmla="*/ 1 w 563"/>
                  <a:gd name="T9" fmla="*/ 0 h 573"/>
                  <a:gd name="T10" fmla="*/ 0 w 563"/>
                  <a:gd name="T11" fmla="*/ 1 h 573"/>
                  <a:gd name="T12" fmla="*/ 435 w 563"/>
                  <a:gd name="T13" fmla="*/ 505 h 573"/>
                  <a:gd name="T14" fmla="*/ 517 w 563"/>
                  <a:gd name="T15" fmla="*/ 465 h 573"/>
                  <a:gd name="T16" fmla="*/ 562 w 563"/>
                  <a:gd name="T17" fmla="*/ 573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3" h="573">
                    <a:moveTo>
                      <a:pt x="562" y="573"/>
                    </a:moveTo>
                    <a:cubicBezTo>
                      <a:pt x="562" y="573"/>
                      <a:pt x="562" y="572"/>
                      <a:pt x="563" y="572"/>
                    </a:cubicBezTo>
                    <a:cubicBezTo>
                      <a:pt x="549" y="533"/>
                      <a:pt x="533" y="495"/>
                      <a:pt x="515" y="457"/>
                    </a:cubicBezTo>
                    <a:cubicBezTo>
                      <a:pt x="488" y="471"/>
                      <a:pt x="461" y="484"/>
                      <a:pt x="434" y="498"/>
                    </a:cubicBezTo>
                    <a:cubicBezTo>
                      <a:pt x="342" y="303"/>
                      <a:pt x="199" y="129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00" y="132"/>
                      <a:pt x="344" y="307"/>
                      <a:pt x="435" y="505"/>
                    </a:cubicBezTo>
                    <a:cubicBezTo>
                      <a:pt x="463" y="492"/>
                      <a:pt x="490" y="478"/>
                      <a:pt x="517" y="465"/>
                    </a:cubicBezTo>
                    <a:cubicBezTo>
                      <a:pt x="533" y="500"/>
                      <a:pt x="548" y="536"/>
                      <a:pt x="562" y="573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2" name="Freeform 1286"/>
              <p:cNvSpPr>
                <a:spLocks/>
              </p:cNvSpPr>
              <p:nvPr/>
            </p:nvSpPr>
            <p:spPr bwMode="auto">
              <a:xfrm>
                <a:off x="2882" y="242"/>
                <a:ext cx="694" cy="243"/>
              </a:xfrm>
              <a:custGeom>
                <a:avLst/>
                <a:gdLst>
                  <a:gd name="T0" fmla="*/ 306 w 369"/>
                  <a:gd name="T1" fmla="*/ 129 h 129"/>
                  <a:gd name="T2" fmla="*/ 369 w 369"/>
                  <a:gd name="T3" fmla="*/ 3 h 129"/>
                  <a:gd name="T4" fmla="*/ 362 w 369"/>
                  <a:gd name="T5" fmla="*/ 0 h 129"/>
                  <a:gd name="T6" fmla="*/ 300 w 369"/>
                  <a:gd name="T7" fmla="*/ 125 h 129"/>
                  <a:gd name="T8" fmla="*/ 8 w 369"/>
                  <a:gd name="T9" fmla="*/ 35 h 129"/>
                  <a:gd name="T10" fmla="*/ 0 w 369"/>
                  <a:gd name="T11" fmla="*/ 78 h 129"/>
                  <a:gd name="T12" fmla="*/ 8 w 369"/>
                  <a:gd name="T13" fmla="*/ 80 h 129"/>
                  <a:gd name="T14" fmla="*/ 16 w 369"/>
                  <a:gd name="T15" fmla="*/ 38 h 129"/>
                  <a:gd name="T16" fmla="*/ 306 w 369"/>
                  <a:gd name="T1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9" h="129">
                    <a:moveTo>
                      <a:pt x="306" y="129"/>
                    </a:moveTo>
                    <a:cubicBezTo>
                      <a:pt x="327" y="87"/>
                      <a:pt x="348" y="45"/>
                      <a:pt x="369" y="3"/>
                    </a:cubicBezTo>
                    <a:cubicBezTo>
                      <a:pt x="367" y="2"/>
                      <a:pt x="364" y="1"/>
                      <a:pt x="362" y="0"/>
                    </a:cubicBezTo>
                    <a:cubicBezTo>
                      <a:pt x="341" y="41"/>
                      <a:pt x="321" y="83"/>
                      <a:pt x="300" y="125"/>
                    </a:cubicBezTo>
                    <a:cubicBezTo>
                      <a:pt x="213" y="85"/>
                      <a:pt x="115" y="55"/>
                      <a:pt x="8" y="35"/>
                    </a:cubicBezTo>
                    <a:cubicBezTo>
                      <a:pt x="5" y="49"/>
                      <a:pt x="3" y="64"/>
                      <a:pt x="0" y="78"/>
                    </a:cubicBezTo>
                    <a:cubicBezTo>
                      <a:pt x="2" y="79"/>
                      <a:pt x="5" y="79"/>
                      <a:pt x="8" y="80"/>
                    </a:cubicBezTo>
                    <a:cubicBezTo>
                      <a:pt x="11" y="66"/>
                      <a:pt x="13" y="52"/>
                      <a:pt x="16" y="38"/>
                    </a:cubicBezTo>
                    <a:cubicBezTo>
                      <a:pt x="122" y="59"/>
                      <a:pt x="219" y="90"/>
                      <a:pt x="306" y="129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3" name="Freeform 1287"/>
              <p:cNvSpPr>
                <a:spLocks/>
              </p:cNvSpPr>
              <p:nvPr/>
            </p:nvSpPr>
            <p:spPr bwMode="auto">
              <a:xfrm>
                <a:off x="3332" y="1120"/>
                <a:ext cx="270" cy="297"/>
              </a:xfrm>
              <a:custGeom>
                <a:avLst/>
                <a:gdLst>
                  <a:gd name="T0" fmla="*/ 142 w 144"/>
                  <a:gd name="T1" fmla="*/ 75 h 158"/>
                  <a:gd name="T2" fmla="*/ 144 w 144"/>
                  <a:gd name="T3" fmla="*/ 73 h 158"/>
                  <a:gd name="T4" fmla="*/ 51 w 144"/>
                  <a:gd name="T5" fmla="*/ 0 h 158"/>
                  <a:gd name="T6" fmla="*/ 0 w 144"/>
                  <a:gd name="T7" fmla="*/ 72 h 158"/>
                  <a:gd name="T8" fmla="*/ 71 w 144"/>
                  <a:gd name="T9" fmla="*/ 126 h 158"/>
                  <a:gd name="T10" fmla="*/ 45 w 144"/>
                  <a:gd name="T11" fmla="*/ 154 h 158"/>
                  <a:gd name="T12" fmla="*/ 50 w 144"/>
                  <a:gd name="T13" fmla="*/ 158 h 158"/>
                  <a:gd name="T14" fmla="*/ 77 w 144"/>
                  <a:gd name="T15" fmla="*/ 129 h 158"/>
                  <a:gd name="T16" fmla="*/ 6 w 144"/>
                  <a:gd name="T17" fmla="*/ 74 h 158"/>
                  <a:gd name="T18" fmla="*/ 56 w 144"/>
                  <a:gd name="T19" fmla="*/ 6 h 158"/>
                  <a:gd name="T20" fmla="*/ 142 w 144"/>
                  <a:gd name="T21" fmla="*/ 75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" h="158">
                    <a:moveTo>
                      <a:pt x="142" y="75"/>
                    </a:moveTo>
                    <a:cubicBezTo>
                      <a:pt x="143" y="74"/>
                      <a:pt x="143" y="74"/>
                      <a:pt x="144" y="73"/>
                    </a:cubicBezTo>
                    <a:cubicBezTo>
                      <a:pt x="115" y="47"/>
                      <a:pt x="84" y="23"/>
                      <a:pt x="51" y="0"/>
                    </a:cubicBezTo>
                    <a:cubicBezTo>
                      <a:pt x="34" y="24"/>
                      <a:pt x="16" y="48"/>
                      <a:pt x="0" y="72"/>
                    </a:cubicBezTo>
                    <a:cubicBezTo>
                      <a:pt x="25" y="89"/>
                      <a:pt x="49" y="107"/>
                      <a:pt x="71" y="126"/>
                    </a:cubicBezTo>
                    <a:cubicBezTo>
                      <a:pt x="62" y="135"/>
                      <a:pt x="54" y="145"/>
                      <a:pt x="45" y="154"/>
                    </a:cubicBezTo>
                    <a:cubicBezTo>
                      <a:pt x="47" y="156"/>
                      <a:pt x="49" y="157"/>
                      <a:pt x="50" y="158"/>
                    </a:cubicBezTo>
                    <a:cubicBezTo>
                      <a:pt x="59" y="149"/>
                      <a:pt x="68" y="139"/>
                      <a:pt x="77" y="129"/>
                    </a:cubicBezTo>
                    <a:cubicBezTo>
                      <a:pt x="55" y="109"/>
                      <a:pt x="32" y="91"/>
                      <a:pt x="6" y="74"/>
                    </a:cubicBezTo>
                    <a:cubicBezTo>
                      <a:pt x="23" y="52"/>
                      <a:pt x="39" y="29"/>
                      <a:pt x="56" y="6"/>
                    </a:cubicBezTo>
                    <a:cubicBezTo>
                      <a:pt x="87" y="28"/>
                      <a:pt x="116" y="50"/>
                      <a:pt x="142" y="7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4" name="Freeform 1288"/>
              <p:cNvSpPr>
                <a:spLocks/>
              </p:cNvSpPr>
              <p:nvPr/>
            </p:nvSpPr>
            <p:spPr bwMode="auto">
              <a:xfrm>
                <a:off x="2990" y="1094"/>
                <a:ext cx="242" cy="117"/>
              </a:xfrm>
              <a:custGeom>
                <a:avLst/>
                <a:gdLst>
                  <a:gd name="T0" fmla="*/ 95 w 129"/>
                  <a:gd name="T1" fmla="*/ 62 h 62"/>
                  <a:gd name="T2" fmla="*/ 129 w 129"/>
                  <a:gd name="T3" fmla="*/ 2 h 62"/>
                  <a:gd name="T4" fmla="*/ 124 w 129"/>
                  <a:gd name="T5" fmla="*/ 0 h 62"/>
                  <a:gd name="T6" fmla="*/ 92 w 129"/>
                  <a:gd name="T7" fmla="*/ 58 h 62"/>
                  <a:gd name="T8" fmla="*/ 27 w 129"/>
                  <a:gd name="T9" fmla="*/ 30 h 62"/>
                  <a:gd name="T10" fmla="*/ 22 w 129"/>
                  <a:gd name="T11" fmla="*/ 40 h 62"/>
                  <a:gd name="T12" fmla="*/ 0 w 129"/>
                  <a:gd name="T13" fmla="*/ 36 h 62"/>
                  <a:gd name="T14" fmla="*/ 2 w 129"/>
                  <a:gd name="T15" fmla="*/ 38 h 62"/>
                  <a:gd name="T16" fmla="*/ 26 w 129"/>
                  <a:gd name="T17" fmla="*/ 42 h 62"/>
                  <a:gd name="T18" fmla="*/ 30 w 129"/>
                  <a:gd name="T19" fmla="*/ 33 h 62"/>
                  <a:gd name="T20" fmla="*/ 95 w 129"/>
                  <a:gd name="T2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62">
                    <a:moveTo>
                      <a:pt x="95" y="62"/>
                    </a:moveTo>
                    <a:cubicBezTo>
                      <a:pt x="106" y="42"/>
                      <a:pt x="118" y="22"/>
                      <a:pt x="129" y="2"/>
                    </a:cubicBezTo>
                    <a:cubicBezTo>
                      <a:pt x="127" y="1"/>
                      <a:pt x="125" y="0"/>
                      <a:pt x="124" y="0"/>
                    </a:cubicBezTo>
                    <a:cubicBezTo>
                      <a:pt x="113" y="19"/>
                      <a:pt x="102" y="39"/>
                      <a:pt x="92" y="58"/>
                    </a:cubicBezTo>
                    <a:cubicBezTo>
                      <a:pt x="71" y="48"/>
                      <a:pt x="49" y="39"/>
                      <a:pt x="27" y="30"/>
                    </a:cubicBezTo>
                    <a:cubicBezTo>
                      <a:pt x="25" y="33"/>
                      <a:pt x="24" y="36"/>
                      <a:pt x="22" y="40"/>
                    </a:cubicBezTo>
                    <a:cubicBezTo>
                      <a:pt x="15" y="38"/>
                      <a:pt x="8" y="37"/>
                      <a:pt x="0" y="36"/>
                    </a:cubicBezTo>
                    <a:cubicBezTo>
                      <a:pt x="1" y="37"/>
                      <a:pt x="2" y="37"/>
                      <a:pt x="2" y="38"/>
                    </a:cubicBezTo>
                    <a:cubicBezTo>
                      <a:pt x="10" y="39"/>
                      <a:pt x="19" y="41"/>
                      <a:pt x="26" y="42"/>
                    </a:cubicBezTo>
                    <a:cubicBezTo>
                      <a:pt x="28" y="39"/>
                      <a:pt x="29" y="36"/>
                      <a:pt x="30" y="33"/>
                    </a:cubicBezTo>
                    <a:cubicBezTo>
                      <a:pt x="53" y="42"/>
                      <a:pt x="74" y="52"/>
                      <a:pt x="95" y="62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5" name="Freeform 1289"/>
              <p:cNvSpPr>
                <a:spLocks/>
              </p:cNvSpPr>
              <p:nvPr/>
            </p:nvSpPr>
            <p:spPr bwMode="auto">
              <a:xfrm>
                <a:off x="4162" y="761"/>
                <a:ext cx="269" cy="423"/>
              </a:xfrm>
              <a:custGeom>
                <a:avLst/>
                <a:gdLst>
                  <a:gd name="T0" fmla="*/ 142 w 143"/>
                  <a:gd name="T1" fmla="*/ 225 h 225"/>
                  <a:gd name="T2" fmla="*/ 143 w 143"/>
                  <a:gd name="T3" fmla="*/ 225 h 225"/>
                  <a:gd name="T4" fmla="*/ 6 w 143"/>
                  <a:gd name="T5" fmla="*/ 48 h 225"/>
                  <a:gd name="T6" fmla="*/ 52 w 143"/>
                  <a:gd name="T7" fmla="*/ 5 h 225"/>
                  <a:gd name="T8" fmla="*/ 47 w 143"/>
                  <a:gd name="T9" fmla="*/ 0 h 225"/>
                  <a:gd name="T10" fmla="*/ 0 w 143"/>
                  <a:gd name="T11" fmla="*/ 44 h 225"/>
                  <a:gd name="T12" fmla="*/ 142 w 143"/>
                  <a:gd name="T13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225">
                    <a:moveTo>
                      <a:pt x="142" y="225"/>
                    </a:moveTo>
                    <a:cubicBezTo>
                      <a:pt x="142" y="225"/>
                      <a:pt x="143" y="225"/>
                      <a:pt x="143" y="225"/>
                    </a:cubicBezTo>
                    <a:cubicBezTo>
                      <a:pt x="104" y="162"/>
                      <a:pt x="58" y="103"/>
                      <a:pt x="6" y="48"/>
                    </a:cubicBezTo>
                    <a:cubicBezTo>
                      <a:pt x="21" y="34"/>
                      <a:pt x="37" y="20"/>
                      <a:pt x="52" y="5"/>
                    </a:cubicBezTo>
                    <a:cubicBezTo>
                      <a:pt x="50" y="3"/>
                      <a:pt x="49" y="1"/>
                      <a:pt x="47" y="0"/>
                    </a:cubicBezTo>
                    <a:cubicBezTo>
                      <a:pt x="31" y="15"/>
                      <a:pt x="16" y="30"/>
                      <a:pt x="0" y="44"/>
                    </a:cubicBezTo>
                    <a:cubicBezTo>
                      <a:pt x="54" y="101"/>
                      <a:pt x="102" y="161"/>
                      <a:pt x="142" y="22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6" name="Freeform 1290"/>
              <p:cNvSpPr>
                <a:spLocks/>
              </p:cNvSpPr>
              <p:nvPr/>
            </p:nvSpPr>
            <p:spPr bwMode="auto">
              <a:xfrm>
                <a:off x="4021" y="1585"/>
                <a:ext cx="181" cy="128"/>
              </a:xfrm>
              <a:custGeom>
                <a:avLst/>
                <a:gdLst>
                  <a:gd name="T0" fmla="*/ 32 w 96"/>
                  <a:gd name="T1" fmla="*/ 68 h 68"/>
                  <a:gd name="T2" fmla="*/ 96 w 96"/>
                  <a:gd name="T3" fmla="*/ 38 h 68"/>
                  <a:gd name="T4" fmla="*/ 94 w 96"/>
                  <a:gd name="T5" fmla="*/ 33 h 68"/>
                  <a:gd name="T6" fmla="*/ 31 w 96"/>
                  <a:gd name="T7" fmla="*/ 63 h 68"/>
                  <a:gd name="T8" fmla="*/ 1 w 96"/>
                  <a:gd name="T9" fmla="*/ 0 h 68"/>
                  <a:gd name="T10" fmla="*/ 0 w 96"/>
                  <a:gd name="T11" fmla="*/ 1 h 68"/>
                  <a:gd name="T12" fmla="*/ 32 w 96"/>
                  <a:gd name="T13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68">
                    <a:moveTo>
                      <a:pt x="32" y="68"/>
                    </a:moveTo>
                    <a:cubicBezTo>
                      <a:pt x="53" y="58"/>
                      <a:pt x="75" y="48"/>
                      <a:pt x="96" y="38"/>
                    </a:cubicBezTo>
                    <a:cubicBezTo>
                      <a:pt x="96" y="36"/>
                      <a:pt x="95" y="35"/>
                      <a:pt x="94" y="33"/>
                    </a:cubicBezTo>
                    <a:cubicBezTo>
                      <a:pt x="73" y="43"/>
                      <a:pt x="52" y="53"/>
                      <a:pt x="31" y="63"/>
                    </a:cubicBezTo>
                    <a:cubicBezTo>
                      <a:pt x="22" y="42"/>
                      <a:pt x="12" y="2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1" y="23"/>
                      <a:pt x="22" y="45"/>
                      <a:pt x="32" y="6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7" name="Freeform 1291"/>
              <p:cNvSpPr>
                <a:spLocks/>
              </p:cNvSpPr>
              <p:nvPr/>
            </p:nvSpPr>
            <p:spPr bwMode="auto">
              <a:xfrm>
                <a:off x="2790" y="1286"/>
                <a:ext cx="216" cy="263"/>
              </a:xfrm>
              <a:custGeom>
                <a:avLst/>
                <a:gdLst>
                  <a:gd name="T0" fmla="*/ 88 w 115"/>
                  <a:gd name="T1" fmla="*/ 140 h 140"/>
                  <a:gd name="T2" fmla="*/ 89 w 115"/>
                  <a:gd name="T3" fmla="*/ 139 h 140"/>
                  <a:gd name="T4" fmla="*/ 4 w 115"/>
                  <a:gd name="T5" fmla="*/ 106 h 140"/>
                  <a:gd name="T6" fmla="*/ 38 w 115"/>
                  <a:gd name="T7" fmla="*/ 3 h 140"/>
                  <a:gd name="T8" fmla="*/ 114 w 115"/>
                  <a:gd name="T9" fmla="*/ 30 h 140"/>
                  <a:gd name="T10" fmla="*/ 115 w 115"/>
                  <a:gd name="T11" fmla="*/ 29 h 140"/>
                  <a:gd name="T12" fmla="*/ 35 w 115"/>
                  <a:gd name="T13" fmla="*/ 0 h 140"/>
                  <a:gd name="T14" fmla="*/ 0 w 115"/>
                  <a:gd name="T15" fmla="*/ 107 h 140"/>
                  <a:gd name="T16" fmla="*/ 88 w 115"/>
                  <a:gd name="T1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40">
                    <a:moveTo>
                      <a:pt x="88" y="140"/>
                    </a:moveTo>
                    <a:cubicBezTo>
                      <a:pt x="89" y="140"/>
                      <a:pt x="89" y="140"/>
                      <a:pt x="89" y="139"/>
                    </a:cubicBezTo>
                    <a:cubicBezTo>
                      <a:pt x="63" y="126"/>
                      <a:pt x="34" y="115"/>
                      <a:pt x="4" y="106"/>
                    </a:cubicBezTo>
                    <a:cubicBezTo>
                      <a:pt x="15" y="72"/>
                      <a:pt x="27" y="37"/>
                      <a:pt x="38" y="3"/>
                    </a:cubicBezTo>
                    <a:cubicBezTo>
                      <a:pt x="65" y="11"/>
                      <a:pt x="90" y="20"/>
                      <a:pt x="114" y="30"/>
                    </a:cubicBezTo>
                    <a:cubicBezTo>
                      <a:pt x="115" y="30"/>
                      <a:pt x="115" y="29"/>
                      <a:pt x="115" y="29"/>
                    </a:cubicBezTo>
                    <a:cubicBezTo>
                      <a:pt x="90" y="18"/>
                      <a:pt x="63" y="8"/>
                      <a:pt x="35" y="0"/>
                    </a:cubicBezTo>
                    <a:cubicBezTo>
                      <a:pt x="23" y="35"/>
                      <a:pt x="11" y="71"/>
                      <a:pt x="0" y="107"/>
                    </a:cubicBezTo>
                    <a:cubicBezTo>
                      <a:pt x="32" y="116"/>
                      <a:pt x="61" y="127"/>
                      <a:pt x="88" y="14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8" name="Freeform 1292"/>
              <p:cNvSpPr>
                <a:spLocks/>
              </p:cNvSpPr>
              <p:nvPr/>
            </p:nvSpPr>
            <p:spPr bwMode="auto">
              <a:xfrm>
                <a:off x="3146" y="1980"/>
                <a:ext cx="180" cy="377"/>
              </a:xfrm>
              <a:custGeom>
                <a:avLst/>
                <a:gdLst>
                  <a:gd name="T0" fmla="*/ 71 w 96"/>
                  <a:gd name="T1" fmla="*/ 201 h 201"/>
                  <a:gd name="T2" fmla="*/ 96 w 96"/>
                  <a:gd name="T3" fmla="*/ 198 h 201"/>
                  <a:gd name="T4" fmla="*/ 95 w 96"/>
                  <a:gd name="T5" fmla="*/ 196 h 201"/>
                  <a:gd name="T6" fmla="*/ 72 w 96"/>
                  <a:gd name="T7" fmla="*/ 199 h 201"/>
                  <a:gd name="T8" fmla="*/ 1 w 96"/>
                  <a:gd name="T9" fmla="*/ 0 h 201"/>
                  <a:gd name="T10" fmla="*/ 0 w 96"/>
                  <a:gd name="T11" fmla="*/ 0 h 201"/>
                  <a:gd name="T12" fmla="*/ 71 w 96"/>
                  <a:gd name="T13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01">
                    <a:moveTo>
                      <a:pt x="71" y="201"/>
                    </a:moveTo>
                    <a:cubicBezTo>
                      <a:pt x="79" y="200"/>
                      <a:pt x="87" y="199"/>
                      <a:pt x="96" y="198"/>
                    </a:cubicBezTo>
                    <a:cubicBezTo>
                      <a:pt x="95" y="198"/>
                      <a:pt x="95" y="197"/>
                      <a:pt x="95" y="196"/>
                    </a:cubicBezTo>
                    <a:cubicBezTo>
                      <a:pt x="87" y="197"/>
                      <a:pt x="80" y="198"/>
                      <a:pt x="72" y="199"/>
                    </a:cubicBezTo>
                    <a:cubicBezTo>
                      <a:pt x="65" y="128"/>
                      <a:pt x="42" y="59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41" y="60"/>
                      <a:pt x="64" y="130"/>
                      <a:pt x="71" y="20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99" name="Freeform 1293"/>
              <p:cNvSpPr>
                <a:spLocks/>
              </p:cNvSpPr>
              <p:nvPr/>
            </p:nvSpPr>
            <p:spPr bwMode="auto">
              <a:xfrm>
                <a:off x="3149" y="3194"/>
                <a:ext cx="263" cy="274"/>
              </a:xfrm>
              <a:custGeom>
                <a:avLst/>
                <a:gdLst>
                  <a:gd name="T0" fmla="*/ 0 w 140"/>
                  <a:gd name="T1" fmla="*/ 144 h 146"/>
                  <a:gd name="T2" fmla="*/ 1 w 140"/>
                  <a:gd name="T3" fmla="*/ 146 h 146"/>
                  <a:gd name="T4" fmla="*/ 43 w 140"/>
                  <a:gd name="T5" fmla="*/ 115 h 146"/>
                  <a:gd name="T6" fmla="*/ 38 w 140"/>
                  <a:gd name="T7" fmla="*/ 109 h 146"/>
                  <a:gd name="T8" fmla="*/ 140 w 140"/>
                  <a:gd name="T9" fmla="*/ 1 h 146"/>
                  <a:gd name="T10" fmla="*/ 138 w 140"/>
                  <a:gd name="T11" fmla="*/ 0 h 146"/>
                  <a:gd name="T12" fmla="*/ 33 w 140"/>
                  <a:gd name="T13" fmla="*/ 110 h 146"/>
                  <a:gd name="T14" fmla="*/ 38 w 140"/>
                  <a:gd name="T15" fmla="*/ 116 h 146"/>
                  <a:gd name="T16" fmla="*/ 0 w 140"/>
                  <a:gd name="T17" fmla="*/ 14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46">
                    <a:moveTo>
                      <a:pt x="0" y="144"/>
                    </a:moveTo>
                    <a:cubicBezTo>
                      <a:pt x="0" y="145"/>
                      <a:pt x="1" y="146"/>
                      <a:pt x="1" y="146"/>
                    </a:cubicBezTo>
                    <a:cubicBezTo>
                      <a:pt x="16" y="137"/>
                      <a:pt x="30" y="126"/>
                      <a:pt x="43" y="115"/>
                    </a:cubicBezTo>
                    <a:cubicBezTo>
                      <a:pt x="41" y="113"/>
                      <a:pt x="40" y="111"/>
                      <a:pt x="38" y="109"/>
                    </a:cubicBezTo>
                    <a:cubicBezTo>
                      <a:pt x="77" y="77"/>
                      <a:pt x="111" y="41"/>
                      <a:pt x="140" y="1"/>
                    </a:cubicBezTo>
                    <a:cubicBezTo>
                      <a:pt x="139" y="1"/>
                      <a:pt x="139" y="0"/>
                      <a:pt x="138" y="0"/>
                    </a:cubicBezTo>
                    <a:cubicBezTo>
                      <a:pt x="108" y="40"/>
                      <a:pt x="72" y="78"/>
                      <a:pt x="33" y="110"/>
                    </a:cubicBezTo>
                    <a:cubicBezTo>
                      <a:pt x="34" y="112"/>
                      <a:pt x="36" y="114"/>
                      <a:pt x="38" y="116"/>
                    </a:cubicBezTo>
                    <a:cubicBezTo>
                      <a:pt x="26" y="126"/>
                      <a:pt x="13" y="136"/>
                      <a:pt x="0" y="14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00" name="Freeform 1294"/>
              <p:cNvSpPr>
                <a:spLocks/>
              </p:cNvSpPr>
              <p:nvPr/>
            </p:nvSpPr>
            <p:spPr bwMode="auto">
              <a:xfrm>
                <a:off x="3813" y="3826"/>
                <a:ext cx="310" cy="259"/>
              </a:xfrm>
              <a:custGeom>
                <a:avLst/>
                <a:gdLst>
                  <a:gd name="T0" fmla="*/ 4 w 165"/>
                  <a:gd name="T1" fmla="*/ 100 h 138"/>
                  <a:gd name="T2" fmla="*/ 37 w 165"/>
                  <a:gd name="T3" fmla="*/ 138 h 138"/>
                  <a:gd name="T4" fmla="*/ 165 w 165"/>
                  <a:gd name="T5" fmla="*/ 1 h 138"/>
                  <a:gd name="T6" fmla="*/ 163 w 165"/>
                  <a:gd name="T7" fmla="*/ 0 h 138"/>
                  <a:gd name="T8" fmla="*/ 42 w 165"/>
                  <a:gd name="T9" fmla="*/ 130 h 138"/>
                  <a:gd name="T10" fmla="*/ 13 w 165"/>
                  <a:gd name="T11" fmla="*/ 96 h 138"/>
                  <a:gd name="T12" fmla="*/ 47 w 165"/>
                  <a:gd name="T13" fmla="*/ 62 h 138"/>
                  <a:gd name="T14" fmla="*/ 5 w 165"/>
                  <a:gd name="T15" fmla="*/ 18 h 138"/>
                  <a:gd name="T16" fmla="*/ 0 w 165"/>
                  <a:gd name="T17" fmla="*/ 24 h 138"/>
                  <a:gd name="T18" fmla="*/ 40 w 165"/>
                  <a:gd name="T19" fmla="*/ 66 h 138"/>
                  <a:gd name="T20" fmla="*/ 4 w 165"/>
                  <a:gd name="T21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138">
                    <a:moveTo>
                      <a:pt x="4" y="100"/>
                    </a:moveTo>
                    <a:cubicBezTo>
                      <a:pt x="15" y="112"/>
                      <a:pt x="26" y="125"/>
                      <a:pt x="37" y="138"/>
                    </a:cubicBezTo>
                    <a:cubicBezTo>
                      <a:pt x="84" y="96"/>
                      <a:pt x="126" y="50"/>
                      <a:pt x="165" y="1"/>
                    </a:cubicBezTo>
                    <a:cubicBezTo>
                      <a:pt x="164" y="0"/>
                      <a:pt x="164" y="0"/>
                      <a:pt x="163" y="0"/>
                    </a:cubicBezTo>
                    <a:cubicBezTo>
                      <a:pt x="126" y="46"/>
                      <a:pt x="86" y="90"/>
                      <a:pt x="42" y="130"/>
                    </a:cubicBezTo>
                    <a:cubicBezTo>
                      <a:pt x="32" y="118"/>
                      <a:pt x="22" y="107"/>
                      <a:pt x="13" y="96"/>
                    </a:cubicBezTo>
                    <a:cubicBezTo>
                      <a:pt x="24" y="85"/>
                      <a:pt x="36" y="73"/>
                      <a:pt x="47" y="62"/>
                    </a:cubicBezTo>
                    <a:cubicBezTo>
                      <a:pt x="33" y="47"/>
                      <a:pt x="19" y="33"/>
                      <a:pt x="5" y="18"/>
                    </a:cubicBezTo>
                    <a:cubicBezTo>
                      <a:pt x="4" y="20"/>
                      <a:pt x="2" y="22"/>
                      <a:pt x="0" y="24"/>
                    </a:cubicBezTo>
                    <a:cubicBezTo>
                      <a:pt x="13" y="38"/>
                      <a:pt x="27" y="52"/>
                      <a:pt x="40" y="66"/>
                    </a:cubicBezTo>
                    <a:cubicBezTo>
                      <a:pt x="28" y="78"/>
                      <a:pt x="17" y="89"/>
                      <a:pt x="4" y="10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301" name="Freeform 854"/>
            <p:cNvSpPr>
              <a:spLocks/>
            </p:cNvSpPr>
            <p:nvPr/>
          </p:nvSpPr>
          <p:spPr bwMode="auto">
            <a:xfrm rot="11067552">
              <a:off x="3040887" y="2633714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2" name="Freeform 855"/>
            <p:cNvSpPr>
              <a:spLocks/>
            </p:cNvSpPr>
            <p:nvPr/>
          </p:nvSpPr>
          <p:spPr bwMode="auto">
            <a:xfrm rot="11067552">
              <a:off x="3956613" y="2159936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3" name="Freeform 856"/>
            <p:cNvSpPr>
              <a:spLocks/>
            </p:cNvSpPr>
            <p:nvPr/>
          </p:nvSpPr>
          <p:spPr bwMode="auto">
            <a:xfrm rot="11067552">
              <a:off x="4367005" y="4409277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4" name="Freeform 857"/>
            <p:cNvSpPr>
              <a:spLocks/>
            </p:cNvSpPr>
            <p:nvPr/>
          </p:nvSpPr>
          <p:spPr bwMode="auto">
            <a:xfrm rot="11067552">
              <a:off x="2476872" y="3966335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5" name="Freeform 858"/>
            <p:cNvSpPr>
              <a:spLocks/>
            </p:cNvSpPr>
            <p:nvPr/>
          </p:nvSpPr>
          <p:spPr bwMode="auto">
            <a:xfrm rot="11067552">
              <a:off x="3765962" y="2537931"/>
              <a:ext cx="144814" cy="146189"/>
            </a:xfrm>
            <a:custGeom>
              <a:avLst/>
              <a:gdLst>
                <a:gd name="T0" fmla="*/ 0 w 101"/>
                <a:gd name="T1" fmla="*/ 40 h 81"/>
                <a:gd name="T2" fmla="*/ 51 w 101"/>
                <a:gd name="T3" fmla="*/ 0 h 81"/>
                <a:gd name="T4" fmla="*/ 101 w 101"/>
                <a:gd name="T5" fmla="*/ 40 h 81"/>
                <a:gd name="T6" fmla="*/ 51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1" y="0"/>
                  </a:lnTo>
                  <a:lnTo>
                    <a:pt x="101" y="40"/>
                  </a:lnTo>
                  <a:lnTo>
                    <a:pt x="51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6" name="Freeform 859"/>
            <p:cNvSpPr>
              <a:spLocks/>
            </p:cNvSpPr>
            <p:nvPr/>
          </p:nvSpPr>
          <p:spPr bwMode="auto">
            <a:xfrm rot="11067552">
              <a:off x="4057450" y="4445117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7" name="Freeform 860"/>
            <p:cNvSpPr>
              <a:spLocks/>
            </p:cNvSpPr>
            <p:nvPr/>
          </p:nvSpPr>
          <p:spPr bwMode="auto">
            <a:xfrm rot="11067552">
              <a:off x="3310294" y="1534201"/>
              <a:ext cx="144814" cy="144383"/>
            </a:xfrm>
            <a:custGeom>
              <a:avLst/>
              <a:gdLst>
                <a:gd name="T0" fmla="*/ 0 w 101"/>
                <a:gd name="T1" fmla="*/ 40 h 80"/>
                <a:gd name="T2" fmla="*/ 50 w 101"/>
                <a:gd name="T3" fmla="*/ 0 h 80"/>
                <a:gd name="T4" fmla="*/ 101 w 101"/>
                <a:gd name="T5" fmla="*/ 40 h 80"/>
                <a:gd name="T6" fmla="*/ 50 w 101"/>
                <a:gd name="T7" fmla="*/ 80 h 80"/>
                <a:gd name="T8" fmla="*/ 0 w 101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0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74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8" name="Freeform 861"/>
            <p:cNvSpPr>
              <a:spLocks/>
            </p:cNvSpPr>
            <p:nvPr/>
          </p:nvSpPr>
          <p:spPr bwMode="auto">
            <a:xfrm rot="11067552">
              <a:off x="3383106" y="3694062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1 w 102"/>
                <a:gd name="T3" fmla="*/ 0 h 81"/>
                <a:gd name="T4" fmla="*/ 102 w 102"/>
                <a:gd name="T5" fmla="*/ 41 h 81"/>
                <a:gd name="T6" fmla="*/ 51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1" y="0"/>
                  </a:lnTo>
                  <a:lnTo>
                    <a:pt x="102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9" name="Freeform 862"/>
            <p:cNvSpPr>
              <a:spLocks/>
            </p:cNvSpPr>
            <p:nvPr/>
          </p:nvSpPr>
          <p:spPr bwMode="auto">
            <a:xfrm rot="11067552">
              <a:off x="2593393" y="3142574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0" name="Freeform 863"/>
            <p:cNvSpPr>
              <a:spLocks/>
            </p:cNvSpPr>
            <p:nvPr/>
          </p:nvSpPr>
          <p:spPr bwMode="auto">
            <a:xfrm rot="11067552">
              <a:off x="4185273" y="1552762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1 w 101"/>
                <a:gd name="T3" fmla="*/ 0 h 81"/>
                <a:gd name="T4" fmla="*/ 101 w 101"/>
                <a:gd name="T5" fmla="*/ 41 h 81"/>
                <a:gd name="T6" fmla="*/ 51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1" y="0"/>
                  </a:lnTo>
                  <a:lnTo>
                    <a:pt x="101" y="41"/>
                  </a:lnTo>
                  <a:lnTo>
                    <a:pt x="51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1" name="Freeform 864"/>
            <p:cNvSpPr>
              <a:spLocks/>
            </p:cNvSpPr>
            <p:nvPr/>
          </p:nvSpPr>
          <p:spPr bwMode="auto">
            <a:xfrm rot="11067552">
              <a:off x="2551091" y="2511898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0 w 102"/>
                <a:gd name="T3" fmla="*/ 0 h 81"/>
                <a:gd name="T4" fmla="*/ 102 w 102"/>
                <a:gd name="T5" fmla="*/ 41 h 81"/>
                <a:gd name="T6" fmla="*/ 50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0" y="0"/>
                  </a:lnTo>
                  <a:lnTo>
                    <a:pt x="102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2" name="Freeform 865"/>
            <p:cNvSpPr>
              <a:spLocks/>
            </p:cNvSpPr>
            <p:nvPr/>
          </p:nvSpPr>
          <p:spPr bwMode="auto">
            <a:xfrm rot="11067552">
              <a:off x="3760293" y="1799133"/>
              <a:ext cx="146248" cy="146189"/>
            </a:xfrm>
            <a:custGeom>
              <a:avLst/>
              <a:gdLst>
                <a:gd name="T0" fmla="*/ 0 w 102"/>
                <a:gd name="T1" fmla="*/ 41 h 81"/>
                <a:gd name="T2" fmla="*/ 52 w 102"/>
                <a:gd name="T3" fmla="*/ 0 h 81"/>
                <a:gd name="T4" fmla="*/ 102 w 102"/>
                <a:gd name="T5" fmla="*/ 41 h 81"/>
                <a:gd name="T6" fmla="*/ 52 w 102"/>
                <a:gd name="T7" fmla="*/ 81 h 81"/>
                <a:gd name="T8" fmla="*/ 0 w 102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1"/>
                  </a:moveTo>
                  <a:lnTo>
                    <a:pt x="52" y="0"/>
                  </a:lnTo>
                  <a:lnTo>
                    <a:pt x="102" y="41"/>
                  </a:lnTo>
                  <a:lnTo>
                    <a:pt x="52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3" name="Freeform 866"/>
            <p:cNvSpPr>
              <a:spLocks/>
            </p:cNvSpPr>
            <p:nvPr/>
          </p:nvSpPr>
          <p:spPr bwMode="auto">
            <a:xfrm rot="11067552">
              <a:off x="3203368" y="4400949"/>
              <a:ext cx="126175" cy="124531"/>
            </a:xfrm>
            <a:custGeom>
              <a:avLst/>
              <a:gdLst>
                <a:gd name="T0" fmla="*/ 0 w 88"/>
                <a:gd name="T1" fmla="*/ 35 h 69"/>
                <a:gd name="T2" fmla="*/ 44 w 88"/>
                <a:gd name="T3" fmla="*/ 0 h 69"/>
                <a:gd name="T4" fmla="*/ 88 w 88"/>
                <a:gd name="T5" fmla="*/ 35 h 69"/>
                <a:gd name="T6" fmla="*/ 44 w 88"/>
                <a:gd name="T7" fmla="*/ 69 h 69"/>
                <a:gd name="T8" fmla="*/ 0 w 88"/>
                <a:gd name="T9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9">
                  <a:moveTo>
                    <a:pt x="0" y="35"/>
                  </a:moveTo>
                  <a:lnTo>
                    <a:pt x="44" y="0"/>
                  </a:lnTo>
                  <a:lnTo>
                    <a:pt x="88" y="35"/>
                  </a:lnTo>
                  <a:lnTo>
                    <a:pt x="44" y="69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4" name="Freeform 867"/>
            <p:cNvSpPr>
              <a:spLocks/>
            </p:cNvSpPr>
            <p:nvPr/>
          </p:nvSpPr>
          <p:spPr bwMode="auto">
            <a:xfrm rot="11067552">
              <a:off x="3017999" y="1905464"/>
              <a:ext cx="146247" cy="144383"/>
            </a:xfrm>
            <a:custGeom>
              <a:avLst/>
              <a:gdLst>
                <a:gd name="T0" fmla="*/ 0 w 102"/>
                <a:gd name="T1" fmla="*/ 40 h 80"/>
                <a:gd name="T2" fmla="*/ 51 w 102"/>
                <a:gd name="T3" fmla="*/ 0 h 80"/>
                <a:gd name="T4" fmla="*/ 102 w 102"/>
                <a:gd name="T5" fmla="*/ 40 h 80"/>
                <a:gd name="T6" fmla="*/ 51 w 102"/>
                <a:gd name="T7" fmla="*/ 80 h 80"/>
                <a:gd name="T8" fmla="*/ 0 w 102"/>
                <a:gd name="T9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0">
                  <a:moveTo>
                    <a:pt x="0" y="40"/>
                  </a:moveTo>
                  <a:lnTo>
                    <a:pt x="51" y="0"/>
                  </a:lnTo>
                  <a:lnTo>
                    <a:pt x="102" y="40"/>
                  </a:lnTo>
                  <a:lnTo>
                    <a:pt x="51" y="8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29E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5" name="Freeform 868"/>
            <p:cNvSpPr>
              <a:spLocks/>
            </p:cNvSpPr>
            <p:nvPr/>
          </p:nvSpPr>
          <p:spPr bwMode="auto">
            <a:xfrm rot="11067552">
              <a:off x="2950086" y="3470679"/>
              <a:ext cx="146248" cy="146189"/>
            </a:xfrm>
            <a:custGeom>
              <a:avLst/>
              <a:gdLst>
                <a:gd name="T0" fmla="*/ 0 w 102"/>
                <a:gd name="T1" fmla="*/ 40 h 81"/>
                <a:gd name="T2" fmla="*/ 50 w 102"/>
                <a:gd name="T3" fmla="*/ 0 h 81"/>
                <a:gd name="T4" fmla="*/ 102 w 102"/>
                <a:gd name="T5" fmla="*/ 40 h 81"/>
                <a:gd name="T6" fmla="*/ 50 w 102"/>
                <a:gd name="T7" fmla="*/ 81 h 81"/>
                <a:gd name="T8" fmla="*/ 0 w 102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81">
                  <a:moveTo>
                    <a:pt x="0" y="40"/>
                  </a:moveTo>
                  <a:lnTo>
                    <a:pt x="50" y="0"/>
                  </a:lnTo>
                  <a:lnTo>
                    <a:pt x="102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6" name="Freeform 869"/>
            <p:cNvSpPr>
              <a:spLocks/>
            </p:cNvSpPr>
            <p:nvPr/>
          </p:nvSpPr>
          <p:spPr bwMode="auto">
            <a:xfrm rot="11067552">
              <a:off x="3428372" y="2808649"/>
              <a:ext cx="144814" cy="146189"/>
            </a:xfrm>
            <a:custGeom>
              <a:avLst/>
              <a:gdLst>
                <a:gd name="T0" fmla="*/ 0 w 101"/>
                <a:gd name="T1" fmla="*/ 41 h 81"/>
                <a:gd name="T2" fmla="*/ 50 w 101"/>
                <a:gd name="T3" fmla="*/ 0 h 81"/>
                <a:gd name="T4" fmla="*/ 101 w 101"/>
                <a:gd name="T5" fmla="*/ 41 h 81"/>
                <a:gd name="T6" fmla="*/ 50 w 101"/>
                <a:gd name="T7" fmla="*/ 81 h 81"/>
                <a:gd name="T8" fmla="*/ 0 w 101"/>
                <a:gd name="T9" fmla="*/ 4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1"/>
                  </a:moveTo>
                  <a:lnTo>
                    <a:pt x="50" y="0"/>
                  </a:lnTo>
                  <a:lnTo>
                    <a:pt x="101" y="41"/>
                  </a:lnTo>
                  <a:lnTo>
                    <a:pt x="50" y="8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7" name="Freeform 870"/>
            <p:cNvSpPr>
              <a:spLocks/>
            </p:cNvSpPr>
            <p:nvPr/>
          </p:nvSpPr>
          <p:spPr bwMode="auto">
            <a:xfrm rot="11067552">
              <a:off x="2844519" y="2802170"/>
              <a:ext cx="103506" cy="75991"/>
            </a:xfrm>
            <a:custGeom>
              <a:avLst/>
              <a:gdLst>
                <a:gd name="T0" fmla="*/ 0 w 101"/>
                <a:gd name="T1" fmla="*/ 40 h 81"/>
                <a:gd name="T2" fmla="*/ 50 w 101"/>
                <a:gd name="T3" fmla="*/ 0 h 81"/>
                <a:gd name="T4" fmla="*/ 101 w 101"/>
                <a:gd name="T5" fmla="*/ 40 h 81"/>
                <a:gd name="T6" fmla="*/ 50 w 101"/>
                <a:gd name="T7" fmla="*/ 81 h 81"/>
                <a:gd name="T8" fmla="*/ 0 w 10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1">
                  <a:moveTo>
                    <a:pt x="0" y="40"/>
                  </a:moveTo>
                  <a:lnTo>
                    <a:pt x="50" y="0"/>
                  </a:lnTo>
                  <a:lnTo>
                    <a:pt x="101" y="40"/>
                  </a:lnTo>
                  <a:lnTo>
                    <a:pt x="50" y="81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8F6C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97" name="Rectangle 27"/>
          <p:cNvSpPr/>
          <p:nvPr/>
        </p:nvSpPr>
        <p:spPr>
          <a:xfrm>
            <a:off x="4562471" y="2990273"/>
            <a:ext cx="720000" cy="720000"/>
          </a:xfrm>
          <a:prstGeom prst="rect">
            <a:avLst/>
          </a:prstGeom>
          <a:solidFill>
            <a:srgbClr val="00B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1" name="TextBox 9"/>
          <p:cNvSpPr txBox="1"/>
          <p:nvPr/>
        </p:nvSpPr>
        <p:spPr>
          <a:xfrm>
            <a:off x="5613263" y="3060668"/>
            <a:ext cx="4254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 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主页模块</a:t>
            </a:r>
            <a:endParaRPr lang="en-AU" sz="3200" dirty="0">
              <a:solidFill>
                <a:srgbClr val="00BBD6"/>
              </a:solidFill>
              <a:cs typeface="+mn-ea"/>
              <a:sym typeface="+mn-lt"/>
            </a:endParaRPr>
          </a:p>
        </p:txBody>
      </p:sp>
      <p:sp>
        <p:nvSpPr>
          <p:cNvPr id="402" name="Rectangle 21"/>
          <p:cNvSpPr/>
          <p:nvPr/>
        </p:nvSpPr>
        <p:spPr>
          <a:xfrm>
            <a:off x="4202471" y="3704839"/>
            <a:ext cx="360000" cy="36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3" name="Rectangle 25"/>
          <p:cNvSpPr/>
          <p:nvPr/>
        </p:nvSpPr>
        <p:spPr>
          <a:xfrm>
            <a:off x="5462471" y="3884839"/>
            <a:ext cx="180000" cy="180000"/>
          </a:xfrm>
          <a:prstGeom prst="rect">
            <a:avLst/>
          </a:prstGeom>
          <a:noFill/>
          <a:ln w="19050">
            <a:solidFill>
              <a:srgbClr val="F23B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4" name="Rectangle 12"/>
          <p:cNvSpPr/>
          <p:nvPr/>
        </p:nvSpPr>
        <p:spPr>
          <a:xfrm>
            <a:off x="5282471" y="3707556"/>
            <a:ext cx="180000" cy="180000"/>
          </a:xfrm>
          <a:prstGeom prst="rect">
            <a:avLst/>
          </a:prstGeom>
          <a:solidFill>
            <a:srgbClr val="F02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05" name="Rectangle 16"/>
          <p:cNvSpPr/>
          <p:nvPr/>
        </p:nvSpPr>
        <p:spPr>
          <a:xfrm>
            <a:off x="5102471" y="2452990"/>
            <a:ext cx="180000" cy="180000"/>
          </a:xfrm>
          <a:prstGeom prst="rect">
            <a:avLst/>
          </a:prstGeom>
          <a:solidFill>
            <a:srgbClr val="937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406" name="Group 5"/>
          <p:cNvGrpSpPr/>
          <p:nvPr/>
        </p:nvGrpSpPr>
        <p:grpSpPr>
          <a:xfrm>
            <a:off x="4199744" y="2632990"/>
            <a:ext cx="180000" cy="180000"/>
            <a:chOff x="3121851" y="2769787"/>
            <a:chExt cx="215805" cy="215805"/>
          </a:xfrm>
        </p:grpSpPr>
        <p:cxnSp>
          <p:nvCxnSpPr>
            <p:cNvPr id="407" name="Straight Connector 4"/>
            <p:cNvCxnSpPr/>
            <p:nvPr/>
          </p:nvCxnSpPr>
          <p:spPr>
            <a:xfrm>
              <a:off x="3229754" y="2769787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20"/>
            <p:cNvCxnSpPr/>
            <p:nvPr/>
          </p:nvCxnSpPr>
          <p:spPr>
            <a:xfrm rot="16200000">
              <a:off x="3229754" y="2769786"/>
              <a:ext cx="0" cy="215805"/>
            </a:xfrm>
            <a:prstGeom prst="line">
              <a:avLst/>
            </a:prstGeom>
            <a:ln w="19050">
              <a:solidFill>
                <a:srgbClr val="00BB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Rectangle 23"/>
          <p:cNvSpPr/>
          <p:nvPr/>
        </p:nvSpPr>
        <p:spPr>
          <a:xfrm>
            <a:off x="4019744" y="4064839"/>
            <a:ext cx="180000" cy="180000"/>
          </a:xfrm>
          <a:prstGeom prst="rect">
            <a:avLst/>
          </a:prstGeom>
          <a:solidFill>
            <a:srgbClr val="B2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0" name="Rectangle 28"/>
          <p:cNvSpPr/>
          <p:nvPr/>
        </p:nvSpPr>
        <p:spPr>
          <a:xfrm>
            <a:off x="5282471" y="2632990"/>
            <a:ext cx="360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895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1" name="Oval 19"/>
          <p:cNvSpPr/>
          <p:nvPr/>
        </p:nvSpPr>
        <p:spPr>
          <a:xfrm>
            <a:off x="4292471" y="3794839"/>
            <a:ext cx="180000" cy="1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13" name="AutoShape 6"/>
          <p:cNvSpPr>
            <a:spLocks/>
          </p:cNvSpPr>
          <p:nvPr/>
        </p:nvSpPr>
        <p:spPr bwMode="auto">
          <a:xfrm>
            <a:off x="4646509" y="3125019"/>
            <a:ext cx="519283" cy="4332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0 h 21600"/>
              <a:gd name="T58" fmla="*/ 2147483646 w 21600"/>
              <a:gd name="T59" fmla="*/ 1846162374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zh-CN" altLang="en-US" sz="9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402" grpId="0" animBg="1"/>
      <p:bldP spid="403" grpId="0" animBg="1"/>
      <p:bldP spid="404" grpId="0" animBg="1"/>
      <p:bldP spid="405" grpId="0" animBg="1"/>
      <p:bldP spid="409" grpId="0" animBg="1"/>
      <p:bldP spid="4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418117" y="1608934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A4EF1-5926-2945-FD07-A8E4B78A1585}"/>
              </a:ext>
            </a:extLst>
          </p:cNvPr>
          <p:cNvSpPr txBox="1"/>
          <p:nvPr/>
        </p:nvSpPr>
        <p:spPr>
          <a:xfrm>
            <a:off x="739626" y="2206195"/>
            <a:ext cx="20343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进入主页后，分别有精选、影音、游戏、军事、娱乐、体育、经济七个频道。</a:t>
            </a:r>
            <a:endParaRPr lang="en-US" altLang="zh-CN" dirty="0"/>
          </a:p>
          <a:p>
            <a:pPr indent="457200" algn="l"/>
            <a:r>
              <a:rPr lang="zh-CN" altLang="en-US" dirty="0"/>
              <a:t>功能的实现：</a:t>
            </a:r>
            <a:endParaRPr lang="en-US" altLang="zh-CN" dirty="0"/>
          </a:p>
          <a:p>
            <a:pPr indent="457200" algn="l"/>
            <a:r>
              <a:rPr lang="zh-CN" altLang="en-US" dirty="0"/>
              <a:t>横向滑动列表显示新闻类别</a:t>
            </a:r>
            <a:r>
              <a:rPr lang="en-US" altLang="zh-CN" dirty="0"/>
              <a:t>——</a:t>
            </a:r>
            <a:r>
              <a:rPr lang="en-US" altLang="zh-CN" dirty="0" err="1"/>
              <a:t>TabLayout</a:t>
            </a:r>
            <a:r>
              <a:rPr lang="zh-CN" altLang="en-US" dirty="0"/>
              <a:t>、</a:t>
            </a:r>
            <a:r>
              <a:rPr lang="en-US" altLang="zh-CN" dirty="0" err="1"/>
              <a:t>ViewPager</a:t>
            </a:r>
            <a:r>
              <a:rPr lang="zh-CN" altLang="en-US" dirty="0"/>
              <a:t>、</a:t>
            </a:r>
            <a:r>
              <a:rPr lang="en-US" altLang="zh-CN" dirty="0" err="1"/>
              <a:t>FragmentPagerAdapter</a:t>
            </a:r>
            <a:r>
              <a:rPr lang="zh-CN" altLang="en-US" dirty="0"/>
              <a:t>的应用。</a:t>
            </a:r>
            <a:endParaRPr lang="en-US" altLang="zh-CN" dirty="0"/>
          </a:p>
          <a:p>
            <a:pPr indent="457200" algn="l"/>
            <a:r>
              <a:rPr lang="zh-CN" altLang="en-US" dirty="0"/>
              <a:t>显示新闻列表：</a:t>
            </a:r>
            <a:endParaRPr lang="en-US" altLang="zh-CN" dirty="0"/>
          </a:p>
          <a:p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2.1</a:t>
            </a:r>
            <a:r>
              <a:rPr lang="zh-CN" altLang="en-US" dirty="0"/>
              <a:t>新闻频道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F02B2D-0EB6-CB30-7A05-D7FF796DC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91" y="2115848"/>
            <a:ext cx="2072685" cy="4484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EA8AE3-8924-12F6-D441-EBECA68A0FCD}"/>
              </a:ext>
            </a:extLst>
          </p:cNvPr>
          <p:cNvSpPr txBox="1"/>
          <p:nvPr/>
        </p:nvSpPr>
        <p:spPr>
          <a:xfrm>
            <a:off x="4389928" y="1746516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精选频道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7C89EAC-EDA2-34F3-F23A-FF6C0632E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613" y="2115848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7DF95E-BFA0-D488-AA9F-7E6FCF582D56}"/>
              </a:ext>
            </a:extLst>
          </p:cNvPr>
          <p:cNvSpPr txBox="1"/>
          <p:nvPr/>
        </p:nvSpPr>
        <p:spPr>
          <a:xfrm>
            <a:off x="6839231" y="1746516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影音频道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871CC4-C9DD-7B4B-D1CC-AD627F021FE9}"/>
              </a:ext>
            </a:extLst>
          </p:cNvPr>
          <p:cNvSpPr txBox="1"/>
          <p:nvPr/>
        </p:nvSpPr>
        <p:spPr>
          <a:xfrm>
            <a:off x="9294966" y="1731219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游戏频道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EFB6816-F435-6008-DBC6-317DE4FAD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348" y="2034949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061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49106" y="1574428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2.1</a:t>
            </a:r>
            <a:r>
              <a:rPr lang="zh-CN" altLang="en-US" dirty="0"/>
              <a:t>新闻频道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7DF95E-BFA0-D488-AA9F-7E6FCF582D56}"/>
              </a:ext>
            </a:extLst>
          </p:cNvPr>
          <p:cNvSpPr txBox="1"/>
          <p:nvPr/>
        </p:nvSpPr>
        <p:spPr>
          <a:xfrm>
            <a:off x="1124514" y="1750173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军事频道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C62D81E-3805-72C6-D951-FC5D52BC6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6" y="2053902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15AF188-07D1-FDE4-F503-3570A51D8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631" y="2053901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AB3930-21E2-AEF9-AD30-68FD783059ED}"/>
              </a:ext>
            </a:extLst>
          </p:cNvPr>
          <p:cNvSpPr txBox="1"/>
          <p:nvPr/>
        </p:nvSpPr>
        <p:spPr>
          <a:xfrm>
            <a:off x="3578500" y="1799134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娱乐频道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CC2459-DA1C-EB1E-239D-89DE5D692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67" y="1983800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B3E3121-6BDB-451D-972C-101B4EFF23A1}"/>
              </a:ext>
            </a:extLst>
          </p:cNvPr>
          <p:cNvSpPr txBox="1"/>
          <p:nvPr/>
        </p:nvSpPr>
        <p:spPr>
          <a:xfrm>
            <a:off x="5966100" y="1742105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体育频道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AB73628-082D-F27C-3B36-6789F050B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217" y="1980690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297BC25-7FD6-170F-6C3D-03CD6C2BA35E}"/>
              </a:ext>
            </a:extLst>
          </p:cNvPr>
          <p:cNvSpPr txBox="1"/>
          <p:nvPr/>
        </p:nvSpPr>
        <p:spPr>
          <a:xfrm>
            <a:off x="8360004" y="1684177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经济频道</a:t>
            </a:r>
          </a:p>
        </p:txBody>
      </p:sp>
    </p:spTree>
    <p:extLst>
      <p:ext uri="{BB962C8B-B14F-4D97-AF65-F5344CB8AC3E}">
        <p14:creationId xmlns:p14="http://schemas.microsoft.com/office/powerpoint/2010/main" val="19005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49106" y="1574428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A4EF1-5926-2945-FD07-A8E4B78A1585}"/>
              </a:ext>
            </a:extLst>
          </p:cNvPr>
          <p:cNvSpPr txBox="1"/>
          <p:nvPr/>
        </p:nvSpPr>
        <p:spPr>
          <a:xfrm>
            <a:off x="-219444" y="1220237"/>
            <a:ext cx="4785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indent="457200"/>
            <a:r>
              <a:rPr lang="zh-CN" altLang="en-US" dirty="0"/>
              <a:t>点击新闻进入详情页面</a:t>
            </a:r>
            <a:endParaRPr lang="en-US" altLang="zh-CN" dirty="0"/>
          </a:p>
          <a:p>
            <a:pPr indent="457200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2.2</a:t>
            </a:r>
            <a:r>
              <a:rPr lang="zh-CN" altLang="en-US" dirty="0"/>
              <a:t>新闻详情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EA8AE3-8924-12F6-D441-EBECA68A0FCD}"/>
              </a:ext>
            </a:extLst>
          </p:cNvPr>
          <p:cNvSpPr txBox="1"/>
          <p:nvPr/>
        </p:nvSpPr>
        <p:spPr>
          <a:xfrm>
            <a:off x="3740853" y="1815708"/>
            <a:ext cx="2344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收藏新闻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7DF95E-BFA0-D488-AA9F-7E6FCF582D56}"/>
              </a:ext>
            </a:extLst>
          </p:cNvPr>
          <p:cNvSpPr txBox="1"/>
          <p:nvPr/>
        </p:nvSpPr>
        <p:spPr>
          <a:xfrm>
            <a:off x="5989249" y="1809593"/>
            <a:ext cx="188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对新闻发表评论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871CC4-C9DD-7B4B-D1CC-AD627F021FE9}"/>
              </a:ext>
            </a:extLst>
          </p:cNvPr>
          <p:cNvSpPr txBox="1"/>
          <p:nvPr/>
        </p:nvSpPr>
        <p:spPr>
          <a:xfrm>
            <a:off x="8980393" y="1809593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分享新闻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3986CF-B977-DAC1-3BA1-0F2FFBA5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2" y="2213074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84D17A-D477-FC1E-1B1B-287DE44F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59" y="2207772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D00EE7A-0706-EF05-B78C-1D85FFF69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367" y="2207772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19A25DA-B043-2737-EBAA-520578E3F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775" y="2207771"/>
            <a:ext cx="2079117" cy="4498277"/>
          </a:xfrm>
          <a:prstGeom prst="rect">
            <a:avLst/>
          </a:prstGeom>
        </p:spPr>
      </p:pic>
      <p:sp>
        <p:nvSpPr>
          <p:cNvPr id="22" name="箭头: 右 21">
            <a:extLst>
              <a:ext uri="{FF2B5EF4-FFF2-40B4-BE49-F238E27FC236}">
                <a16:creationId xmlns:a16="http://schemas.microsoft.com/office/drawing/2014/main" id="{9A01B100-5C7B-BA79-A182-D6B4E29BB9D1}"/>
              </a:ext>
            </a:extLst>
          </p:cNvPr>
          <p:cNvSpPr/>
          <p:nvPr/>
        </p:nvSpPr>
        <p:spPr>
          <a:xfrm>
            <a:off x="2721429" y="4034971"/>
            <a:ext cx="406400" cy="402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61AF4B7-70EA-9B53-4E01-0C94B44A6159}"/>
              </a:ext>
            </a:extLst>
          </p:cNvPr>
          <p:cNvSpPr txBox="1"/>
          <p:nvPr/>
        </p:nvSpPr>
        <p:spPr>
          <a:xfrm>
            <a:off x="2836461" y="292592"/>
            <a:ext cx="640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indent="457200"/>
            <a:r>
              <a:rPr lang="zh-CN" altLang="en-US" dirty="0"/>
              <a:t>功能实现：</a:t>
            </a:r>
            <a:r>
              <a:rPr lang="en-US" altLang="zh-CN" dirty="0" err="1"/>
              <a:t>SharePreference</a:t>
            </a:r>
            <a:r>
              <a:rPr lang="zh-CN" altLang="en-US" dirty="0"/>
              <a:t>、</a:t>
            </a:r>
            <a:r>
              <a:rPr lang="en-US" altLang="zh-CN" dirty="0"/>
              <a:t>WebView</a:t>
            </a:r>
            <a:r>
              <a:rPr lang="zh-CN" altLang="en-US" dirty="0"/>
              <a:t>、</a:t>
            </a:r>
            <a:r>
              <a:rPr lang="en-US" altLang="zh-CN" dirty="0" err="1"/>
              <a:t>ShareSDK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1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49106" y="1574428"/>
            <a:ext cx="9407525" cy="0"/>
          </a:xfrm>
          <a:prstGeom prst="line">
            <a:avLst/>
          </a:prstGeom>
          <a:noFill/>
          <a:ln w="254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defRPr/>
            </a:pPr>
            <a:endParaRPr lang="es-ES" sz="2800">
              <a:effectLst>
                <a:outerShdw blurRad="38100" dist="38100" dir="2700000" algn="tl">
                  <a:srgbClr val="DDDDDD"/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EFB90A-AA17-A271-BE9C-EFF45EFD4888}"/>
              </a:ext>
            </a:extLst>
          </p:cNvPr>
          <p:cNvSpPr/>
          <p:nvPr/>
        </p:nvSpPr>
        <p:spPr>
          <a:xfrm>
            <a:off x="293298" y="629728"/>
            <a:ext cx="11898702" cy="787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0B8111-1CF2-ECE3-8FEC-474E09B04309}"/>
              </a:ext>
            </a:extLst>
          </p:cNvPr>
          <p:cNvSpPr/>
          <p:nvPr/>
        </p:nvSpPr>
        <p:spPr>
          <a:xfrm>
            <a:off x="1500996" y="6176513"/>
            <a:ext cx="1052423" cy="534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E4EB35-8E8D-D2CE-3FB2-520A059A0F79}"/>
              </a:ext>
            </a:extLst>
          </p:cNvPr>
          <p:cNvSpPr txBox="1"/>
          <p:nvPr/>
        </p:nvSpPr>
        <p:spPr>
          <a:xfrm>
            <a:off x="862642" y="854015"/>
            <a:ext cx="382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2.3</a:t>
            </a:r>
            <a:r>
              <a:rPr lang="zh-CN" altLang="en-US" dirty="0"/>
              <a:t>搜索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7DF95E-BFA0-D488-AA9F-7E6FCF582D56}"/>
              </a:ext>
            </a:extLst>
          </p:cNvPr>
          <p:cNvSpPr txBox="1"/>
          <p:nvPr/>
        </p:nvSpPr>
        <p:spPr>
          <a:xfrm>
            <a:off x="1980856" y="1731219"/>
            <a:ext cx="1325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搜索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AB3930-21E2-AEF9-AD30-68FD783059ED}"/>
              </a:ext>
            </a:extLst>
          </p:cNvPr>
          <p:cNvSpPr txBox="1"/>
          <p:nvPr/>
        </p:nvSpPr>
        <p:spPr>
          <a:xfrm>
            <a:off x="5602515" y="1731220"/>
            <a:ext cx="207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显示搜索历史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68387C-5FED-0EF9-F4C9-22CBF37A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2100551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6CC989C-F751-8682-8E31-02F1154D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84" y="2100551"/>
            <a:ext cx="2079117" cy="4498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31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BD6"/>
      </a:accent1>
      <a:accent2>
        <a:srgbClr val="F23B48"/>
      </a:accent2>
      <a:accent3>
        <a:srgbClr val="B2D235"/>
      </a:accent3>
      <a:accent4>
        <a:srgbClr val="FFC000"/>
      </a:accent4>
      <a:accent5>
        <a:srgbClr val="937963"/>
      </a:accent5>
      <a:accent6>
        <a:srgbClr val="70AD47"/>
      </a:accent6>
      <a:hlink>
        <a:srgbClr val="0563C1"/>
      </a:hlink>
      <a:folHlink>
        <a:srgbClr val="954F72"/>
      </a:folHlink>
    </a:clrScheme>
    <a:fontScheme name="g5djh4u4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652</Words>
  <Application>Microsoft Office PowerPoint</Application>
  <PresentationFormat>宽屏</PresentationFormat>
  <Paragraphs>87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方正综艺简体</vt:lpstr>
      <vt:lpstr>Lato</vt:lpstr>
      <vt:lpstr>-apple-system</vt:lpstr>
      <vt:lpstr>League Gothic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简洁点线</dc:title>
  <dc:creator>第一PPT</dc:creator>
  <cp:keywords>www.1ppt.com</cp:keywords>
  <dc:description>www.1ppt.com</dc:description>
  <cp:lastModifiedBy>k94</cp:lastModifiedBy>
  <cp:revision>59</cp:revision>
  <dcterms:created xsi:type="dcterms:W3CDTF">2017-04-06T05:56:39Z</dcterms:created>
  <dcterms:modified xsi:type="dcterms:W3CDTF">2023-04-27T13:19:11Z</dcterms:modified>
</cp:coreProperties>
</file>